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4330b37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4330b37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4330b37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4330b37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d4330b37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d4330b37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4330b3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4330b37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4330b37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d4330b37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4330b3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d4330b3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4330b37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4330b37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4330b37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4330b37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CSGOMAPS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Devenir meilleur sur csgo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 possible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A</a:t>
            </a:r>
            <a:r>
              <a:rPr lang="fr" dirty="0"/>
              <a:t>jout de la page d’update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L</a:t>
            </a:r>
            <a:r>
              <a:rPr lang="fr" dirty="0"/>
              <a:t>aisser un commentaire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S</a:t>
            </a:r>
            <a:r>
              <a:rPr lang="fr" dirty="0"/>
              <a:t>ystème de like dislike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P</a:t>
            </a:r>
            <a:r>
              <a:rPr lang="fr" dirty="0"/>
              <a:t>oint positif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P</a:t>
            </a:r>
            <a:r>
              <a:rPr lang="fr" dirty="0"/>
              <a:t>oint négatif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87900" y="2250275"/>
            <a:ext cx="8368200" cy="8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/>
              <a:t>Question </a:t>
            </a:r>
            <a:r>
              <a:rPr lang="fr" sz="4700"/>
              <a:t>?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Objectifs du site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Technologie utilisé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Démonstration du site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Difficulté rencontrée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Amélioration possible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Conclusion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Question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Explication du site</a:t>
            </a:r>
            <a:endParaRPr lang="fr-CH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CH" dirty="0"/>
              <a:t>Fonctionnalité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/>
              <a:t>Interface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99273-8E75-4418-A9B7-A3B16957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Page de login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BCB6D5-61BD-4EF0-A4A9-C2B4A460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9" y="1144125"/>
            <a:ext cx="8288587" cy="37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9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3FBE8-B21D-41F0-97D8-B434FD70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Page principale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CEC28-2C60-44AA-A490-851A9882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4" y="1144125"/>
            <a:ext cx="8247336" cy="37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7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9D73-AE6D-47EB-ACEC-FA6C123B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Page de stratégie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3235CA-C53F-4B13-99E6-38634261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045028"/>
            <a:ext cx="8419216" cy="38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Technologie &amp; langage utilisé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Visual studio code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P</a:t>
            </a:r>
            <a:r>
              <a:rPr lang="fr" dirty="0"/>
              <a:t>hp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H</a:t>
            </a:r>
            <a:r>
              <a:rPr lang="fr" dirty="0"/>
              <a:t>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C</a:t>
            </a:r>
            <a:r>
              <a:rPr lang="fr" dirty="0"/>
              <a:t>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4C4D66-A42C-468E-B1E4-81802379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58" y="1457558"/>
            <a:ext cx="598571" cy="5985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380982-F7B7-4FD0-9359-993B30145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28" y="2393545"/>
            <a:ext cx="660019" cy="356410"/>
          </a:xfrm>
          <a:prstGeom prst="rect">
            <a:avLst/>
          </a:prstGeom>
        </p:spPr>
      </p:pic>
      <p:pic>
        <p:nvPicPr>
          <p:cNvPr id="7" name="Image 6" descr="Une image contenant texte, trousse de secours&#10;&#10;Description générée automatiquement">
            <a:extLst>
              <a:ext uri="{FF2B5EF4-FFF2-40B4-BE49-F238E27FC236}">
                <a16:creationId xmlns:a16="http://schemas.microsoft.com/office/drawing/2014/main" id="{504D2F99-032D-4A31-84E9-F6F4641AC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64" y="3053499"/>
            <a:ext cx="989381" cy="520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Démonstration du projet</a:t>
            </a: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87900" y="14852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D</a:t>
            </a:r>
            <a:r>
              <a:rPr lang="fr" dirty="0"/>
              <a:t>émo du site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rencontrés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dirty="0"/>
              <a:t>Le temps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</Words>
  <Application>Microsoft Office PowerPoint</Application>
  <PresentationFormat>Affichage à l'écran (16:9)</PresentationFormat>
  <Paragraphs>34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Roboto Slab</vt:lpstr>
      <vt:lpstr>Arial</vt:lpstr>
      <vt:lpstr>Roboto</vt:lpstr>
      <vt:lpstr>Marina</vt:lpstr>
      <vt:lpstr>CSGOMAPS</vt:lpstr>
      <vt:lpstr>Sommaire</vt:lpstr>
      <vt:lpstr>Objectifs du projet</vt:lpstr>
      <vt:lpstr>Page de login</vt:lpstr>
      <vt:lpstr>Page principale</vt:lpstr>
      <vt:lpstr>Page de stratégie</vt:lpstr>
      <vt:lpstr>Technologie &amp; langage utilisé</vt:lpstr>
      <vt:lpstr>Démonstration du projet</vt:lpstr>
      <vt:lpstr>Problèmes rencontrés</vt:lpstr>
      <vt:lpstr>Amélioration possible</vt:lpstr>
      <vt:lpstr>Conclusion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Zimbabwe</dc:title>
  <dc:creator>david bernardes</dc:creator>
  <cp:lastModifiedBy>david bernardes</cp:lastModifiedBy>
  <cp:revision>3</cp:revision>
  <dcterms:modified xsi:type="dcterms:W3CDTF">2022-01-12T22:47:47Z</dcterms:modified>
</cp:coreProperties>
</file>