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  <p:sldMasterId id="2147483686" r:id="rId3"/>
  </p:sldMasterIdLst>
  <p:notesMasterIdLst>
    <p:notesMasterId r:id="rId9"/>
  </p:notesMasterIdLst>
  <p:sldIdLst>
    <p:sldId id="256" r:id="rId4"/>
    <p:sldId id="260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966" autoAdjust="0"/>
  </p:normalViewPr>
  <p:slideViewPr>
    <p:cSldViewPr snapToGrid="0" snapToObjects="1">
      <p:cViewPr>
        <p:scale>
          <a:sx n="105" d="100"/>
          <a:sy n="105" d="100"/>
        </p:scale>
        <p:origin x="-1744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252F6-5ADA-3345-B24A-7AB4963C4E97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0D6D8-E93E-3445-8E16-A67F9CFA5E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533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0D6D8-E93E-3445-8E16-A67F9CFA5E7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494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608013" y="6234113"/>
            <a:ext cx="28813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000" dirty="0" smtClean="0"/>
              <a:t>Together, We make the difference.</a:t>
            </a:r>
            <a:endParaRPr lang="zh-TW" altLang="en-US" sz="1000" dirty="0" smtClean="0"/>
          </a:p>
        </p:txBody>
      </p:sp>
      <p:pic>
        <p:nvPicPr>
          <p:cNvPr id="156715" name="Picture 43" descr="cover_back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8025"/>
            <a:ext cx="9144000" cy="3352800"/>
          </a:xfrm>
          <a:prstGeom prst="rect">
            <a:avLst/>
          </a:prstGeom>
          <a:noFill/>
        </p:spPr>
      </p:pic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923925" y="4572000"/>
            <a:ext cx="7294563" cy="590550"/>
            <a:chOff x="544" y="2880"/>
            <a:chExt cx="4595" cy="372"/>
          </a:xfrm>
        </p:grpSpPr>
        <p:pic>
          <p:nvPicPr>
            <p:cNvPr id="156717" name="Picture 45" descr="icon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" y="2880"/>
              <a:ext cx="3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718" name="Picture 46" descr="icon_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98" y="2880"/>
              <a:ext cx="372" cy="372"/>
            </a:xfrm>
            <a:prstGeom prst="rect">
              <a:avLst/>
            </a:prstGeom>
            <a:noFill/>
          </p:spPr>
        </p:pic>
        <p:pic>
          <p:nvPicPr>
            <p:cNvPr id="156719" name="Picture 47" descr="icon_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7" y="2880"/>
              <a:ext cx="372" cy="372"/>
            </a:xfrm>
            <a:prstGeom prst="rect">
              <a:avLst/>
            </a:prstGeom>
            <a:noFill/>
          </p:spPr>
        </p:pic>
        <p:pic>
          <p:nvPicPr>
            <p:cNvPr id="156720" name="Picture 48" descr="icon_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8" y="2880"/>
              <a:ext cx="366" cy="372"/>
            </a:xfrm>
            <a:prstGeom prst="rect">
              <a:avLst/>
            </a:prstGeom>
            <a:noFill/>
          </p:spPr>
        </p:pic>
        <p:pic>
          <p:nvPicPr>
            <p:cNvPr id="156721" name="Picture 49" descr="icon_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12" y="2880"/>
              <a:ext cx="366" cy="372"/>
            </a:xfrm>
            <a:prstGeom prst="rect">
              <a:avLst/>
            </a:prstGeom>
            <a:noFill/>
          </p:spPr>
        </p:pic>
      </p:grpSp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 按一下以編輯母片子標題樣式</a:t>
            </a:r>
            <a:endParaRPr lang="en-US" altLang="zh-TW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581" y="5577119"/>
            <a:ext cx="9144000" cy="128088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985422"/>
            <a:ext cx="9144000" cy="359169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1995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1417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zh-TW" altLang="en-US" smtClean="0"/>
              <a:t> 按一下以編輯母片子標題樣式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98AA2-6C39-437F-B89F-A5E66732D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5DFB05-1056-9942-AA49-E9F113FF8D3A}" type="datetime1">
              <a:rPr lang="en-US" altLang="zh-TW" smtClean="0"/>
              <a:pPr/>
              <a:t>13/2/18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B90F9-DCEB-7C4C-BA3A-38F0F170092C}" type="datetime1">
              <a:rPr lang="en-US" altLang="zh-TW" smtClean="0"/>
              <a:pPr/>
              <a:t>13/2/18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6480" y="1604329"/>
            <a:ext cx="404352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8241" y="1604329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F8504-A00A-524A-A62B-8A6DBCDB79A5}" type="datetime1">
              <a:rPr lang="en-US" altLang="zh-TW" smtClean="0"/>
              <a:pPr/>
              <a:t>13/2/18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6CB3E-38D3-7D4E-97E6-9C8BE0C940DC}" type="datetime1">
              <a:rPr lang="en-US" altLang="zh-TW" smtClean="0"/>
              <a:pPr/>
              <a:t>13/2/18</a:t>
            </a:fld>
            <a:endParaRPr lang="zh-TW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CA9CB-F5D2-1C4A-8C87-894B801094B8}" type="datetime1">
              <a:rPr lang="en-US" altLang="zh-TW" smtClean="0"/>
              <a:pPr/>
              <a:t>13/2/18</a:t>
            </a:fld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1417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74706-FE3E-9842-B319-39A684250928}" type="datetime1">
              <a:rPr lang="en-US" altLang="zh-TW" smtClean="0"/>
              <a:pPr/>
              <a:t>13/2/18</a:t>
            </a:fld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2C77F-DFC9-E747-AE34-EA96433C9184}" type="datetime1">
              <a:rPr lang="en-US" altLang="zh-TW" smtClean="0"/>
              <a:pPr/>
              <a:t>13/2/18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2047C-D4EB-C044-9835-41A8D568991A}" type="datetime1">
              <a:rPr lang="en-US" altLang="zh-TW" smtClean="0"/>
              <a:pPr/>
              <a:t>13/2/18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573CF-4E94-0749-B9BE-E66A9A1719AE}" type="datetime1">
              <a:rPr lang="en-US" altLang="zh-TW" smtClean="0"/>
              <a:pPr/>
              <a:t>13/2/18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85565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85565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71650-DB58-854A-AF0A-851DDBFD492D}" type="datetime1">
              <a:rPr lang="en-US" altLang="zh-TW" smtClean="0"/>
              <a:pPr/>
              <a:t>13/2/18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zh-TW" altLang="en-US" smtClean="0"/>
              <a:t> 按一下以編輯母片子標題樣式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9973-DD7D-407D-894D-A48595315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CABDB-3973-4FFC-A143-A0CE31462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880" y="4406865"/>
            <a:ext cx="7771680" cy="1362383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FAE91-DF1F-48F9-9EF9-9B30A0CC8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4722" y="1451675"/>
            <a:ext cx="3661920" cy="410443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14880" y="1451675"/>
            <a:ext cx="3663360" cy="410443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1A5FB-DBAB-45CB-8BBE-3B2706E2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2" y="275072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EBB00-A581-4DE0-B08A-A4C967CE9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22256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7063" y="3886200"/>
            <a:ext cx="8054975" cy="22256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62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49E20-2F71-4852-964C-7D0148097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B0547-1A65-4900-AA7F-B3225EEC6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23" y="273631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920" y="1434393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9842-4B37-4E60-97DC-FA51DE31D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803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803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803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DAC6-A493-476F-BA92-4D3CF881F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884E-BC6B-4872-8A2D-DB8B9C4FA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013442" y="249149"/>
            <a:ext cx="1864800" cy="53069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4720" y="249149"/>
            <a:ext cx="5460480" cy="53069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C3C8-7B60-4A82-B6AD-ECA83A7F3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08126"/>
            <a:ext cx="8054975" cy="284374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12"/>
          <p:cNvSpPr/>
          <p:nvPr/>
        </p:nvSpPr>
        <p:spPr>
          <a:xfrm rot="10800000" flipV="1">
            <a:off x="0" y="1412776"/>
            <a:ext cx="9144000" cy="45719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5020733"/>
            <a:ext cx="9144000" cy="1346200"/>
            <a:chOff x="0" y="5020733"/>
            <a:chExt cx="9144000" cy="13462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5020733"/>
              <a:ext cx="622300" cy="13462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091266" y="5020733"/>
              <a:ext cx="7052734" cy="13462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69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508125"/>
            <a:ext cx="3951288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508125"/>
            <a:ext cx="3951287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1417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1417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Page Title: 32</a:t>
            </a:r>
            <a:r>
              <a:rPr lang="zh-TW" altLang="zh-TW" dirty="0" smtClean="0"/>
              <a:t> pt Arial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508125"/>
            <a:ext cx="805497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dirty="0" smtClean="0"/>
              <a:t>Please use the following font and colors for your presentation.</a:t>
            </a:r>
          </a:p>
          <a:p>
            <a:pPr lvl="1"/>
            <a:r>
              <a:rPr lang="en-US" altLang="zh-TW" dirty="0" smtClean="0"/>
              <a:t>It is strongly recommended to use Arial for all areas of content. </a:t>
            </a:r>
          </a:p>
          <a:p>
            <a:pPr lvl="1"/>
            <a:r>
              <a:rPr lang="en-US" altLang="zh-TW" dirty="0" smtClean="0"/>
              <a:t>The following colors are recommended for various areas.</a:t>
            </a:r>
          </a:p>
          <a:p>
            <a:pPr lvl="2"/>
            <a:r>
              <a:rPr lang="en-US" altLang="zh-TW" dirty="0" smtClean="0"/>
              <a:t>Titles, subtitles and content: bold black.</a:t>
            </a:r>
          </a:p>
          <a:p>
            <a:pPr lvl="2"/>
            <a:r>
              <a:rPr lang="en-US" altLang="zh-TW" dirty="0" smtClean="0"/>
              <a:t>Support text: black, gray, blue and orange.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9E99756-15C9-4C4B-9EB7-0D449EF2F361}" type="datetimeFigureOut">
              <a:rPr kumimoji="1" lang="zh-TW" altLang="en-US" smtClean="0"/>
              <a:t>13/2/18</a:t>
            </a:fld>
            <a:endParaRPr kumimoji="1"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7288"/>
            <a:ext cx="28813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7288"/>
            <a:ext cx="4635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338AF948-AAA3-A249-A8E6-350E79FD74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09581" y="6242876"/>
            <a:ext cx="28813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+mn-cs"/>
              </a:rPr>
              <a:t>Together, We make the difference.</a:t>
            </a:r>
            <a:endParaRPr kumimoji="1" lang="zh-TW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標楷體" pitchFamily="65" charset="-120"/>
              <a:cs typeface="+mn-cs"/>
            </a:endParaRPr>
          </a:p>
        </p:txBody>
      </p:sp>
      <p:pic>
        <p:nvPicPr>
          <p:cNvPr id="10" name="圖片 9" descr="epilog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237312"/>
            <a:ext cx="8923807" cy="2560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10800000" flipV="1">
            <a:off x="0" y="1412776"/>
            <a:ext cx="9144000" cy="45719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Franklin Gothic Medium"/>
          <a:ea typeface="+mj-ea"/>
          <a:cs typeface="Franklin Gothic Medium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400">
          <a:solidFill>
            <a:srgbClr val="000000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9"/>
            <a:ext cx="8226720" cy="4524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4"/>
            <a:r>
              <a:rPr lang="zh-TW" altLang="en-GB" smtClean="0"/>
              <a:t>第九個大綱層次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481" y="6247376"/>
            <a:ext cx="2128320" cy="470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6039207-65FB-2940-87A1-F2CB5023D84B}" type="datetime1">
              <a:rPr lang="en-US" altLang="zh-TW" smtClean="0"/>
              <a:pPr/>
              <a:t>13/2/18</a:t>
            </a:fld>
            <a:endParaRPr lang="zh-TW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680" y="6247376"/>
            <a:ext cx="2897280" cy="470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1" y="6247376"/>
            <a:ext cx="2128320" cy="470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5pPr>
      <a:lvl6pPr marL="2280994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6pPr>
      <a:lvl7pPr marL="2695720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7pPr>
      <a:lvl8pPr marL="3110446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8pPr>
      <a:lvl9pPr marL="3525172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11045" indent="-311045" algn="l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930" indent="-259204" algn="l" defTabSz="407526" rtl="0" eaLnBrk="1" fontAlgn="base" hangingPunct="1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+mn-lt"/>
          <a:ea typeface="+mn-ea"/>
        </a:defRPr>
      </a:lvl2pPr>
      <a:lvl3pPr marL="1036815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3pPr>
      <a:lvl4pPr marL="1451541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4pPr>
      <a:lvl5pPr marL="1866268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5pPr>
      <a:lvl6pPr marL="2280994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6pPr>
      <a:lvl7pPr marL="2695720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7pPr>
      <a:lvl8pPr marL="3110446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8pPr>
      <a:lvl9pPr marL="3525172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722" y="249147"/>
            <a:ext cx="7463520" cy="10354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請按一下滑鼠，編輯標題文的格式。按一下以編輯母片標題樣式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722" y="1451674"/>
            <a:ext cx="7463520" cy="41044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0"/>
            <a:r>
              <a:rPr lang="zh-TW" altLang="en-GB" smtClean="0"/>
              <a:t>第九個大綱層次按一下以編輯母片文字樣式</a:t>
            </a:r>
          </a:p>
          <a:p>
            <a:pPr lvl="1"/>
            <a:r>
              <a:rPr lang="zh-TW" altLang="en-GB" smtClean="0"/>
              <a:t>第二層</a:t>
            </a:r>
          </a:p>
          <a:p>
            <a:pPr lvl="2"/>
            <a:r>
              <a:rPr lang="zh-TW" altLang="en-GB" smtClean="0"/>
              <a:t>第三層</a:t>
            </a:r>
          </a:p>
          <a:p>
            <a:pPr lvl="3"/>
            <a:r>
              <a:rPr lang="zh-TW" altLang="en-GB" smtClean="0"/>
              <a:t>第四層</a:t>
            </a:r>
          </a:p>
          <a:p>
            <a:pPr lvl="4"/>
            <a:r>
              <a:rPr lang="zh-TW" altLang="en-GB" smtClean="0"/>
              <a:t>第五層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722" y="5766365"/>
            <a:ext cx="1933920" cy="3297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656582" algn="l"/>
                <a:tab pos="1313162" algn="l"/>
              </a:tabLst>
              <a:defRPr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833920" y="5766367"/>
            <a:ext cx="2626560" cy="3312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5944322" y="5766365"/>
            <a:ext cx="1933920" cy="3297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656582" algn="l"/>
                <a:tab pos="1313162" algn="l"/>
              </a:tabLst>
              <a:defRPr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D230E78-6479-4853-A8CD-2E68D07C7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2pPr>
      <a:lvl3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3pPr>
      <a:lvl4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4pPr>
      <a:lvl5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5pPr>
      <a:lvl6pPr marL="2280758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695440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110124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524806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11013" indent="-311013" algn="l" defTabSz="407484" rtl="0" eaLnBrk="1" fontAlgn="base" hangingPunct="1">
        <a:lnSpc>
          <a:spcPct val="102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860" indent="-259178" algn="l" defTabSz="407484" rtl="0" eaLnBrk="1" fontAlgn="base" hangingPunct="1">
        <a:lnSpc>
          <a:spcPct val="102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2pPr>
      <a:lvl3pPr marL="1036707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3pPr>
      <a:lvl4pPr marL="1451391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4pPr>
      <a:lvl5pPr marL="1866074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5pPr>
      <a:lvl6pPr marL="2280758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6pPr>
      <a:lvl7pPr marL="2695440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7pPr>
      <a:lvl8pPr marL="3110124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8pPr>
      <a:lvl9pPr marL="3524806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3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6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9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32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16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99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82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65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Tutorial on MCLinker and LLVM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Luba Tang,  MCLinker architect, MediaTek</a:t>
            </a:r>
          </a:p>
          <a:p>
            <a:r>
              <a:rPr kumimoji="1" lang="en-US" altLang="zh-TW" dirty="0" smtClean="0"/>
              <a:t>Wei-</a:t>
            </a:r>
            <a:r>
              <a:rPr kumimoji="1" lang="en-US" altLang="zh-TW" dirty="0" err="1" smtClean="0"/>
              <a:t>Ren</a:t>
            </a:r>
            <a:r>
              <a:rPr kumimoji="1" lang="en-US" altLang="zh-TW" dirty="0" smtClean="0"/>
              <a:t> Chen</a:t>
            </a:r>
            <a:r>
              <a:rPr kumimoji="1" lang="en-US" altLang="zh-TW" dirty="0" smtClean="0"/>
              <a:t>, Research Assistant, </a:t>
            </a:r>
            <a:r>
              <a:rPr kumimoji="1" lang="en-US" altLang="zh-TW" dirty="0" err="1" smtClean="0"/>
              <a:t>Sinica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2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Tutorial </a:t>
            </a:r>
            <a:r>
              <a:rPr lang="en-US" altLang="zh-TW" dirty="0" smtClean="0"/>
              <a:t>Topics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architecture of MCLinker and </a:t>
            </a:r>
            <a:r>
              <a:rPr lang="en-US" altLang="zh-TW" dirty="0" smtClean="0"/>
              <a:t>LLVM</a:t>
            </a:r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details of intermediate representations of MCLinker and </a:t>
            </a:r>
            <a:r>
              <a:rPr lang="en-US" altLang="zh-TW" dirty="0" smtClean="0"/>
              <a:t>LLVM</a:t>
            </a:r>
            <a:endParaRPr lang="en-US" altLang="zh-TW" dirty="0"/>
          </a:p>
          <a:p>
            <a:r>
              <a:rPr lang="en-US" altLang="zh-TW" dirty="0" smtClean="0"/>
              <a:t>How to connect MCLinker </a:t>
            </a:r>
            <a:r>
              <a:rPr lang="en-US" altLang="zh-TW" dirty="0"/>
              <a:t>and </a:t>
            </a:r>
            <a:r>
              <a:rPr lang="en-US" altLang="zh-TW" dirty="0" smtClean="0"/>
              <a:t>LLVM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605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115500"/>
              </p:ext>
            </p:extLst>
          </p:nvPr>
        </p:nvGraphicFramePr>
        <p:xfrm>
          <a:off x="457200" y="2126529"/>
          <a:ext cx="8229600" cy="285233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590690"/>
                <a:gridCol w="6638910"/>
              </a:tblGrid>
              <a:tr h="57046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8:30</a:t>
                      </a:r>
                      <a:r>
                        <a:rPr lang="en-US" altLang="zh-TW" baseline="0" dirty="0" smtClean="0"/>
                        <a:t> ~ 9:00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Introduction</a:t>
                      </a:r>
                      <a:r>
                        <a:rPr lang="en-US" altLang="zh-TW" baseline="0" dirty="0" smtClean="0"/>
                        <a:t> to LLVM and MCLinker</a:t>
                      </a:r>
                      <a:endParaRPr lang="zh-TW" altLang="en-US" dirty="0"/>
                    </a:p>
                  </a:txBody>
                  <a:tcPr/>
                </a:tc>
              </a:tr>
              <a:tr h="57046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9:00 ~ 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LLVM</a:t>
                      </a:r>
                      <a:r>
                        <a:rPr lang="en-US" altLang="zh-TW" baseline="0" dirty="0" smtClean="0"/>
                        <a:t> Intermediate Representation</a:t>
                      </a:r>
                    </a:p>
                  </a:txBody>
                  <a:tcPr/>
                </a:tc>
              </a:tr>
              <a:tr h="57046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r>
                        <a:rPr lang="en-US" altLang="zh-TW" baseline="0" dirty="0" smtClean="0"/>
                        <a:t> ~ 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Tea break</a:t>
                      </a:r>
                      <a:endParaRPr lang="zh-TW" altLang="en-US" dirty="0"/>
                    </a:p>
                  </a:txBody>
                  <a:tcPr/>
                </a:tc>
              </a:tr>
              <a:tr h="57046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 ~ 11:20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MCLinker Intermediate Representation</a:t>
                      </a:r>
                      <a:endParaRPr lang="zh-TW" altLang="en-US" dirty="0"/>
                    </a:p>
                  </a:txBody>
                  <a:tcPr/>
                </a:tc>
              </a:tr>
              <a:tr h="57046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11:20 ~ 12:00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Case</a:t>
                      </a:r>
                      <a:r>
                        <a:rPr lang="en-US" altLang="zh-TW" baseline="0" dirty="0" smtClean="0"/>
                        <a:t> Study: </a:t>
                      </a:r>
                      <a:r>
                        <a:rPr lang="en-US" altLang="zh-TW" baseline="0" dirty="0" err="1" smtClean="0"/>
                        <a:t>BrainF</a:t>
                      </a:r>
                      <a:r>
                        <a:rPr lang="en-US" altLang="zh-TW" baseline="0" dirty="0" smtClean="0"/>
                        <a:t> ahead-of-time (AOT) virtual machine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77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Speaker I : Luba Tang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to LLVM and MCLinker</a:t>
            </a:r>
          </a:p>
          <a:p>
            <a:r>
              <a:rPr lang="en-US" altLang="zh-TW" dirty="0" smtClean="0"/>
              <a:t>MCLinker Intermediate Representation</a:t>
            </a:r>
          </a:p>
          <a:p>
            <a:r>
              <a:rPr kumimoji="1" lang="en-US" altLang="zh-TW" dirty="0" smtClean="0"/>
              <a:t>A Simplest Ahead-of-Time Compilation Virtual Machine</a:t>
            </a:r>
            <a:endParaRPr kumimoji="1" lang="zh-TW" altLang="en-US" dirty="0"/>
          </a:p>
        </p:txBody>
      </p:sp>
      <p:pic>
        <p:nvPicPr>
          <p:cNvPr id="6" name="Content Placeholder 5" descr="fac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0" r="2980"/>
          <a:stretch/>
        </p:blipFill>
        <p:spPr bwMode="auto">
          <a:xfrm>
            <a:off x="656172" y="4963583"/>
            <a:ext cx="1365248" cy="145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4963583"/>
            <a:ext cx="9144000" cy="1459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300111" y="5207000"/>
            <a:ext cx="6646333" cy="104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Luba</a:t>
            </a:r>
            <a:r>
              <a:rPr lang="en-US" dirty="0" smtClean="0">
                <a:solidFill>
                  <a:schemeClr val="bg1"/>
                </a:solidFill>
              </a:rPr>
              <a:t> Tang, software architect of MCLinker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MediaTek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inc.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1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1.0941 0.00602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05" y="30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Speak II: Wei-</a:t>
            </a:r>
            <a:r>
              <a:rPr kumimoji="1" lang="en-US" altLang="zh-TW" dirty="0" err="1" smtClean="0"/>
              <a:t>Ren</a:t>
            </a:r>
            <a:r>
              <a:rPr kumimoji="1" lang="en-US" altLang="zh-TW" dirty="0" smtClean="0"/>
              <a:t> Chen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to LLVM and MCLinker</a:t>
            </a:r>
          </a:p>
          <a:p>
            <a:r>
              <a:rPr lang="en-US" altLang="zh-TW" dirty="0" smtClean="0"/>
              <a:t>LLVM Intermediate Representation</a:t>
            </a:r>
            <a:endParaRPr kumimoji="1" lang="zh-TW" altLang="en-US" dirty="0"/>
          </a:p>
        </p:txBody>
      </p:sp>
      <p:pic>
        <p:nvPicPr>
          <p:cNvPr id="6" name="內容版面配置區 2"/>
          <p:cNvPicPr>
            <a:picLocks noChangeAspect="1"/>
          </p:cNvPicPr>
          <p:nvPr/>
        </p:nvPicPr>
        <p:blipFill rotWithShape="1">
          <a:blip r:embed="rId2"/>
          <a:srcRect l="19871" r="-405"/>
          <a:stretch/>
        </p:blipFill>
        <p:spPr bwMode="auto">
          <a:xfrm>
            <a:off x="689430" y="5079998"/>
            <a:ext cx="1363702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6"/>
          <p:cNvSpPr/>
          <p:nvPr/>
        </p:nvSpPr>
        <p:spPr>
          <a:xfrm>
            <a:off x="0" y="4987774"/>
            <a:ext cx="9144000" cy="1459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300111" y="5207000"/>
            <a:ext cx="6646333" cy="104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Wei-</a:t>
            </a:r>
            <a:r>
              <a:rPr lang="en-US" dirty="0" err="1" smtClean="0">
                <a:solidFill>
                  <a:schemeClr val="bg1"/>
                </a:solidFill>
              </a:rPr>
              <a:t>Ren</a:t>
            </a:r>
            <a:r>
              <a:rPr lang="en-US" dirty="0" smtClean="0">
                <a:solidFill>
                  <a:schemeClr val="bg1"/>
                </a:solidFill>
              </a:rPr>
              <a:t> Chen, Research Assistant,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Sinica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1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1.0941 0.0060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05" y="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1_MCLink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_Conf_A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_Conf_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CLinker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MCLinker-CGO.potx</Template>
  <TotalTime>1370</TotalTime>
  <Words>166</Words>
  <Application>Microsoft Macintosh PowerPoint</Application>
  <PresentationFormat>如螢幕大小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1_MCLinker</vt:lpstr>
      <vt:lpstr>MCLinker</vt:lpstr>
      <vt:lpstr>1_Office 佈景主題</vt:lpstr>
      <vt:lpstr>Tutorial on MCLinker and LLVM</vt:lpstr>
      <vt:lpstr>Tutorial Topics</vt:lpstr>
      <vt:lpstr>Agenda</vt:lpstr>
      <vt:lpstr>Speaker I : Luba Tang</vt:lpstr>
      <vt:lpstr>Speak II: Wei-Ren Chen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MCLinker and LLVM</dc:title>
  <dc:creator>Luba Tang</dc:creator>
  <cp:lastModifiedBy>Luba Tang</cp:lastModifiedBy>
  <cp:revision>6</cp:revision>
  <dcterms:created xsi:type="dcterms:W3CDTF">2013-01-31T03:55:34Z</dcterms:created>
  <dcterms:modified xsi:type="dcterms:W3CDTF">2013-02-18T06:28:44Z</dcterms:modified>
</cp:coreProperties>
</file>