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8" r:id="rId6"/>
    <p:sldId id="267" r:id="rId7"/>
    <p:sldId id="262" r:id="rId8"/>
    <p:sldId id="26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76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8902-C895-431A-A549-EC0B7FB6BD20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D78E-93C1-4065-83FD-2884365524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0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2D78E-93C1-4065-83FD-28843655240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19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1795818" y="692696"/>
            <a:ext cx="1428760" cy="5715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LLVM IR</a:t>
            </a:r>
            <a:endParaRPr lang="zh-TW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081438" y="1764266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DAG of Target Operation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(might be illegal)</a:t>
            </a:r>
            <a:endParaRPr lang="zh-TW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81438" y="2978712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DAG of Target Operation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(legal)</a:t>
            </a:r>
            <a:endParaRPr lang="zh-TW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81438" y="4121720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DAG of Machine Instructions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1081438" y="5264728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of Machine Instructions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5081966" y="5264728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of Machine Instructions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5081966" y="4121720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of Machine Instructions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081966" y="2835836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Code Layer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MCInst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4796214" y="692696"/>
            <a:ext cx="1928826" cy="64294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File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7082230" y="1407076"/>
            <a:ext cx="1928826" cy="64294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Assembly File</a:t>
            </a:r>
          </a:p>
        </p:txBody>
      </p:sp>
      <p:cxnSp>
        <p:nvCxnSpPr>
          <p:cNvPr id="23" name="圖案 22"/>
          <p:cNvCxnSpPr>
            <a:stCxn id="14" idx="2"/>
            <a:endCxn id="14" idx="1"/>
          </p:cNvCxnSpPr>
          <p:nvPr/>
        </p:nvCxnSpPr>
        <p:spPr>
          <a:xfrm rot="5400000" flipH="1">
            <a:off x="1635082" y="5032555"/>
            <a:ext cx="321471" cy="1428760"/>
          </a:xfrm>
          <a:prstGeom prst="curvedConnector4">
            <a:avLst>
              <a:gd name="adj1" fmla="val -57984"/>
              <a:gd name="adj2" fmla="val 134708"/>
            </a:avLst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2"/>
            <a:endCxn id="4" idx="0"/>
          </p:cNvCxnSpPr>
          <p:nvPr/>
        </p:nvCxnSpPr>
        <p:spPr>
          <a:xfrm rot="5400000">
            <a:off x="2260165" y="1514233"/>
            <a:ext cx="500066" cy="158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2"/>
            <a:endCxn id="6" idx="0"/>
          </p:cNvCxnSpPr>
          <p:nvPr/>
        </p:nvCxnSpPr>
        <p:spPr>
          <a:xfrm rot="5400000">
            <a:off x="2224446" y="269296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6" idx="2"/>
            <a:endCxn id="13" idx="0"/>
          </p:cNvCxnSpPr>
          <p:nvPr/>
        </p:nvCxnSpPr>
        <p:spPr>
          <a:xfrm rot="5400000">
            <a:off x="2260165" y="387168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3" idx="2"/>
            <a:endCxn id="14" idx="0"/>
          </p:cNvCxnSpPr>
          <p:nvPr/>
        </p:nvCxnSpPr>
        <p:spPr>
          <a:xfrm rot="5400000">
            <a:off x="2260165" y="501469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4" idx="3"/>
            <a:endCxn id="15" idx="1"/>
          </p:cNvCxnSpPr>
          <p:nvPr/>
        </p:nvCxnSpPr>
        <p:spPr>
          <a:xfrm>
            <a:off x="3938958" y="558619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5" idx="0"/>
            <a:endCxn id="16" idx="2"/>
          </p:cNvCxnSpPr>
          <p:nvPr/>
        </p:nvCxnSpPr>
        <p:spPr>
          <a:xfrm rot="5400000" flipH="1" flipV="1">
            <a:off x="6260693" y="501469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6" idx="0"/>
            <a:endCxn id="17" idx="2"/>
          </p:cNvCxnSpPr>
          <p:nvPr/>
        </p:nvCxnSpPr>
        <p:spPr>
          <a:xfrm rot="5400000" flipH="1" flipV="1">
            <a:off x="6189255" y="380024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17" idx="0"/>
            <a:endCxn id="19" idx="2"/>
          </p:cNvCxnSpPr>
          <p:nvPr/>
        </p:nvCxnSpPr>
        <p:spPr>
          <a:xfrm rot="5400000" flipH="1" flipV="1">
            <a:off x="6885775" y="1674969"/>
            <a:ext cx="785818" cy="1535917"/>
          </a:xfrm>
          <a:prstGeom prst="bentConnector3">
            <a:avLst>
              <a:gd name="adj1" fmla="val 553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endCxn id="18" idx="2"/>
          </p:cNvCxnSpPr>
          <p:nvPr/>
        </p:nvCxnSpPr>
        <p:spPr>
          <a:xfrm rot="16200000" flipV="1">
            <a:off x="5599893" y="1496372"/>
            <a:ext cx="1071570" cy="750101"/>
          </a:xfrm>
          <a:prstGeom prst="bentConnector3">
            <a:avLst>
              <a:gd name="adj1" fmla="val 11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224314" y="4836100"/>
            <a:ext cx="26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Scheduling and Formation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643042" y="128586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DAG Lowering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9934" y="6121984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SSA-based Machine Code Optimization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38958" y="5264728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Allocation</a:t>
            </a:r>
            <a:r>
              <a:rPr lang="en-US" dirty="0" smtClean="0"/>
              <a:t> 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53404" y="4836100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Prolog/Epilog Code Insertion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867256" y="24786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Legalization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411268" y="3695372"/>
            <a:ext cx="211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Instruction Selection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72198" y="357187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MC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Lowering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955884" y="59902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Assemble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圖案 44"/>
          <p:cNvCxnSpPr>
            <a:stCxn id="19" idx="0"/>
            <a:endCxn id="18" idx="3"/>
          </p:cNvCxnSpPr>
          <p:nvPr/>
        </p:nvCxnSpPr>
        <p:spPr>
          <a:xfrm rot="16200000" flipV="1">
            <a:off x="7189388" y="549820"/>
            <a:ext cx="392909" cy="13216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579620" y="1607140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Object File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036004" y="2111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Assembly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Printer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直線接點 48"/>
          <p:cNvCxnSpPr/>
          <p:nvPr/>
        </p:nvCxnSpPr>
        <p:spPr>
          <a:xfrm>
            <a:off x="4939660" y="3983404"/>
            <a:ext cx="396044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395536" y="4869160"/>
            <a:ext cx="367240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0" y="494116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MachineInstr</a:t>
            </a:r>
            <a:endParaRPr lang="zh-TW" alt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07504" y="692696"/>
            <a:ext cx="90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LLVM IR</a:t>
            </a:r>
            <a:endParaRPr lang="zh-TW" alt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4932040" y="2780928"/>
            <a:ext cx="396044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8000738" y="3140968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MCInst</a:t>
            </a:r>
            <a:endParaRPr lang="zh-TW" altLang="en-US" sz="1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直線接點 43"/>
          <p:cNvCxnSpPr/>
          <p:nvPr/>
        </p:nvCxnSpPr>
        <p:spPr>
          <a:xfrm>
            <a:off x="357158" y="1643050"/>
            <a:ext cx="367240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7504" y="1700808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SDNode</a:t>
            </a:r>
            <a:endParaRPr lang="zh-TW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483768" y="1412776"/>
            <a:ext cx="1428760" cy="5715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LLVM IR</a:t>
            </a:r>
            <a:endParaRPr lang="zh-TW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841222" y="1412776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DAG of Target Operation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(might be illegal)</a:t>
            </a:r>
            <a:endParaRPr lang="zh-TW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4198280" y="1484214"/>
            <a:ext cx="428628" cy="484632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93956" y="2275732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DAG of Target Operation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might be illegal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880170" y="2275732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DAG of Target Operation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legal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237228" y="2275732"/>
            <a:ext cx="428628" cy="484632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115616" y="3212976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DAG of Target Operation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(legal)</a:t>
            </a:r>
            <a:endParaRPr lang="zh-TW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901830" y="3212976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DAG of Machine Instructions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4258888" y="3212976"/>
            <a:ext cx="428628" cy="484632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15616" y="4149080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DAG of Machine Instructions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4901830" y="4149080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of Machine Instructions</a:t>
            </a:r>
          </a:p>
        </p:txBody>
      </p:sp>
      <p:sp>
        <p:nvSpPr>
          <p:cNvPr id="14" name="向右箭號 13"/>
          <p:cNvSpPr/>
          <p:nvPr/>
        </p:nvSpPr>
        <p:spPr>
          <a:xfrm>
            <a:off x="4258888" y="4149080"/>
            <a:ext cx="428628" cy="484632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115616" y="5085184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of Machine Instructions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4901830" y="5085184"/>
            <a:ext cx="2857520" cy="64294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Code Layer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MCInst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" name="向右箭號 16"/>
          <p:cNvSpPr/>
          <p:nvPr/>
        </p:nvSpPr>
        <p:spPr>
          <a:xfrm>
            <a:off x="4258888" y="5156622"/>
            <a:ext cx="428628" cy="484632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ir_bui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8940276" cy="6706536"/>
          </a:xfrm>
          <a:prstGeom prst="rect">
            <a:avLst/>
          </a:prstGeom>
        </p:spPr>
      </p:pic>
      <p:sp>
        <p:nvSpPr>
          <p:cNvPr id="8" name="左大括弧 7"/>
          <p:cNvSpPr/>
          <p:nvPr/>
        </p:nvSpPr>
        <p:spPr>
          <a:xfrm>
            <a:off x="899592" y="908720"/>
            <a:ext cx="144016" cy="554461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0" y="3501008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" pitchFamily="18" charset="0"/>
              </a:rPr>
              <a:t>Module</a:t>
            </a:r>
            <a:endParaRPr lang="zh-TW" altLang="en-US" sz="1600" dirty="0">
              <a:latin typeface="Times" pitchFamily="18" charset="0"/>
            </a:endParaRPr>
          </a:p>
        </p:txBody>
      </p:sp>
      <p:sp>
        <p:nvSpPr>
          <p:cNvPr id="12" name="右大括弧 11"/>
          <p:cNvSpPr/>
          <p:nvPr/>
        </p:nvSpPr>
        <p:spPr>
          <a:xfrm>
            <a:off x="7452320" y="1412776"/>
            <a:ext cx="360040" cy="5112568"/>
          </a:xfrm>
          <a:prstGeom prst="rightBrac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884368" y="378904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" pitchFamily="18" charset="0"/>
              </a:rPr>
              <a:t>Function</a:t>
            </a:r>
            <a:endParaRPr lang="zh-TW" altLang="en-US" sz="1600" dirty="0">
              <a:latin typeface="Times" pitchFamily="18" charset="0"/>
            </a:endParaRPr>
          </a:p>
        </p:txBody>
      </p:sp>
      <p:sp>
        <p:nvSpPr>
          <p:cNvPr id="14" name="右大括弧 13"/>
          <p:cNvSpPr/>
          <p:nvPr/>
        </p:nvSpPr>
        <p:spPr>
          <a:xfrm>
            <a:off x="6228184" y="3933056"/>
            <a:ext cx="216024" cy="1296144"/>
          </a:xfrm>
          <a:prstGeom prst="righ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44208" y="44371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" pitchFamily="18" charset="0"/>
              </a:rPr>
              <a:t>Basic Block</a:t>
            </a:r>
            <a:endParaRPr lang="zh-TW" altLang="en-US" sz="1600" dirty="0">
              <a:latin typeface="Times" pitchFamily="18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259632" y="4149080"/>
            <a:ext cx="3888432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220072" y="4221088"/>
            <a:ext cx="1002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LLVM IR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3888" y="47667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LLVM IR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563888" y="1268760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MachineInstr</a:t>
            </a:r>
            <a:endParaRPr lang="en-US" altLang="zh-TW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203848" y="2060848"/>
            <a:ext cx="2232248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MCInst</a:t>
            </a:r>
            <a:endParaRPr lang="en-US" altLang="zh-TW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(MC Layer)</a:t>
            </a:r>
          </a:p>
        </p:txBody>
      </p:sp>
      <p:cxnSp>
        <p:nvCxnSpPr>
          <p:cNvPr id="17" name="直線單箭頭接點 16"/>
          <p:cNvCxnSpPr>
            <a:stCxn id="2" idx="2"/>
            <a:endCxn id="14" idx="0"/>
          </p:cNvCxnSpPr>
          <p:nvPr/>
        </p:nvCxnSpPr>
        <p:spPr>
          <a:xfrm>
            <a:off x="4319972" y="9807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2"/>
            <a:endCxn id="15" idx="0"/>
          </p:cNvCxnSpPr>
          <p:nvPr/>
        </p:nvCxnSpPr>
        <p:spPr>
          <a:xfrm>
            <a:off x="4319972" y="17728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流程圖: 卡片 30"/>
          <p:cNvSpPr/>
          <p:nvPr/>
        </p:nvSpPr>
        <p:spPr>
          <a:xfrm>
            <a:off x="2123728" y="3717032"/>
            <a:ext cx="1728192" cy="1008112"/>
          </a:xfrm>
          <a:prstGeom prst="flowChartPunchedCard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Assembly File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流程圖: 卡片 31"/>
          <p:cNvSpPr/>
          <p:nvPr/>
        </p:nvSpPr>
        <p:spPr>
          <a:xfrm>
            <a:off x="4860032" y="4653136"/>
            <a:ext cx="1728192" cy="1008112"/>
          </a:xfrm>
          <a:prstGeom prst="flowChartPunchedCard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File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圖案 68"/>
          <p:cNvCxnSpPr>
            <a:stCxn id="31" idx="2"/>
            <a:endCxn id="32" idx="1"/>
          </p:cNvCxnSpPr>
          <p:nvPr/>
        </p:nvCxnSpPr>
        <p:spPr>
          <a:xfrm rot="16200000" flipH="1">
            <a:off x="3707904" y="4005064"/>
            <a:ext cx="432048" cy="18722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32" idx="3"/>
            <a:endCxn id="15" idx="3"/>
          </p:cNvCxnSpPr>
          <p:nvPr/>
        </p:nvCxnSpPr>
        <p:spPr>
          <a:xfrm flipH="1" flipV="1">
            <a:off x="5436096" y="2420888"/>
            <a:ext cx="1152128" cy="2736304"/>
          </a:xfrm>
          <a:prstGeom prst="bentConnector3">
            <a:avLst>
              <a:gd name="adj1" fmla="val -19842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6876256" y="3356992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Decode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059832" y="60212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Disassemble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肘形接點 83"/>
          <p:cNvCxnSpPr/>
          <p:nvPr/>
        </p:nvCxnSpPr>
        <p:spPr>
          <a:xfrm rot="5400000" flipH="1">
            <a:off x="3455876" y="3825044"/>
            <a:ext cx="936104" cy="2736304"/>
          </a:xfrm>
          <a:prstGeom prst="bentConnector3">
            <a:avLst>
              <a:gd name="adj1" fmla="val -24420"/>
            </a:avLst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1" idx="1"/>
            <a:endCxn id="15" idx="1"/>
          </p:cNvCxnSpPr>
          <p:nvPr/>
        </p:nvCxnSpPr>
        <p:spPr>
          <a:xfrm rot="10800000" flipH="1">
            <a:off x="2123728" y="2420888"/>
            <a:ext cx="1080120" cy="1800200"/>
          </a:xfrm>
          <a:prstGeom prst="bentConnector3">
            <a:avLst>
              <a:gd name="adj1" fmla="val -21164"/>
            </a:avLst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1979712" y="17008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Assembly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Parsing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275856" y="52292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Assemble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>
            <a:off x="4283968" y="27809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圖案 122"/>
          <p:cNvCxnSpPr>
            <a:endCxn id="31" idx="0"/>
          </p:cNvCxnSpPr>
          <p:nvPr/>
        </p:nvCxnSpPr>
        <p:spPr>
          <a:xfrm rot="10800000" flipV="1">
            <a:off x="2987824" y="3068960"/>
            <a:ext cx="1296144" cy="648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endCxn id="32" idx="0"/>
          </p:cNvCxnSpPr>
          <p:nvPr/>
        </p:nvCxnSpPr>
        <p:spPr>
          <a:xfrm rot="16200000" flipH="1">
            <a:off x="4211960" y="3140968"/>
            <a:ext cx="1584176" cy="1440160"/>
          </a:xfrm>
          <a:prstGeom prst="bentConnector3">
            <a:avLst>
              <a:gd name="adj1" fmla="val -64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4499992" y="357301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Object File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3059832" y="3068960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Assembly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Printer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橢圓 9"/>
          <p:cNvSpPr/>
          <p:nvPr/>
        </p:nvSpPr>
        <p:spPr>
          <a:xfrm>
            <a:off x="805528" y="3387492"/>
            <a:ext cx="504056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05528" y="3099460"/>
            <a:ext cx="504056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弧形接點 12"/>
          <p:cNvCxnSpPr>
            <a:stCxn id="11" idx="2"/>
            <a:endCxn id="10" idx="2"/>
          </p:cNvCxnSpPr>
          <p:nvPr/>
        </p:nvCxnSpPr>
        <p:spPr>
          <a:xfrm rot="10800000" flipV="1">
            <a:off x="805528" y="3243476"/>
            <a:ext cx="12700" cy="288032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橢圓 13"/>
          <p:cNvSpPr/>
          <p:nvPr/>
        </p:nvSpPr>
        <p:spPr>
          <a:xfrm>
            <a:off x="1547664" y="5589240"/>
            <a:ext cx="3888432" cy="5040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弧形接點 15"/>
          <p:cNvCxnSpPr>
            <a:endCxn id="14" idx="0"/>
          </p:cNvCxnSpPr>
          <p:nvPr/>
        </p:nvCxnSpPr>
        <p:spPr>
          <a:xfrm>
            <a:off x="1331640" y="3531508"/>
            <a:ext cx="2160240" cy="205773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endCxn id="14" idx="7"/>
          </p:cNvCxnSpPr>
          <p:nvPr/>
        </p:nvCxnSpPr>
        <p:spPr>
          <a:xfrm>
            <a:off x="1259632" y="4725144"/>
            <a:ext cx="3607016" cy="9379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123728" y="5280479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Phi Node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7504" y="3933056"/>
            <a:ext cx="3271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SSA Form &amp;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Infinite Virtual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Register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51520" y="83671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Assembly (.s)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051720" y="83671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Code (.c)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3851920" y="83671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Code (.c)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652120" y="83671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Code (.c)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52320" y="84817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Object (.o)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50092" y="515719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Object (.o)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050292" y="515719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Assembly (.s)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850492" y="515719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Object (.o)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69380" y="515719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Execution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467992" y="5157192"/>
            <a:ext cx="1512168" cy="5040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Assembly (.s)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62296" y="1772816"/>
            <a:ext cx="1287760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Assembler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Parser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162496" y="1772816"/>
            <a:ext cx="1287760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Code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Generator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962696" y="1772816"/>
            <a:ext cx="1287760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Code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Generator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762896" y="1772816"/>
            <a:ext cx="1287760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Code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Generator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17784" y="1772816"/>
            <a:ext cx="1562376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Disassembler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62296" y="3979932"/>
            <a:ext cx="1287760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Object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Writer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156444" y="3979932"/>
            <a:ext cx="1287760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Assembly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Printer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958072" y="3974584"/>
            <a:ext cx="1287760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Object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Writer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5776960" y="3974584"/>
            <a:ext cx="1287760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MCJIT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566572" y="3982224"/>
            <a:ext cx="1287760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Assembly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Printer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62296" y="2966864"/>
            <a:ext cx="6688360" cy="50405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MCStreamer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7581624" y="2953524"/>
            <a:ext cx="1240588" cy="50405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MCInst</a:t>
            </a:r>
            <a:endParaRPr lang="zh-TW" altLang="en-US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971600" y="148478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802616" y="148478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608004" y="148478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406776" y="1485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225504" y="1485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2771800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4606576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408204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8225504" y="479922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971600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8210452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8214312" y="36312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2807804" y="2616364"/>
            <a:ext cx="0" cy="23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600408" y="26163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971600" y="2606090"/>
            <a:ext cx="0" cy="23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6395180" y="2626638"/>
            <a:ext cx="0" cy="23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71600" y="3631272"/>
            <a:ext cx="0" cy="23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2815976" y="3631272"/>
            <a:ext cx="0" cy="23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395180" y="3637962"/>
            <a:ext cx="0" cy="23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608004" y="3631272"/>
            <a:ext cx="0" cy="23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69636" y="5763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" pitchFamily="18" charset="0"/>
                <a:cs typeface="Times" pitchFamily="18" charset="0"/>
              </a:rPr>
              <a:t>Assembly</a:t>
            </a:r>
            <a:endParaRPr lang="zh-TW" alt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326098" y="576345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" pitchFamily="18" charset="0"/>
                <a:cs typeface="Times" pitchFamily="18" charset="0"/>
              </a:rPr>
              <a:t>Compile</a:t>
            </a:r>
            <a:endParaRPr lang="zh-TW" alt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054005" y="5747801"/>
            <a:ext cx="1107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" pitchFamily="18" charset="0"/>
                <a:cs typeface="Times" pitchFamily="18" charset="0"/>
              </a:rPr>
              <a:t>Compile</a:t>
            </a:r>
          </a:p>
          <a:p>
            <a:pPr algn="ctr"/>
            <a:r>
              <a:rPr lang="en-US" altLang="zh-TW" dirty="0" smtClean="0">
                <a:latin typeface="Times" pitchFamily="18" charset="0"/>
                <a:cs typeface="Times" pitchFamily="18" charset="0"/>
              </a:rPr>
              <a:t>&amp;</a:t>
            </a:r>
          </a:p>
          <a:p>
            <a:pPr algn="ctr"/>
            <a:r>
              <a:rPr lang="en-US" altLang="zh-TW" dirty="0" smtClean="0">
                <a:latin typeface="Times" pitchFamily="18" charset="0"/>
                <a:cs typeface="Times" pitchFamily="18" charset="0"/>
              </a:rPr>
              <a:t>Assembly</a:t>
            </a:r>
            <a:endParaRPr lang="zh-TW" alt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543266" y="58052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" pitchFamily="18" charset="0"/>
                <a:cs typeface="Times" pitchFamily="18" charset="0"/>
              </a:rPr>
              <a:t>Disassembly</a:t>
            </a:r>
            <a:endParaRPr lang="zh-TW" alt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148958" y="580526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" pitchFamily="18" charset="0"/>
                <a:cs typeface="Times" pitchFamily="18" charset="0"/>
              </a:rPr>
              <a:t>JIT</a:t>
            </a:r>
            <a:endParaRPr lang="zh-TW" altLang="en-US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716016" y="2924944"/>
            <a:ext cx="1944216" cy="122413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Streamer</a:t>
            </a:r>
            <a:endParaRPr lang="en-US" altLang="zh-TW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ObjectStreamer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092280" y="1988840"/>
            <a:ext cx="1512168" cy="108012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InstPrinter</a:t>
            </a:r>
            <a:endParaRPr lang="en-US" altLang="zh-TW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092280" y="4005064"/>
            <a:ext cx="1512168" cy="108012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CodeEmitter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肘形接點 8"/>
          <p:cNvCxnSpPr>
            <a:stCxn id="2" idx="3"/>
            <a:endCxn id="4" idx="1"/>
          </p:cNvCxnSpPr>
          <p:nvPr/>
        </p:nvCxnSpPr>
        <p:spPr>
          <a:xfrm flipV="1">
            <a:off x="6660232" y="2528900"/>
            <a:ext cx="432048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圖案 10"/>
          <p:cNvCxnSpPr>
            <a:endCxn id="5" idx="1"/>
          </p:cNvCxnSpPr>
          <p:nvPr/>
        </p:nvCxnSpPr>
        <p:spPr>
          <a:xfrm rot="16200000" flipH="1">
            <a:off x="6498214" y="3951058"/>
            <a:ext cx="972108" cy="2160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流程圖: 卡片 14"/>
          <p:cNvSpPr/>
          <p:nvPr/>
        </p:nvSpPr>
        <p:spPr>
          <a:xfrm>
            <a:off x="4932040" y="692696"/>
            <a:ext cx="1728192" cy="1008112"/>
          </a:xfrm>
          <a:prstGeom prst="flowChartPunchedCar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Assembly File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流程圖: 卡片 15"/>
          <p:cNvSpPr/>
          <p:nvPr/>
        </p:nvSpPr>
        <p:spPr>
          <a:xfrm>
            <a:off x="4932040" y="5373216"/>
            <a:ext cx="1728192" cy="1008112"/>
          </a:xfrm>
          <a:prstGeom prst="flowChartPunchedCar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File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肘形接點 17"/>
          <p:cNvCxnSpPr>
            <a:stCxn id="4" idx="3"/>
            <a:endCxn id="15" idx="3"/>
          </p:cNvCxnSpPr>
          <p:nvPr/>
        </p:nvCxnSpPr>
        <p:spPr>
          <a:xfrm flipH="1" flipV="1">
            <a:off x="6660232" y="1196752"/>
            <a:ext cx="1944216" cy="1332148"/>
          </a:xfrm>
          <a:prstGeom prst="bentConnector3">
            <a:avLst>
              <a:gd name="adj1" fmla="val -117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5" idx="3"/>
            <a:endCxn id="16" idx="3"/>
          </p:cNvCxnSpPr>
          <p:nvPr/>
        </p:nvCxnSpPr>
        <p:spPr>
          <a:xfrm flipH="1">
            <a:off x="6660232" y="4545124"/>
            <a:ext cx="1944216" cy="1332148"/>
          </a:xfrm>
          <a:prstGeom prst="bentConnector3">
            <a:avLst>
              <a:gd name="adj1" fmla="val -117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2548026" y="4608906"/>
            <a:ext cx="1728192" cy="79208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Disassembler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肘形接點 33"/>
          <p:cNvCxnSpPr>
            <a:stCxn id="16" idx="1"/>
            <a:endCxn id="21" idx="2"/>
          </p:cNvCxnSpPr>
          <p:nvPr/>
        </p:nvCxnSpPr>
        <p:spPr>
          <a:xfrm rot="10800000">
            <a:off x="3412122" y="5400994"/>
            <a:ext cx="1519918" cy="4762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2555776" y="1700808"/>
            <a:ext cx="1728192" cy="79208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AsmParser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肘形接點 49"/>
          <p:cNvCxnSpPr>
            <a:stCxn id="15" idx="1"/>
            <a:endCxn id="47" idx="0"/>
          </p:cNvCxnSpPr>
          <p:nvPr/>
        </p:nvCxnSpPr>
        <p:spPr>
          <a:xfrm rot="10800000" flipV="1">
            <a:off x="3419872" y="1196752"/>
            <a:ext cx="1512168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圖案 55"/>
          <p:cNvCxnSpPr>
            <a:stCxn id="47" idx="3"/>
            <a:endCxn id="2" idx="0"/>
          </p:cNvCxnSpPr>
          <p:nvPr/>
        </p:nvCxnSpPr>
        <p:spPr>
          <a:xfrm>
            <a:off x="4283968" y="2096852"/>
            <a:ext cx="1404156" cy="828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21" idx="3"/>
            <a:endCxn id="2" idx="2"/>
          </p:cNvCxnSpPr>
          <p:nvPr/>
        </p:nvCxnSpPr>
        <p:spPr>
          <a:xfrm flipV="1">
            <a:off x="4276218" y="4149080"/>
            <a:ext cx="1411906" cy="8558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2571736" y="3000372"/>
            <a:ext cx="1728192" cy="107157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AsmPrinter</a:t>
            </a:r>
            <a:endParaRPr lang="en-US" altLang="zh-TW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MCInstLower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251520" y="3140968"/>
            <a:ext cx="1728192" cy="79208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Generator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直線單箭頭接點 76"/>
          <p:cNvCxnSpPr>
            <a:stCxn id="69" idx="3"/>
            <a:endCxn id="2" idx="1"/>
          </p:cNvCxnSpPr>
          <p:nvPr/>
        </p:nvCxnSpPr>
        <p:spPr>
          <a:xfrm>
            <a:off x="4299928" y="3536157"/>
            <a:ext cx="416088" cy="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流程圖: 卡片 81"/>
          <p:cNvSpPr/>
          <p:nvPr/>
        </p:nvSpPr>
        <p:spPr>
          <a:xfrm>
            <a:off x="251520" y="1268760"/>
            <a:ext cx="1728192" cy="1008112"/>
          </a:xfrm>
          <a:prstGeom prst="flowChartPunchedCar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File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直線單箭頭接點 83"/>
          <p:cNvCxnSpPr>
            <a:stCxn id="82" idx="2"/>
            <a:endCxn id="70" idx="0"/>
          </p:cNvCxnSpPr>
          <p:nvPr/>
        </p:nvCxnSpPr>
        <p:spPr>
          <a:xfrm>
            <a:off x="1115616" y="227687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70" idx="3"/>
            <a:endCxn id="69" idx="1"/>
          </p:cNvCxnSpPr>
          <p:nvPr/>
        </p:nvCxnSpPr>
        <p:spPr>
          <a:xfrm flipV="1">
            <a:off x="1979712" y="3536157"/>
            <a:ext cx="592024" cy="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5863" y="1988840"/>
            <a:ext cx="5388345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18212" y="16195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MCSection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14744" y="1988840"/>
            <a:ext cx="785248" cy="115212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1403648" y="1988840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051720" y="1988840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11760" y="1988840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347864" y="1988840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860032" y="1988840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508104" y="1988840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55863" y="3717032"/>
            <a:ext cx="2292001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18212" y="33477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MCSection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1331640" y="3717032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07704" y="3717032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285984" y="3717032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987824" y="3717032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421364" y="4077072"/>
            <a:ext cx="3286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3410910" y="4581128"/>
            <a:ext cx="3495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867144" y="3717032"/>
            <a:ext cx="785248" cy="115212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148065" y="3729980"/>
            <a:ext cx="1296144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4747385" y="4077444"/>
            <a:ext cx="3286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4726479" y="4581128"/>
            <a:ext cx="3495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07180" y="3729980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5868144" y="3729980"/>
            <a:ext cx="0" cy="11521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550120" y="488210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MCFragment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585698" y="488210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MCFragment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113000" y="488210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MCFragment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</TotalTime>
  <Words>257</Words>
  <Application>Microsoft Office PowerPoint</Application>
  <PresentationFormat>如螢幕大小 (4:3)</PresentationFormat>
  <Paragraphs>128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chenwj</dc:creator>
  <cp:lastModifiedBy>chenwj</cp:lastModifiedBy>
  <cp:revision>78</cp:revision>
  <dcterms:modified xsi:type="dcterms:W3CDTF">2013-02-06T07:29:25Z</dcterms:modified>
</cp:coreProperties>
</file>