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6" r:id="rId2"/>
    <p:sldMasterId id="2147483698" r:id="rId3"/>
  </p:sldMasterIdLst>
  <p:sldIdLst>
    <p:sldId id="256" r:id="rId4"/>
    <p:sldId id="262" r:id="rId5"/>
    <p:sldId id="269" r:id="rId6"/>
    <p:sldId id="260" r:id="rId7"/>
    <p:sldId id="263" r:id="rId8"/>
    <p:sldId id="261" r:id="rId9"/>
    <p:sldId id="264" r:id="rId10"/>
    <p:sldId id="259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4C486-DB9C-7141-896F-6202720898BE}" type="doc">
      <dgm:prSet loTypeId="urn:microsoft.com/office/officeart/2005/8/layout/cycle2" loCatId="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5A288F86-C7E2-4C4E-A4E2-89F70922A312}">
      <dgm:prSet phldrT="[文字]"/>
      <dgm:spPr/>
      <dgm:t>
        <a:bodyPr/>
        <a:lstStyle/>
        <a:p>
          <a:r>
            <a:rPr lang="en-US" altLang="zh-TW" dirty="0" smtClean="0"/>
            <a:t>Elegant Solution to Complex Problem</a:t>
          </a:r>
          <a:endParaRPr lang="zh-TW" altLang="en-US" dirty="0"/>
        </a:p>
      </dgm:t>
    </dgm:pt>
    <dgm:pt modelId="{6EE0FC8A-18A3-6E47-A8A8-9E33BE17544D}" type="parTrans" cxnId="{45CDA274-1ED6-7843-81E7-36FA5E6BF7ED}">
      <dgm:prSet/>
      <dgm:spPr/>
      <dgm:t>
        <a:bodyPr/>
        <a:lstStyle/>
        <a:p>
          <a:endParaRPr lang="zh-TW" altLang="en-US"/>
        </a:p>
      </dgm:t>
    </dgm:pt>
    <dgm:pt modelId="{EC7F891B-C6CA-8A47-8FFF-5E3E100532FE}" type="sibTrans" cxnId="{45CDA274-1ED6-7843-81E7-36FA5E6BF7ED}">
      <dgm:prSet/>
      <dgm:spPr/>
      <dgm:t>
        <a:bodyPr/>
        <a:lstStyle/>
        <a:p>
          <a:endParaRPr lang="zh-TW" altLang="en-US"/>
        </a:p>
      </dgm:t>
    </dgm:pt>
    <dgm:pt modelId="{E5D2673D-47D0-3A45-BB3A-5099194F72B3}">
      <dgm:prSet phldrT="[文字]"/>
      <dgm:spPr/>
      <dgm:t>
        <a:bodyPr/>
        <a:lstStyle/>
        <a:p>
          <a:r>
            <a:rPr lang="en-US" altLang="zh-TW" dirty="0" smtClean="0"/>
            <a:t>Reliability and Feasibility</a:t>
          </a:r>
          <a:endParaRPr lang="zh-TW" altLang="en-US" dirty="0"/>
        </a:p>
      </dgm:t>
    </dgm:pt>
    <dgm:pt modelId="{A2FCEC71-892D-9B41-B991-9B78DCAEDD6D}" type="parTrans" cxnId="{B0DFC36B-8A81-AA48-A189-3EF2F1200AED}">
      <dgm:prSet/>
      <dgm:spPr/>
      <dgm:t>
        <a:bodyPr/>
        <a:lstStyle/>
        <a:p>
          <a:endParaRPr lang="zh-TW" altLang="en-US"/>
        </a:p>
      </dgm:t>
    </dgm:pt>
    <dgm:pt modelId="{ACCD9A72-62EE-614D-B1EE-40EDCA2AAC97}" type="sibTrans" cxnId="{B0DFC36B-8A81-AA48-A189-3EF2F1200AED}">
      <dgm:prSet/>
      <dgm:spPr/>
      <dgm:t>
        <a:bodyPr/>
        <a:lstStyle/>
        <a:p>
          <a:endParaRPr lang="zh-TW" altLang="en-US"/>
        </a:p>
      </dgm:t>
    </dgm:pt>
    <dgm:pt modelId="{9929305F-F016-304D-9314-6F0D20BFDE89}">
      <dgm:prSet phldrT="[文字]"/>
      <dgm:spPr/>
      <dgm:t>
        <a:bodyPr/>
        <a:lstStyle/>
        <a:p>
          <a:r>
            <a:rPr lang="en-US" altLang="zh-TW" dirty="0" smtClean="0"/>
            <a:t>Community Trust</a:t>
          </a:r>
          <a:endParaRPr lang="zh-TW" altLang="en-US" dirty="0"/>
        </a:p>
      </dgm:t>
    </dgm:pt>
    <dgm:pt modelId="{37795FDC-303F-0D4C-93B0-A8A46156026D}" type="parTrans" cxnId="{FA759186-E048-9F47-A06E-1A57245CFE8C}">
      <dgm:prSet/>
      <dgm:spPr/>
      <dgm:t>
        <a:bodyPr/>
        <a:lstStyle/>
        <a:p>
          <a:endParaRPr lang="zh-TW" altLang="en-US"/>
        </a:p>
      </dgm:t>
    </dgm:pt>
    <dgm:pt modelId="{7692E6F6-DD70-474E-8FF5-2F163D5D9BB2}" type="sibTrans" cxnId="{FA759186-E048-9F47-A06E-1A57245CFE8C}">
      <dgm:prSet/>
      <dgm:spPr/>
      <dgm:t>
        <a:bodyPr/>
        <a:lstStyle/>
        <a:p>
          <a:endParaRPr lang="zh-TW" altLang="en-US"/>
        </a:p>
      </dgm:t>
    </dgm:pt>
    <dgm:pt modelId="{C442EE2B-2ED8-1E4C-913E-6474A995802B}" type="pres">
      <dgm:prSet presAssocID="{66D4C486-DB9C-7141-896F-6202720898B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954B2-FE03-484C-92DB-F023CF782E2A}" type="pres">
      <dgm:prSet presAssocID="{5A288F86-C7E2-4C4E-A4E2-89F70922A3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FDE1FE-266B-B245-A122-A081B8064AEF}" type="pres">
      <dgm:prSet presAssocID="{EC7F891B-C6CA-8A47-8FFF-5E3E100532F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57DAA5B-66C9-4340-8B8E-FE6510638385}" type="pres">
      <dgm:prSet presAssocID="{EC7F891B-C6CA-8A47-8FFF-5E3E100532F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F4D63C0-5F67-C44F-A595-4F064896C2B0}" type="pres">
      <dgm:prSet presAssocID="{E5D2673D-47D0-3A45-BB3A-5099194F72B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FD5013-4A7A-8C4E-8491-D6E71A99FD59}" type="pres">
      <dgm:prSet presAssocID="{ACCD9A72-62EE-614D-B1EE-40EDCA2AAC9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AC74735-213A-314D-85CE-26121D5B6547}" type="pres">
      <dgm:prSet presAssocID="{ACCD9A72-62EE-614D-B1EE-40EDCA2AAC9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AA3E38F-DCF9-354B-9471-801A67CEBFAE}" type="pres">
      <dgm:prSet presAssocID="{9929305F-F016-304D-9314-6F0D20BFDE8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DD2418-A7AE-6348-B097-2FD1B14C3F6B}" type="pres">
      <dgm:prSet presAssocID="{7692E6F6-DD70-474E-8FF5-2F163D5D9BB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80FFD9E-5E19-E247-808C-EC7CADC36283}" type="pres">
      <dgm:prSet presAssocID="{7692E6F6-DD70-474E-8FF5-2F163D5D9BB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BEC16DD-9D4B-084C-825F-DBD0F9FB0A81}" type="presOf" srcId="{ACCD9A72-62EE-614D-B1EE-40EDCA2AAC97}" destId="{E2FD5013-4A7A-8C4E-8491-D6E71A99FD59}" srcOrd="0" destOrd="0" presId="urn:microsoft.com/office/officeart/2005/8/layout/cycle2"/>
    <dgm:cxn modelId="{19578A62-2C9B-D94E-939D-5E4DAD3EAB9D}" type="presOf" srcId="{9929305F-F016-304D-9314-6F0D20BFDE89}" destId="{9AA3E38F-DCF9-354B-9471-801A67CEBFAE}" srcOrd="0" destOrd="0" presId="urn:microsoft.com/office/officeart/2005/8/layout/cycle2"/>
    <dgm:cxn modelId="{538E4E35-E766-FA46-8670-447DBC884527}" type="presOf" srcId="{ACCD9A72-62EE-614D-B1EE-40EDCA2AAC97}" destId="{1AC74735-213A-314D-85CE-26121D5B6547}" srcOrd="1" destOrd="0" presId="urn:microsoft.com/office/officeart/2005/8/layout/cycle2"/>
    <dgm:cxn modelId="{45CDA274-1ED6-7843-81E7-36FA5E6BF7ED}" srcId="{66D4C486-DB9C-7141-896F-6202720898BE}" destId="{5A288F86-C7E2-4C4E-A4E2-89F70922A312}" srcOrd="0" destOrd="0" parTransId="{6EE0FC8A-18A3-6E47-A8A8-9E33BE17544D}" sibTransId="{EC7F891B-C6CA-8A47-8FFF-5E3E100532FE}"/>
    <dgm:cxn modelId="{B0DFC36B-8A81-AA48-A189-3EF2F1200AED}" srcId="{66D4C486-DB9C-7141-896F-6202720898BE}" destId="{E5D2673D-47D0-3A45-BB3A-5099194F72B3}" srcOrd="1" destOrd="0" parTransId="{A2FCEC71-892D-9B41-B991-9B78DCAEDD6D}" sibTransId="{ACCD9A72-62EE-614D-B1EE-40EDCA2AAC97}"/>
    <dgm:cxn modelId="{9A64519C-7EDF-D645-B61E-AC326159A4F3}" type="presOf" srcId="{66D4C486-DB9C-7141-896F-6202720898BE}" destId="{C442EE2B-2ED8-1E4C-913E-6474A995802B}" srcOrd="0" destOrd="0" presId="urn:microsoft.com/office/officeart/2005/8/layout/cycle2"/>
    <dgm:cxn modelId="{670B22B8-46AF-4746-B45A-CC6B5F0EFD27}" type="presOf" srcId="{EC7F891B-C6CA-8A47-8FFF-5E3E100532FE}" destId="{9EFDE1FE-266B-B245-A122-A081B8064AEF}" srcOrd="0" destOrd="0" presId="urn:microsoft.com/office/officeart/2005/8/layout/cycle2"/>
    <dgm:cxn modelId="{AEEAD8BD-3FC8-4443-A7FA-58320D300BE2}" type="presOf" srcId="{5A288F86-C7E2-4C4E-A4E2-89F70922A312}" destId="{00B954B2-FE03-484C-92DB-F023CF782E2A}" srcOrd="0" destOrd="0" presId="urn:microsoft.com/office/officeart/2005/8/layout/cycle2"/>
    <dgm:cxn modelId="{FA759186-E048-9F47-A06E-1A57245CFE8C}" srcId="{66D4C486-DB9C-7141-896F-6202720898BE}" destId="{9929305F-F016-304D-9314-6F0D20BFDE89}" srcOrd="2" destOrd="0" parTransId="{37795FDC-303F-0D4C-93B0-A8A46156026D}" sibTransId="{7692E6F6-DD70-474E-8FF5-2F163D5D9BB2}"/>
    <dgm:cxn modelId="{E7EE4A85-257B-AB4E-B71C-3E12E3D9EDBE}" type="presOf" srcId="{7692E6F6-DD70-474E-8FF5-2F163D5D9BB2}" destId="{980FFD9E-5E19-E247-808C-EC7CADC36283}" srcOrd="1" destOrd="0" presId="urn:microsoft.com/office/officeart/2005/8/layout/cycle2"/>
    <dgm:cxn modelId="{9480B52A-58C2-9B46-9E07-E27EE98CEF2D}" type="presOf" srcId="{7692E6F6-DD70-474E-8FF5-2F163D5D9BB2}" destId="{A4DD2418-A7AE-6348-B097-2FD1B14C3F6B}" srcOrd="0" destOrd="0" presId="urn:microsoft.com/office/officeart/2005/8/layout/cycle2"/>
    <dgm:cxn modelId="{B3A004EF-0FB3-724A-AB0B-3F9EA1DE4E26}" type="presOf" srcId="{E5D2673D-47D0-3A45-BB3A-5099194F72B3}" destId="{BF4D63C0-5F67-C44F-A595-4F064896C2B0}" srcOrd="0" destOrd="0" presId="urn:microsoft.com/office/officeart/2005/8/layout/cycle2"/>
    <dgm:cxn modelId="{F248FD84-B691-564A-83ED-46610EF6C83C}" type="presOf" srcId="{EC7F891B-C6CA-8A47-8FFF-5E3E100532FE}" destId="{257DAA5B-66C9-4340-8B8E-FE6510638385}" srcOrd="1" destOrd="0" presId="urn:microsoft.com/office/officeart/2005/8/layout/cycle2"/>
    <dgm:cxn modelId="{6F959B53-7031-0B48-87A1-7F10C403BE42}" type="presParOf" srcId="{C442EE2B-2ED8-1E4C-913E-6474A995802B}" destId="{00B954B2-FE03-484C-92DB-F023CF782E2A}" srcOrd="0" destOrd="0" presId="urn:microsoft.com/office/officeart/2005/8/layout/cycle2"/>
    <dgm:cxn modelId="{1E958785-C2D2-FA48-8AE4-3026DC739074}" type="presParOf" srcId="{C442EE2B-2ED8-1E4C-913E-6474A995802B}" destId="{9EFDE1FE-266B-B245-A122-A081B8064AEF}" srcOrd="1" destOrd="0" presId="urn:microsoft.com/office/officeart/2005/8/layout/cycle2"/>
    <dgm:cxn modelId="{E831CB21-8425-D242-95FD-78C87629770D}" type="presParOf" srcId="{9EFDE1FE-266B-B245-A122-A081B8064AEF}" destId="{257DAA5B-66C9-4340-8B8E-FE6510638385}" srcOrd="0" destOrd="0" presId="urn:microsoft.com/office/officeart/2005/8/layout/cycle2"/>
    <dgm:cxn modelId="{AE56E124-AA2D-054A-A6BD-99300A17108E}" type="presParOf" srcId="{C442EE2B-2ED8-1E4C-913E-6474A995802B}" destId="{BF4D63C0-5F67-C44F-A595-4F064896C2B0}" srcOrd="2" destOrd="0" presId="urn:microsoft.com/office/officeart/2005/8/layout/cycle2"/>
    <dgm:cxn modelId="{209C9DF4-9941-8B40-80A2-F0C22EECA852}" type="presParOf" srcId="{C442EE2B-2ED8-1E4C-913E-6474A995802B}" destId="{E2FD5013-4A7A-8C4E-8491-D6E71A99FD59}" srcOrd="3" destOrd="0" presId="urn:microsoft.com/office/officeart/2005/8/layout/cycle2"/>
    <dgm:cxn modelId="{26D2AD55-0CEE-5741-B3F8-DF304CBF5BC6}" type="presParOf" srcId="{E2FD5013-4A7A-8C4E-8491-D6E71A99FD59}" destId="{1AC74735-213A-314D-85CE-26121D5B6547}" srcOrd="0" destOrd="0" presId="urn:microsoft.com/office/officeart/2005/8/layout/cycle2"/>
    <dgm:cxn modelId="{2E0FA949-0C51-1349-8FE1-58EBDA28E0EE}" type="presParOf" srcId="{C442EE2B-2ED8-1E4C-913E-6474A995802B}" destId="{9AA3E38F-DCF9-354B-9471-801A67CEBFAE}" srcOrd="4" destOrd="0" presId="urn:microsoft.com/office/officeart/2005/8/layout/cycle2"/>
    <dgm:cxn modelId="{FA4BB5DD-1BCD-0E45-B584-2A71B36499AD}" type="presParOf" srcId="{C442EE2B-2ED8-1E4C-913E-6474A995802B}" destId="{A4DD2418-A7AE-6348-B097-2FD1B14C3F6B}" srcOrd="5" destOrd="0" presId="urn:microsoft.com/office/officeart/2005/8/layout/cycle2"/>
    <dgm:cxn modelId="{D5D96BA8-587E-3746-887B-719603238C74}" type="presParOf" srcId="{A4DD2418-A7AE-6348-B097-2FD1B14C3F6B}" destId="{980FFD9E-5E19-E247-808C-EC7CADC3628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954B2-FE03-484C-92DB-F023CF782E2A}">
      <dsp:nvSpPr>
        <dsp:cNvPr id="0" name=""/>
        <dsp:cNvSpPr/>
      </dsp:nvSpPr>
      <dsp:spPr>
        <a:xfrm>
          <a:off x="2165449" y="606"/>
          <a:ext cx="1765101" cy="17651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Elegant Solution to Complex Problem</a:t>
          </a:r>
          <a:endParaRPr lang="zh-TW" altLang="en-US" sz="1800" kern="1200" dirty="0"/>
        </a:p>
      </dsp:txBody>
      <dsp:txXfrm>
        <a:off x="2423942" y="259099"/>
        <a:ext cx="1248115" cy="1248115"/>
      </dsp:txXfrm>
    </dsp:sp>
    <dsp:sp modelId="{9EFDE1FE-266B-B245-A122-A081B8064AEF}">
      <dsp:nvSpPr>
        <dsp:cNvPr id="0" name=""/>
        <dsp:cNvSpPr/>
      </dsp:nvSpPr>
      <dsp:spPr>
        <a:xfrm rot="3600000">
          <a:off x="3469294" y="1722603"/>
          <a:ext cx="470660" cy="5957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3504594" y="1780606"/>
        <a:ext cx="329462" cy="357433"/>
      </dsp:txXfrm>
    </dsp:sp>
    <dsp:sp modelId="{BF4D63C0-5F67-C44F-A595-4F064896C2B0}">
      <dsp:nvSpPr>
        <dsp:cNvPr id="0" name=""/>
        <dsp:cNvSpPr/>
      </dsp:nvSpPr>
      <dsp:spPr>
        <a:xfrm>
          <a:off x="3492018" y="2298292"/>
          <a:ext cx="1765101" cy="1765101"/>
        </a:xfrm>
        <a:prstGeom prst="ellipse">
          <a:avLst/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60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Reliability and Feasibility</a:t>
          </a:r>
          <a:endParaRPr lang="zh-TW" altLang="en-US" sz="1800" kern="1200" dirty="0"/>
        </a:p>
      </dsp:txBody>
      <dsp:txXfrm>
        <a:off x="3750511" y="2556785"/>
        <a:ext cx="1248115" cy="1248115"/>
      </dsp:txXfrm>
    </dsp:sp>
    <dsp:sp modelId="{E2FD5013-4A7A-8C4E-8491-D6E71A99FD59}">
      <dsp:nvSpPr>
        <dsp:cNvPr id="0" name=""/>
        <dsp:cNvSpPr/>
      </dsp:nvSpPr>
      <dsp:spPr>
        <a:xfrm rot="10800000">
          <a:off x="2825990" y="2882982"/>
          <a:ext cx="470660" cy="5957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60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10800000">
        <a:off x="2967188" y="3002126"/>
        <a:ext cx="329462" cy="357433"/>
      </dsp:txXfrm>
    </dsp:sp>
    <dsp:sp modelId="{9AA3E38F-DCF9-354B-9471-801A67CEBFAE}">
      <dsp:nvSpPr>
        <dsp:cNvPr id="0" name=""/>
        <dsp:cNvSpPr/>
      </dsp:nvSpPr>
      <dsp:spPr>
        <a:xfrm>
          <a:off x="838879" y="2298292"/>
          <a:ext cx="1765101" cy="1765101"/>
        </a:xfrm>
        <a:prstGeom prst="ellipse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20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Community Trust</a:t>
          </a:r>
          <a:endParaRPr lang="zh-TW" altLang="en-US" sz="1800" kern="1200" dirty="0"/>
        </a:p>
      </dsp:txBody>
      <dsp:txXfrm>
        <a:off x="1097372" y="2556785"/>
        <a:ext cx="1248115" cy="1248115"/>
      </dsp:txXfrm>
    </dsp:sp>
    <dsp:sp modelId="{A4DD2418-A7AE-6348-B097-2FD1B14C3F6B}">
      <dsp:nvSpPr>
        <dsp:cNvPr id="0" name=""/>
        <dsp:cNvSpPr/>
      </dsp:nvSpPr>
      <dsp:spPr>
        <a:xfrm rot="18000000">
          <a:off x="2142724" y="1745675"/>
          <a:ext cx="470660" cy="5957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20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2178024" y="1925960"/>
        <a:ext cx="329462" cy="357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608013" y="6234113"/>
            <a:ext cx="28813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000" dirty="0" smtClean="0"/>
              <a:t>Together, We make the difference.</a:t>
            </a:r>
            <a:endParaRPr lang="zh-TW" altLang="en-US" sz="1000" dirty="0" smtClean="0"/>
          </a:p>
        </p:txBody>
      </p:sp>
      <p:pic>
        <p:nvPicPr>
          <p:cNvPr id="156715" name="Picture 43" descr="cover_back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8025"/>
            <a:ext cx="9144000" cy="3352800"/>
          </a:xfrm>
          <a:prstGeom prst="rect">
            <a:avLst/>
          </a:prstGeom>
          <a:noFill/>
        </p:spPr>
      </p:pic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923925" y="4572000"/>
            <a:ext cx="7294563" cy="590550"/>
            <a:chOff x="544" y="2880"/>
            <a:chExt cx="4595" cy="372"/>
          </a:xfrm>
        </p:grpSpPr>
        <p:pic>
          <p:nvPicPr>
            <p:cNvPr id="156717" name="Picture 45" descr="icon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" y="2880"/>
              <a:ext cx="3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718" name="Picture 46" descr="icon_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98" y="2880"/>
              <a:ext cx="372" cy="372"/>
            </a:xfrm>
            <a:prstGeom prst="rect">
              <a:avLst/>
            </a:prstGeom>
            <a:noFill/>
          </p:spPr>
        </p:pic>
        <p:pic>
          <p:nvPicPr>
            <p:cNvPr id="156719" name="Picture 47" descr="icon_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7" y="2880"/>
              <a:ext cx="372" cy="372"/>
            </a:xfrm>
            <a:prstGeom prst="rect">
              <a:avLst/>
            </a:prstGeom>
            <a:noFill/>
          </p:spPr>
        </p:pic>
        <p:pic>
          <p:nvPicPr>
            <p:cNvPr id="156720" name="Picture 48" descr="icon_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58" y="2880"/>
              <a:ext cx="366" cy="372"/>
            </a:xfrm>
            <a:prstGeom prst="rect">
              <a:avLst/>
            </a:prstGeom>
            <a:noFill/>
          </p:spPr>
        </p:pic>
        <p:pic>
          <p:nvPicPr>
            <p:cNvPr id="156721" name="Picture 49" descr="icon_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12" y="2880"/>
              <a:ext cx="366" cy="372"/>
            </a:xfrm>
            <a:prstGeom prst="rect">
              <a:avLst/>
            </a:prstGeom>
            <a:noFill/>
          </p:spPr>
        </p:pic>
      </p:grpSp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347913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935413"/>
            <a:ext cx="8524875" cy="1223962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D7A60-660B-EF4F-A38B-E55C5E73C346}" type="datetimeFigureOut">
              <a:rPr kumimoji="1" lang="zh-TW" altLang="en-US" smtClean="0"/>
              <a:t>13/2/24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8A789-9335-F642-954F-BA88EA880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D7A60-660B-EF4F-A38B-E55C5E73C346}" type="datetimeFigureOut">
              <a:rPr kumimoji="1" lang="zh-TW" altLang="en-US" smtClean="0"/>
              <a:t>13/2/24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8A789-9335-F642-954F-BA88EA880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D7A60-660B-EF4F-A38B-E55C5E73C346}" type="datetimeFigureOut">
              <a:rPr kumimoji="1" lang="zh-TW" altLang="en-US" smtClean="0"/>
              <a:t>13/2/24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8A789-9335-F642-954F-BA88EA880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D7A60-660B-EF4F-A38B-E55C5E73C346}" type="datetimeFigureOut">
              <a:rPr kumimoji="1" lang="zh-TW" altLang="en-US" smtClean="0"/>
              <a:t>13/2/24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8A789-9335-F642-954F-BA88EA880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98AA2-6C39-437F-B89F-A5E66732D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5DFB05-1056-9942-AA49-E9F113FF8D3A}" type="datetime1">
              <a:rPr lang="en-US" altLang="zh-TW" smtClean="0"/>
              <a:pPr/>
              <a:t>13/2/24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B90F9-DCEB-7C4C-BA3A-38F0F170092C}" type="datetime1">
              <a:rPr lang="en-US" altLang="zh-TW" smtClean="0"/>
              <a:pPr/>
              <a:t>13/2/24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6480" y="1604329"/>
            <a:ext cx="404352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8241" y="1604329"/>
            <a:ext cx="404496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9F8504-A00A-524A-A62B-8A6DBCDB79A5}" type="datetime1">
              <a:rPr lang="en-US" altLang="zh-TW" smtClean="0"/>
              <a:pPr/>
              <a:t>13/2/24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6CB3E-38D3-7D4E-97E6-9C8BE0C940DC}" type="datetime1">
              <a:rPr lang="en-US" altLang="zh-TW" smtClean="0"/>
              <a:pPr/>
              <a:t>13/2/24</a:t>
            </a:fld>
            <a:endParaRPr lang="zh-TW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CA9CB-F5D2-1C4A-8C87-894B801094B8}" type="datetime1">
              <a:rPr lang="en-US" altLang="zh-TW" smtClean="0"/>
              <a:pPr/>
              <a:t>13/2/24</a:t>
            </a:fld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D7A60-660B-EF4F-A38B-E55C5E73C346}" type="datetimeFigureOut">
              <a:rPr kumimoji="1" lang="zh-TW" altLang="en-US" smtClean="0"/>
              <a:t>13/2/24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8A789-9335-F642-954F-BA88EA880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74706-FE3E-9842-B319-39A684250928}" type="datetime1">
              <a:rPr lang="en-US" altLang="zh-TW" smtClean="0"/>
              <a:pPr/>
              <a:t>13/2/24</a:t>
            </a:fld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2C77F-DFC9-E747-AE34-EA96433C9184}" type="datetime1">
              <a:rPr lang="en-US" altLang="zh-TW" smtClean="0"/>
              <a:pPr/>
              <a:t>13/2/24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2047C-D4EB-C044-9835-41A8D568991A}" type="datetime1">
              <a:rPr lang="en-US" altLang="zh-TW" smtClean="0"/>
              <a:pPr/>
              <a:t>13/2/24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573CF-4E94-0749-B9BE-E66A9A1719AE}" type="datetime1">
              <a:rPr lang="en-US" altLang="zh-TW" smtClean="0"/>
              <a:pPr/>
              <a:t>13/2/24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6880" y="273629"/>
            <a:ext cx="2056320" cy="585565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2160" cy="585565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71650-DB58-854A-AF0A-851DDBFD492D}" type="datetime1">
              <a:rPr lang="en-US" altLang="zh-TW" smtClean="0"/>
              <a:pPr/>
              <a:t>13/2/24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640" indent="0" algn="ctr">
              <a:buNone/>
              <a:defRPr/>
            </a:lvl2pPr>
            <a:lvl3pPr marL="829280" indent="0" algn="ctr">
              <a:buNone/>
              <a:defRPr/>
            </a:lvl3pPr>
            <a:lvl4pPr marL="1243920" indent="0" algn="ctr">
              <a:buNone/>
              <a:defRPr/>
            </a:lvl4pPr>
            <a:lvl5pPr marL="1658560" indent="0" algn="ctr">
              <a:buNone/>
              <a:defRPr/>
            </a:lvl5pPr>
            <a:lvl6pPr marL="2073201" indent="0" algn="ctr">
              <a:buNone/>
              <a:defRPr/>
            </a:lvl6pPr>
            <a:lvl7pPr marL="2487841" indent="0" algn="ctr">
              <a:buNone/>
              <a:defRPr/>
            </a:lvl7pPr>
            <a:lvl8pPr marL="2902481" indent="0" algn="ctr">
              <a:buNone/>
              <a:defRPr/>
            </a:lvl8pPr>
            <a:lvl9pPr marL="3317121" indent="0" algn="ctr">
              <a:buNone/>
              <a:defRPr/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9973-DD7D-407D-894D-A48595315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CABDB-3973-4FFC-A143-A0CE31462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880" y="4406865"/>
            <a:ext cx="7771680" cy="1362383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40" indent="0">
              <a:buNone/>
              <a:defRPr sz="1600"/>
            </a:lvl2pPr>
            <a:lvl3pPr marL="829280" indent="0">
              <a:buNone/>
              <a:defRPr sz="1500"/>
            </a:lvl3pPr>
            <a:lvl4pPr marL="1243920" indent="0">
              <a:buNone/>
              <a:defRPr sz="1300"/>
            </a:lvl4pPr>
            <a:lvl5pPr marL="1658560" indent="0">
              <a:buNone/>
              <a:defRPr sz="1300"/>
            </a:lvl5pPr>
            <a:lvl6pPr marL="2073201" indent="0">
              <a:buNone/>
              <a:defRPr sz="1300"/>
            </a:lvl6pPr>
            <a:lvl7pPr marL="2487841" indent="0">
              <a:buNone/>
              <a:defRPr sz="1300"/>
            </a:lvl7pPr>
            <a:lvl8pPr marL="2902481" indent="0">
              <a:buNone/>
              <a:defRPr sz="1300"/>
            </a:lvl8pPr>
            <a:lvl9pPr marL="3317121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FAE91-DF1F-48F9-9EF9-9B30A0CC8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4722" y="1451675"/>
            <a:ext cx="3661920" cy="410443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14880" y="1451675"/>
            <a:ext cx="3663360" cy="410443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1A5FB-DBAB-45CB-8BBE-3B2706E2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2" y="275072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EBB00-A581-4DE0-B08A-A4C967CE9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22256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D7A60-660B-EF4F-A38B-E55C5E73C346}" type="datetimeFigureOut">
              <a:rPr kumimoji="1" lang="zh-TW" altLang="en-US" smtClean="0"/>
              <a:t>13/2/24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8A789-9335-F642-954F-BA88EA880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7063" y="3886200"/>
            <a:ext cx="8054975" cy="22256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62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49E20-2F71-4852-964C-7D0148097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B0547-1A65-4900-AA7F-B3225EEC6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23" y="273631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920" y="1434393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9842-4B37-4E60-97DC-FA51DE31D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803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803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640" indent="0">
              <a:buNone/>
              <a:defRPr sz="2500"/>
            </a:lvl2pPr>
            <a:lvl3pPr marL="829280" indent="0">
              <a:buNone/>
              <a:defRPr sz="2200"/>
            </a:lvl3pPr>
            <a:lvl4pPr marL="1243920" indent="0">
              <a:buNone/>
              <a:defRPr sz="1800"/>
            </a:lvl4pPr>
            <a:lvl5pPr marL="1658560" indent="0">
              <a:buNone/>
              <a:defRPr sz="1800"/>
            </a:lvl5pPr>
            <a:lvl6pPr marL="2073201" indent="0">
              <a:buNone/>
              <a:defRPr sz="1800"/>
            </a:lvl6pPr>
            <a:lvl7pPr marL="2487841" indent="0">
              <a:buNone/>
              <a:defRPr sz="1800"/>
            </a:lvl7pPr>
            <a:lvl8pPr marL="2902481" indent="0">
              <a:buNone/>
              <a:defRPr sz="1800"/>
            </a:lvl8pPr>
            <a:lvl9pPr marL="3317121" indent="0">
              <a:buNone/>
              <a:defRPr sz="18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803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DAC6-A493-476F-BA92-4D3CF881F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884E-BC6B-4872-8A2D-DB8B9C4FA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013442" y="249149"/>
            <a:ext cx="1864800" cy="53069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14720" y="249149"/>
            <a:ext cx="5460480" cy="53069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C3C8-7B60-4A82-B6AD-ECA83A7F3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508126"/>
            <a:ext cx="8054975" cy="284374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12"/>
          <p:cNvSpPr/>
          <p:nvPr/>
        </p:nvSpPr>
        <p:spPr>
          <a:xfrm rot="10800000" flipV="1">
            <a:off x="0" y="1412776"/>
            <a:ext cx="9144000" cy="45719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5020733"/>
            <a:ext cx="9144000" cy="1346200"/>
            <a:chOff x="0" y="5020733"/>
            <a:chExt cx="9144000" cy="13462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5020733"/>
              <a:ext cx="622300" cy="13462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091266" y="5020733"/>
              <a:ext cx="7052734" cy="13462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69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D7A60-660B-EF4F-A38B-E55C5E73C346}" type="datetimeFigureOut">
              <a:rPr kumimoji="1" lang="zh-TW" altLang="en-US" smtClean="0"/>
              <a:t>13/2/24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8A789-9335-F642-954F-BA88EA880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508125"/>
            <a:ext cx="3951288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508125"/>
            <a:ext cx="3951287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D7A60-660B-EF4F-A38B-E55C5E73C346}" type="datetimeFigureOut">
              <a:rPr kumimoji="1" lang="zh-TW" altLang="en-US" smtClean="0"/>
              <a:t>13/2/24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8A789-9335-F642-954F-BA88EA880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D7A60-660B-EF4F-A38B-E55C5E73C346}" type="datetimeFigureOut">
              <a:rPr kumimoji="1" lang="zh-TW" altLang="en-US" smtClean="0"/>
              <a:t>13/2/24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8A789-9335-F642-954F-BA88EA880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D7A60-660B-EF4F-A38B-E55C5E73C346}" type="datetimeFigureOut">
              <a:rPr kumimoji="1" lang="zh-TW" altLang="en-US" smtClean="0"/>
              <a:t>13/2/24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8A789-9335-F642-954F-BA88EA880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D7A60-660B-EF4F-A38B-E55C5E73C346}" type="datetimeFigureOut">
              <a:rPr kumimoji="1" lang="zh-TW" altLang="en-US" smtClean="0"/>
              <a:t>13/2/24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8A789-9335-F642-954F-BA88EA880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Page Title: 32</a:t>
            </a:r>
            <a:r>
              <a:rPr lang="zh-TW" altLang="zh-TW" dirty="0" smtClean="0"/>
              <a:t> pt Arial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508125"/>
            <a:ext cx="805497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dirty="0" smtClean="0"/>
              <a:t>Please use the following font and colors for your presentation.</a:t>
            </a:r>
          </a:p>
          <a:p>
            <a:pPr lvl="1"/>
            <a:r>
              <a:rPr lang="en-US" altLang="zh-TW" dirty="0" smtClean="0"/>
              <a:t>It is strongly recommended to use Arial for all areas of content. </a:t>
            </a:r>
          </a:p>
          <a:p>
            <a:pPr lvl="1"/>
            <a:r>
              <a:rPr lang="en-US" altLang="zh-TW" dirty="0" smtClean="0"/>
              <a:t>The following colors are recommended for various areas.</a:t>
            </a:r>
          </a:p>
          <a:p>
            <a:pPr lvl="2"/>
            <a:r>
              <a:rPr lang="en-US" altLang="zh-TW" dirty="0" smtClean="0"/>
              <a:t>Titles, subtitles and content: bold black.</a:t>
            </a:r>
          </a:p>
          <a:p>
            <a:pPr lvl="2"/>
            <a:r>
              <a:rPr lang="en-US" altLang="zh-TW" dirty="0" smtClean="0"/>
              <a:t>Support text: black, gray, blue and orange.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7CD7A60-660B-EF4F-A38B-E55C5E73C346}" type="datetimeFigureOut">
              <a:rPr kumimoji="1" lang="zh-TW" altLang="en-US" smtClean="0"/>
              <a:t>13/2/24</a:t>
            </a:fld>
            <a:endParaRPr kumimoji="1"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7288"/>
            <a:ext cx="28813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7288"/>
            <a:ext cx="4635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418A789-9335-F642-954F-BA88EA880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09581" y="6242876"/>
            <a:ext cx="288131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標楷體" pitchFamily="65" charset="-120"/>
                <a:cs typeface="+mn-cs"/>
              </a:rPr>
              <a:t>Together, We make the difference.</a:t>
            </a:r>
            <a:endParaRPr kumimoji="1" lang="zh-TW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標楷體" pitchFamily="65" charset="-120"/>
              <a:cs typeface="+mn-cs"/>
            </a:endParaRPr>
          </a:p>
        </p:txBody>
      </p:sp>
      <p:pic>
        <p:nvPicPr>
          <p:cNvPr id="10" name="圖片 9" descr="epilog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237312"/>
            <a:ext cx="8923807" cy="25601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rot="10800000" flipV="1">
            <a:off x="0" y="1412776"/>
            <a:ext cx="9144000" cy="45719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Franklin Gothic Medium"/>
          <a:ea typeface="+mj-ea"/>
          <a:cs typeface="Franklin Gothic Medium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2400">
          <a:solidFill>
            <a:srgbClr val="000000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1604329"/>
            <a:ext cx="8226720" cy="4524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  <a:p>
            <a:pPr lvl="4"/>
            <a:r>
              <a:rPr lang="zh-TW" altLang="en-GB" smtClean="0"/>
              <a:t>第八個大綱層次</a:t>
            </a:r>
          </a:p>
          <a:p>
            <a:pPr lvl="4"/>
            <a:r>
              <a:rPr lang="zh-TW" altLang="en-GB" smtClean="0"/>
              <a:t>第九個大綱層次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481" y="6247376"/>
            <a:ext cx="2128320" cy="470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96039207-65FB-2940-87A1-F2CB5023D84B}" type="datetime1">
              <a:rPr lang="en-US" altLang="zh-TW" smtClean="0"/>
              <a:pPr/>
              <a:t>13/2/24</a:t>
            </a:fld>
            <a:endParaRPr lang="zh-TW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680" y="6247376"/>
            <a:ext cx="2897280" cy="470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21" y="6247376"/>
            <a:ext cx="2128320" cy="470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DE60C20F-C822-43E0-B23F-6E2B078767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5pPr>
      <a:lvl6pPr marL="2280994" indent="-207363"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6pPr>
      <a:lvl7pPr marL="2695720" indent="-207363"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7pPr>
      <a:lvl8pPr marL="3110446" indent="-207363"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8pPr>
      <a:lvl9pPr marL="3525172" indent="-207363" algn="ctr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11045" indent="-311045" algn="l" defTabSz="407526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930" indent="-259204" algn="l" defTabSz="407526" rtl="0" eaLnBrk="1" fontAlgn="base" hangingPunct="1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+mn-lt"/>
          <a:ea typeface="+mn-ea"/>
        </a:defRPr>
      </a:lvl2pPr>
      <a:lvl3pPr marL="1036815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3pPr>
      <a:lvl4pPr marL="1451541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4pPr>
      <a:lvl5pPr marL="1866268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5pPr>
      <a:lvl6pPr marL="2280994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6pPr>
      <a:lvl7pPr marL="2695720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7pPr>
      <a:lvl8pPr marL="3110446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8pPr>
      <a:lvl9pPr marL="3525172" indent="-207363" algn="l" defTabSz="407526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4722" y="249147"/>
            <a:ext cx="7463520" cy="10354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1631" tIns="40816" rIns="81631" bIns="408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請按一下滑鼠，編輯標題文的格式。按一下以編輯母片標題樣式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722" y="1451674"/>
            <a:ext cx="7463520" cy="41044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1631" tIns="40816" rIns="81631" bIns="408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  <a:p>
            <a:pPr lvl="4"/>
            <a:r>
              <a:rPr lang="zh-TW" altLang="en-GB" smtClean="0"/>
              <a:t>第八個大綱層次</a:t>
            </a:r>
          </a:p>
          <a:p>
            <a:pPr lvl="0"/>
            <a:r>
              <a:rPr lang="zh-TW" altLang="en-GB" smtClean="0"/>
              <a:t>第九個大綱層次按一下以編輯母片文字樣式</a:t>
            </a:r>
          </a:p>
          <a:p>
            <a:pPr lvl="1"/>
            <a:r>
              <a:rPr lang="zh-TW" altLang="en-GB" smtClean="0"/>
              <a:t>第二層</a:t>
            </a:r>
          </a:p>
          <a:p>
            <a:pPr lvl="2"/>
            <a:r>
              <a:rPr lang="zh-TW" altLang="en-GB" smtClean="0"/>
              <a:t>第三層</a:t>
            </a:r>
          </a:p>
          <a:p>
            <a:pPr lvl="3"/>
            <a:r>
              <a:rPr lang="zh-TW" altLang="en-GB" smtClean="0"/>
              <a:t>第四層</a:t>
            </a:r>
          </a:p>
          <a:p>
            <a:pPr lvl="4"/>
            <a:r>
              <a:rPr lang="zh-TW" altLang="en-GB" smtClean="0"/>
              <a:t>第五層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4722" y="5766365"/>
            <a:ext cx="1933920" cy="3297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1631" tIns="40816" rIns="81631" bIns="40816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656582" algn="l"/>
                <a:tab pos="1313162" algn="l"/>
              </a:tabLst>
              <a:defRPr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6/29/11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833920" y="5766367"/>
            <a:ext cx="2626560" cy="3312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5944322" y="5766365"/>
            <a:ext cx="1933920" cy="3297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1631" tIns="40816" rIns="81631" bIns="40816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656582" algn="l"/>
                <a:tab pos="1313162" algn="l"/>
              </a:tabLst>
              <a:defRPr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D230E78-6479-4853-A8CD-2E68D07C7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2pPr>
      <a:lvl3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3pPr>
      <a:lvl4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4pPr>
      <a:lvl5pPr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5pPr>
      <a:lvl6pPr marL="2280758" indent="-207341"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695440" indent="-207341"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110124" indent="-207341"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524806" indent="-207341" algn="l" defTabSz="407484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11013" indent="-311013" algn="l" defTabSz="407484" rtl="0" eaLnBrk="1" fontAlgn="base" hangingPunct="1">
        <a:lnSpc>
          <a:spcPct val="102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860" indent="-259178" algn="l" defTabSz="407484" rtl="0" eaLnBrk="1" fontAlgn="base" hangingPunct="1">
        <a:lnSpc>
          <a:spcPct val="102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2pPr>
      <a:lvl3pPr marL="1036707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3pPr>
      <a:lvl4pPr marL="1451391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4pPr>
      <a:lvl5pPr marL="1866074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5pPr>
      <a:lvl6pPr marL="2280758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6pPr>
      <a:lvl7pPr marL="2695440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7pPr>
      <a:lvl8pPr marL="3110124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8pPr>
      <a:lvl9pPr marL="3524806" indent="-207341" algn="l" defTabSz="407484" rtl="0" eaLnBrk="1" fontAlgn="base" hangingPunct="1">
        <a:lnSpc>
          <a:spcPct val="102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3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6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9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32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16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99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82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65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 to</a:t>
            </a:r>
            <a:br>
              <a:rPr kumimoji="1" lang="en-US" altLang="zh-TW" dirty="0" smtClean="0"/>
            </a:br>
            <a:r>
              <a:rPr kumimoji="1" lang="en-US" altLang="zh-TW" dirty="0" smtClean="0"/>
              <a:t>LLVM and MCLinker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Luba Tang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34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MCLinker is fast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124937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MCLinker is 30% faster than the Google gold, and the Google gold is ~200% faster than GNU </a:t>
            </a:r>
            <a:r>
              <a:rPr lang="en-US" altLang="zh-TW" dirty="0" err="1" smtClean="0"/>
              <a:t>ld</a:t>
            </a:r>
            <a:endParaRPr lang="en-US" altLang="zh-TW" dirty="0" smtClean="0"/>
          </a:p>
          <a:p>
            <a:r>
              <a:rPr lang="en-US" altLang="zh-TW" dirty="0" smtClean="0"/>
              <a:t>The output quality is identical to all linkers (&lt; 1%)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32" y="2992426"/>
            <a:ext cx="6089326" cy="315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9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MCLinker Objectives of 2013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6"/>
            <a:ext cx="8054975" cy="1112074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For Android, For BSD, For Linux, For virtual </a:t>
            </a:r>
            <a:r>
              <a:rPr lang="en-US" altLang="zh-TW" dirty="0">
                <a:solidFill>
                  <a:schemeClr val="tx1"/>
                </a:solidFill>
              </a:rPr>
              <a:t>m</a:t>
            </a:r>
            <a:r>
              <a:rPr lang="en-US" altLang="zh-TW" dirty="0" smtClean="0">
                <a:solidFill>
                  <a:schemeClr val="tx1"/>
                </a:solidFill>
              </a:rPr>
              <a:t>achines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Support more processors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2484917" y="5690440"/>
            <a:ext cx="463550" cy="404812"/>
          </a:xfrm>
        </p:spPr>
        <p:txBody>
          <a:bodyPr/>
          <a:lstStyle/>
          <a:p>
            <a:fld id="{DE60C20F-C822-43E0-B23F-6E2B078767F1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170" name="AutoShape 2" descr="data:image/jpeg;base64,/9j/4AAQSkZJRgABAQAAAQABAAD/2wCEAAkGBggSBRQIEwgVFRUVFxYWFxQYGB0bIBwfJBwcGSYdFyQhICYfFxklHhweHzsgJCgqLCwuHCkxNTAqNSY3LCkBCQoKDQsNGQ4OGTUkHiQ1NTU1NTU1NjM1NTUsNTU1NTU1NTYvLCw1NTQ0NSw1LDU1NTQuNTUwLDU0NDQsNSw0NP/AABEIAB0AwAMBIgACEQEDEQH/xAAaAAADAQEBAQAAAAAAAAAAAAAFBgcAAwEE/8QAQxAAAQIFAgIECQgIBwAAAAAAAQIDAAQFBhESITFBE1FhcQcUFSJigZGx0RZSVXOjwcLwN2Nyg5KTobIXIyYyNTZU/8QAGQEBAAMBAQAAAAAAAAAAAAAAAwIEBQYB/8QAJxEAAgEDAgYBBQAAAAAAAAAAAQIDAAQREiEFEyIxMkGhFGFxgdH/2gAMAwEAAhEDEQA/ALiYS63e0w3VlSzLaFBOxJBOTzxg8OXqg9ctWEvR1PA+cfNR3nn6uMJttUkqkX6kobJQsJzzURufUPf2RkX08mtYITg9z+K1rGCPQ08wyOw/NMtp3BMzIcLiUjRpxpB56uO/ZAadv2cE6tLbSCgEhJIJ24ZO/OBlEqfQ0CZIVhS+jQn168n1DP8ASMKbosozhTu46gD9kBXvOYzzdzPCqo24BJP7OK0BaQpMzMuxIAH63p0tmsuzFIVNuBIwpQ22GAAfvgFM33OrnCzLyYI5ZBUT24HCO9p/9Hf/AHv9ggHaD76Jh51tgrWGjpSOsqSM9wh3uZSkKhsahufdAltEHmYrnScAeqK/KW5/oz7Jfxg5S5+pqojk480lKgFFKdJHAcVZPMwD8pXj/wCQ/wACfjB2VVUDbLjkwfPKFnTgDA0nY45w9szFj1Odj3GBQ3KKFHSncdjk0tS96VxxZQiWQojchKFH8UdXLuuBtPSOU8BPWUKA9udo5eDv/l3Pq/xCHefQg09xJGxSrPsgrVJ54ObzSDv8Ul08EE3K5QI2ofbtxtTTJ8zStONSc59Y6xAiWu6dVdHk8to09IUZwc4Ge3jtAnwfqV8oSOttWfamOMj+kAfXq95g/rJXiibO5bB+9J9HEksq42C5H2ql8oWbouxUu+JZtKVL4qzwA5DvPHu74K16sNy1MMwdzwSnrPw5wjW3SXZusmZc3SDqWTzPIfnlF6+uXDCCHyPwKpWVuhUzzeI+TX3yd8VNVRRLqZbGpSUnYg7kdsdrqu2us1jxWWpKlpSBqWWlqBPHzSNsAQHnx/rwj9en3iKbE+Eztqk5vVg43o+LQLpj5XTkZ2qTPeFG4kTPi6pFtK9hoKFg78NicwRlLxvNycSx5GCdSgNSmnAB2kk4AgFen6UVfWMe5EWWOouGiiRCIx1CuXt1lldwZD0nFIN1eEl5iqGmsS6VrTgLWrONXUkDc+2B4vW9sZ8i/YOfGATCh/ivqKScTROOJOFZ27YYX674QDMKUmmKSkk6U9Gk4HIE53OIXkxxhVCjtnc0QmkkLMWPfGAKN2fWrlmJ9XjMklptI5tqSSTwAyeHOBlC8IFTevIUtTTYQVrTkA5wM9vZBqzX7lcWt2cToSMBCNISSeJO3IcImlHmJlu+lPtS/SOJW8UozjJ8784go4kkaQEDYbY7UskrxrGQTud896p943kxJSekYU8oeYjq9JXo++PbNqdcmZPx6YabQhQ/y0pSQo+kck4T1dcTu0GpWcvIuzkzlZOpKFcFq+aeoD5vPhFmSBjEV7hEt1EWMt7P8qxbO9wxlzhfQ/tIt2S9UmK0GkSS+jR5qTg4JPFXd29QhnNMDVrqkkJzhtQ24k439ZMFI9jES0VHeQnJatx7tnRIwMBak7FuVVTyW/EXBkgZKSAOWTDlddMc+S6JRpgq0qQAEjJwARmGWNFeLhscSOgPlTy8SkldXI8aVrakZlFnvMKl1JUelwkjBOUADELdIl67LTBebpy8lOk5QTzB+6KZHoj1uHqwQBiNPavE4gwL5UENSR5duv6N+zPxgzTXqs7RHVvs6VFKghATg/7Tx7zB+PIWO1ZDlpCaKS6VhhYwKmdJlq9LTBebpy8qGk5QTtxj7pyeup2XMuZNSQrY4RjbvPCH6NFdeG6V0LIcVYbiWptbRrmlqz7adl0qmXMBahpCRvgcd+0nHsgJJ0mfF7eMGTWEdMo6tJxjJ37ooEaGNhHoRFOApzQi/k1OzDJYYqe3AxV5qsbSLgQDpRlJAA+cerPHuh1pFLal6amVTy4nrPMmPtjROG0WKRpScsahNdtLGsQGFFT2dpM+b0MwJNZR0yTq0nGMjfuihRo0St7ZYCxB8jmo3Fy04UEY0jFSi7KDVF+EUzSKe4pGtk6wkkYARnfsxFXjRo0pZzKqqR4jFZsMAiZiD5HNRifo9fbvRyotUp1Wl5S0HQSDvse0Qa+VN+fQx/kq+MU2NFhr0MBqQHFV1sihOlyM0nWlVbpeqZEzKBppIzu2UlR5AZPrhXtigVVHhETNLpziUdI4dZSQMHVzisxogLorq0qBkYqZtA2nUxODmp9f1iLccNXlWz0vFbaeKvST6fZz7+JuyqxVXJPxWakHEOIGzikkBY7epfv4wzRog1wXjEbDOOx90i2wSXmKcZ7j1X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data:image/jpeg;base64,/9j/4AAQSkZJRgABAQAAAQABAAD/2wCEAAkGBggSBRQIEwgVFRUVFxYWFxQYGB0bIBwfJBwcGSYdFyQhICYfFxklHhweHzsgJCgqLCwuHCkxNTAqNSY3LCkBCQoKDQsNGQ4OGTUkHiQ1NTU1NTU1NjM1NTUsNTU1NTU1NTYvLCw1NTQ0NSw1LDU1NTQuNTUwLDU0NDQsNSw0NP/AABEIAB0AwAMBIgACEQEDEQH/xAAaAAADAQEBAQAAAAAAAAAAAAAFBgcAAwEE/8QAQxAAAQIFAgIECQgIBwAAAAAAAQIDAAQFBhESITFBE1FhcQcUFSJigZGx0RZSVXOjwcLwN2Nyg5KTobIXIyYyNTZU/8QAGQEBAAMBAQAAAAAAAAAAAAAAAwIEBQYB/8QAJxEAAgEDAgYBBQAAAAAAAAAAAQIDAAQREiEFEyIxMkGhFGFxgdH/2gAMAwEAAhEDEQA/ALiYS63e0w3VlSzLaFBOxJBOTzxg8OXqg9ctWEvR1PA+cfNR3nn6uMJttUkqkX6kobJQsJzzURufUPf2RkX08mtYITg9z+K1rGCPQ08wyOw/NMtp3BMzIcLiUjRpxpB56uO/ZAadv2cE6tLbSCgEhJIJ24ZO/OBlEqfQ0CZIVhS+jQn168n1DP8ASMKbosozhTu46gD9kBXvOYzzdzPCqo24BJP7OK0BaQpMzMuxIAH63p0tmsuzFIVNuBIwpQ22GAAfvgFM33OrnCzLyYI5ZBUT24HCO9p/9Hf/AHv9ggHaD76Jh51tgrWGjpSOsqSM9wh3uZSkKhsahufdAltEHmYrnScAeqK/KW5/oz7Jfxg5S5+pqojk480lKgFFKdJHAcVZPMwD8pXj/wCQ/wACfjB2VVUDbLjkwfPKFnTgDA0nY45w9szFj1Odj3GBQ3KKFHSncdjk0tS96VxxZQiWQojchKFH8UdXLuuBtPSOU8BPWUKA9udo5eDv/l3Pq/xCHefQg09xJGxSrPsgrVJ54ObzSDv8Ul08EE3K5QI2ofbtxtTTJ8zStONSc59Y6xAiWu6dVdHk8to09IUZwc4Ge3jtAnwfqV8oSOttWfamOMj+kAfXq95g/rJXiibO5bB+9J9HEksq42C5H2ql8oWbouxUu+JZtKVL4qzwA5DvPHu74K16sNy1MMwdzwSnrPw5wjW3SXZusmZc3SDqWTzPIfnlF6+uXDCCHyPwKpWVuhUzzeI+TX3yd8VNVRRLqZbGpSUnYg7kdsdrqu2us1jxWWpKlpSBqWWlqBPHzSNsAQHnx/rwj9en3iKbE+Eztqk5vVg43o+LQLpj5XTkZ2qTPeFG4kTPi6pFtK9hoKFg78NicwRlLxvNycSx5GCdSgNSmnAB2kk4AgFen6UVfWMe5EWWOouGiiRCIx1CuXt1lldwZD0nFIN1eEl5iqGmsS6VrTgLWrONXUkDc+2B4vW9sZ8i/YOfGATCh/ivqKScTROOJOFZ27YYX674QDMKUmmKSkk6U9Gk4HIE53OIXkxxhVCjtnc0QmkkLMWPfGAKN2fWrlmJ9XjMklptI5tqSSTwAyeHOBlC8IFTevIUtTTYQVrTkA5wM9vZBqzX7lcWt2cToSMBCNISSeJO3IcImlHmJlu+lPtS/SOJW8UozjJ8784go4kkaQEDYbY7UskrxrGQTud896p943kxJSekYU8oeYjq9JXo++PbNqdcmZPx6YabQhQ/y0pSQo+kck4T1dcTu0GpWcvIuzkzlZOpKFcFq+aeoD5vPhFmSBjEV7hEt1EWMt7P8qxbO9wxlzhfQ/tIt2S9UmK0GkSS+jR5qTg4JPFXd29QhnNMDVrqkkJzhtQ24k439ZMFI9jES0VHeQnJatx7tnRIwMBak7FuVVTyW/EXBkgZKSAOWTDlddMc+S6JRpgq0qQAEjJwARmGWNFeLhscSOgPlTy8SkldXI8aVrakZlFnvMKl1JUelwkjBOUADELdIl67LTBebpy8lOk5QTzB+6KZHoj1uHqwQBiNPavE4gwL5UENSR5duv6N+zPxgzTXqs7RHVvs6VFKghATg/7Tx7zB+PIWO1ZDlpCaKS6VhhYwKmdJlq9LTBebpy8qGk5QTtxj7pyeup2XMuZNSQrY4RjbvPCH6NFdeG6V0LIcVYbiWptbRrmlqz7adl0qmXMBahpCRvgcd+0nHsgJJ0mfF7eMGTWEdMo6tJxjJ37ooEaGNhHoRFOApzQi/k1OzDJYYqe3AxV5qsbSLgQDpRlJAA+cerPHuh1pFLal6amVTy4nrPMmPtjROG0WKRpScsahNdtLGsQGFFT2dpM+b0MwJNZR0yTq0nGMjfuihRo0St7ZYCxB8jmo3Fy04UEY0jFSi7KDVF+EUzSKe4pGtk6wkkYARnfsxFXjRo0pZzKqqR4jFZsMAiZiD5HNRifo9fbvRyotUp1Wl5S0HQSDvse0Qa+VN+fQx/kq+MU2NFhr0MBqQHFV1sihOlyM0nWlVbpeqZEzKBppIzu2UlR5AZPrhXtigVVHhETNLpziUdI4dZSQMHVzisxogLorq0qBkYqZtA2nUxODmp9f1iLccNXlWz0vFbaeKvST6fZz7+JuyqxVXJPxWakHEOIGzikkBY7epfv4wzRog1wXjEbDOOx90i2wSXmKcZ7j1X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data:image/jpeg;base64,/9j/4AAQSkZJRgABAQAAAQABAAD/2wCEAAkGBggSBRQIEwgVFRUVFxYWFxQYGB0bIBwfJBwcGSYdFyQhICYfFxklHhweHzsgJCgqLCwuHCkxNTAqNSY3LCkBCQoKDQsNGQ4OGTUkHiQ1NTU1NTU1NjM1NTUsNTU1NTU1NTYvLCw1NTQ0NSw1LDU1NTQuNTUwLDU0NDQsNSw0NP/AABEIAB0AwAMBIgACEQEDEQH/xAAaAAADAQEBAQAAAAAAAAAAAAAFBgcAAwEE/8QAQxAAAQIFAgIECQgIBwAAAAAAAQIDAAQFBhESITFBE1FhcQcUFSJigZGx0RZSVXOjwcLwN2Nyg5KTobIXIyYyNTZU/8QAGQEBAAMBAQAAAAAAAAAAAAAAAwIEBQYB/8QAJxEAAgEDAgYBBQAAAAAAAAAAAQIDAAQREiEFEyIxMkGhFGFxgdH/2gAMAwEAAhEDEQA/ALiYS63e0w3VlSzLaFBOxJBOTzxg8OXqg9ctWEvR1PA+cfNR3nn6uMJttUkqkX6kobJQsJzzURufUPf2RkX08mtYITg9z+K1rGCPQ08wyOw/NMtp3BMzIcLiUjRpxpB56uO/ZAadv2cE6tLbSCgEhJIJ24ZO/OBlEqfQ0CZIVhS+jQn168n1DP8ASMKbosozhTu46gD9kBXvOYzzdzPCqo24BJP7OK0BaQpMzMuxIAH63p0tmsuzFIVNuBIwpQ22GAAfvgFM33OrnCzLyYI5ZBUT24HCO9p/9Hf/AHv9ggHaD76Jh51tgrWGjpSOsqSM9wh3uZSkKhsahufdAltEHmYrnScAeqK/KW5/oz7Jfxg5S5+pqojk480lKgFFKdJHAcVZPMwD8pXj/wCQ/wACfjB2VVUDbLjkwfPKFnTgDA0nY45w9szFj1Odj3GBQ3KKFHSncdjk0tS96VxxZQiWQojchKFH8UdXLuuBtPSOU8BPWUKA9udo5eDv/l3Pq/xCHefQg09xJGxSrPsgrVJ54ObzSDv8Ul08EE3K5QI2ofbtxtTTJ8zStONSc59Y6xAiWu6dVdHk8to09IUZwc4Ge3jtAnwfqV8oSOttWfamOMj+kAfXq95g/rJXiibO5bB+9J9HEksq42C5H2ql8oWbouxUu+JZtKVL4qzwA5DvPHu74K16sNy1MMwdzwSnrPw5wjW3SXZusmZc3SDqWTzPIfnlF6+uXDCCHyPwKpWVuhUzzeI+TX3yd8VNVRRLqZbGpSUnYg7kdsdrqu2us1jxWWpKlpSBqWWlqBPHzSNsAQHnx/rwj9en3iKbE+Eztqk5vVg43o+LQLpj5XTkZ2qTPeFG4kTPi6pFtK9hoKFg78NicwRlLxvNycSx5GCdSgNSmnAB2kk4AgFen6UVfWMe5EWWOouGiiRCIx1CuXt1lldwZD0nFIN1eEl5iqGmsS6VrTgLWrONXUkDc+2B4vW9sZ8i/YOfGATCh/ivqKScTROOJOFZ27YYX674QDMKUmmKSkk6U9Gk4HIE53OIXkxxhVCjtnc0QmkkLMWPfGAKN2fWrlmJ9XjMklptI5tqSSTwAyeHOBlC8IFTevIUtTTYQVrTkA5wM9vZBqzX7lcWt2cToSMBCNISSeJO3IcImlHmJlu+lPtS/SOJW8UozjJ8784go4kkaQEDYbY7UskrxrGQTud896p943kxJSekYU8oeYjq9JXo++PbNqdcmZPx6YabQhQ/y0pSQo+kck4T1dcTu0GpWcvIuzkzlZOpKFcFq+aeoD5vPhFmSBjEV7hEt1EWMt7P8qxbO9wxlzhfQ/tIt2S9UmK0GkSS+jR5qTg4JPFXd29QhnNMDVrqkkJzhtQ24k439ZMFI9jES0VHeQnJatx7tnRIwMBak7FuVVTyW/EXBkgZKSAOWTDlddMc+S6JRpgq0qQAEjJwARmGWNFeLhscSOgPlTy8SkldXI8aVrakZlFnvMKl1JUelwkjBOUADELdIl67LTBebpy8lOk5QTzB+6KZHoj1uHqwQBiNPavE4gwL5UENSR5duv6N+zPxgzTXqs7RHVvs6VFKghATg/7Tx7zB+PIWO1ZDlpCaKS6VhhYwKmdJlq9LTBebpy8qGk5QTtxj7pyeup2XMuZNSQrY4RjbvPCH6NFdeG6V0LIcVYbiWptbRrmlqz7adl0qmXMBahpCRvgcd+0nHsgJJ0mfF7eMGTWEdMo6tJxjJ37ooEaGNhHoRFOApzQi/k1OzDJYYqe3AxV5qsbSLgQDpRlJAA+cerPHuh1pFLal6amVTy4nrPMmPtjROG0WKRpScsahNdtLGsQGFFT2dpM+b0MwJNZR0yTq0nGMjfuihRo0St7ZYCxB8jmo3Fy04UEY0jFSi7KDVF+EUzSKe4pGtk6wkkYARnfsxFXjRo0pZzKqqR4jFZsMAiZiD5HNRifo9fbvRyotUp1Wl5S0HQSDvse0Qa+VN+fQx/kq+MU2NFhr0MBqQHFV1sihOlyM0nWlVbpeqZEzKBppIzu2UlR5AZPrhXtigVVHhETNLpziUdI4dZSQMHVzisxogLorq0qBkYqZtA2nUxODmp9f1iLccNXlWz0vFbaeKvST6fZz7+JuyqxVXJPxWakHEOIGzikkBY7epfv4wzRog1wXjEbDOOx90i2wSXmKcZ7j1X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data:image/jpeg;base64,/9j/4AAQSkZJRgABAQAAAQABAAD/2wCEAAkGBg4QDRISEhQVEBQWGR8OFhQPEhoWFBcTGychIB8dHhgYJzIfGCUvJB4eITMgKDMvLywsFx40NTEqNSYrLSkBCQoKDgwNGQ8PGjUkHyQyNTUsNTM1LTU1NTQ1NSw1MzQ1NSw1LjU2NDQvMSksLS8vLjUsNCwqKiwsLDQ0LCw0LP/AABEIAEQAiAMBIgACEQEDEQH/xAAbAAEBAAMBAQEAAAAAAAAAAAAABgQFBwMCAf/EAC0QAAIBAwIEBQQCAwAAAAAAAAABAgMEEQUhBhIxQRMiUWGRFDJxoSOBB0Kx/8QAGAEBAQEBAQAAAAAAAAAAAAAAAAQBAgP/xAAqEQABAwMCBQQCAwAAAAAAAAABAAIRAwQhEjETFFGRoSJBYXGBsQVi0f/aAAwDAQACEQMRAD8A7eADFiAAIgACIAAiAAIgACIAAiAAIgACIAaTinXpW1KKp4dSb5YprO3d4/X9nnVqNpML3bBelKk6q8MbuVuwSWm8VVvAup1lHmpYilFY87ysP13Pnh3iW6rXcaVVQScHU8scPomu/uTC+pEtGfVt+sqo2FUBxx6f8lV4I+PEd9cVqqt1ShCm+XNV+7S3frh7Gy0m4vnUfjToOKi2lSacnL52R0y7Y8w0H7jC5fZvYJcR9Tlb4EXpWs6pcqTpeDiL5XzRxuZ+kcRXH1f0tzCMZ4zGUOj7/tdzll7TfGCAdiRhdPsajJyCRuAcqlBPcM67WuKteNTlxB4jyrHdrf4PziXiOdGdOjQSnWk1s1nCfRY9X/xHfNU+FxfZccpU4vC91RAkdK1+/uKVyoRpyrQxGCfljzNtNt98YNJfcUa5Ru6VtNW/iVcOOFmO7a3eduhZaN5pmth774Ud2eUfoeO3yukghtS4k1OxtJ1bpUZTlJUqUKf2p7tyk+/ToeVPVNfcYycrOHMlPlnJKST3WVnYpFq4iZEfamN00GIM/SvgQvEPFN9aUbLMqM6lVtVHCOYdVtHD98Z7mZrnFteV5GzsVGpWz/LOazTppdc4/fx1ZyLZ5gjYz4XXMsEj3EeVXA86EZKEVNqUsbySwm/XHY/SZUL6bwskbpkJX2pyryT8KltBSWMtfb1/uXwWYPCtR4pbJwDMdeioo1+EHQMkRPTquY0rWrWu526TUKlZzk8PpFvv+M/JvbKly67PCaio4W22FGJYgjp/x4ZB1bGf3jyrKn8iXyNOC2O8Z8Bcy0+pbxdeFxTqzjKfOlTTW6cuvyUHDdSyVWat6NWEnF5lUWyivdvbLwVoNo2PDIMgx8Z7ysrX4qgiCJ/tjtC5/wALa7C0hUjOFRuUuZckM7dO5maXGrd6ornw5U6cVjM1jOFhL875LQGssnANY58taZiFj75pLntZDnCJlQfD1/8ATO9qSi3ulFYfmk3LCM7hDSp1KkryvvOTfJzL5ljt6L2K4HVKy0Fup0hswPk+6yrfaw7S2C6JPwPZR/AsGq11lNeZdVjvI1/FdOT4hsGk2ko7pPH3S7nQAXWI5RunffyoL53Nv1bbeFDf5cpuVlSSTf8AL2Tf+r9Ccq3ei1Xz1be7nUaXNLzbtJLbfpsdcBdSutDA2DjoYUNS11vLp36iVyvjN06ltpro0p06eXGMJRakoJxWXjpnrnr3M76erol9KcYutZ13iTUeapB/nq8Zf5XudGBvN+kMIxmfyZ8LOU9RfOcR+MeV529xGpCM4PmjJcya7pg9ARK1AAYiAAIgACIAAiAAIgACIAAiAAIgACIAAiAAIgACIAAiAAIgACIAAiAAIgACL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data:image/jpeg;base64,/9j/4AAQSkZJRgABAQAAAQABAAD/2wCEAAkGBg4QDRISEhQVEBQWGR8OFhQPEhoWFBcTGychIB8dHhgYJzIfGCUvJB4eITMgKDMvLywsFx40NTEqNSYrLSkBCQoKDgwNGQ8PGjUkHyQyNTUsNTM1LTU1NTQ1NSw1MzQ1NSw1LjU2NDQvMSksLS8vLjUsNCwqKiwsLDQ0LCw0LP/AABEIAEQAiAMBIgACEQEDEQH/xAAbAAEBAAMBAQEAAAAAAAAAAAAABgQFBwMCAf/EAC0QAAIBAwIEBQQCAwAAAAAAAAABAgMEEQUhBhIxQRMiUWGRFDJxoSOBB0Kx/8QAGAEBAQEBAQAAAAAAAAAAAAAAAAQBAgP/xAAqEQABAwMCBQQCAwAAAAAAAAABAAIRAwQhEjETFFGRoSJBYXGBsQVi0f/aAAwDAQACEQMRAD8A7eADFiAAIgACIAAiAAIgACIAAiAAIgACIAaTinXpW1KKp4dSb5YprO3d4/X9nnVqNpML3bBelKk6q8MbuVuwSWm8VVvAup1lHmpYilFY87ysP13Pnh3iW6rXcaVVQScHU8scPomu/uTC+pEtGfVt+sqo2FUBxx6f8lV4I+PEd9cVqqt1ShCm+XNV+7S3frh7Gy0m4vnUfjToOKi2lSacnL52R0y7Y8w0H7jC5fZvYJcR9Tlb4EXpWs6pcqTpeDiL5XzRxuZ+kcRXH1f0tzCMZ4zGUOj7/tdzll7TfGCAdiRhdPsajJyCRuAcqlBPcM67WuKteNTlxB4jyrHdrf4PziXiOdGdOjQSnWk1s1nCfRY9X/xHfNU+FxfZccpU4vC91RAkdK1+/uKVyoRpyrQxGCfljzNtNt98YNJfcUa5Ru6VtNW/iVcOOFmO7a3eduhZaN5pmth774Ud2eUfoeO3yukghtS4k1OxtJ1bpUZTlJUqUKf2p7tyk+/ToeVPVNfcYycrOHMlPlnJKST3WVnYpFq4iZEfamN00GIM/SvgQvEPFN9aUbLMqM6lVtVHCOYdVtHD98Z7mZrnFteV5GzsVGpWz/LOazTppdc4/fx1ZyLZ5gjYz4XXMsEj3EeVXA86EZKEVNqUsbySwm/XHY/SZUL6bwskbpkJX2pyryT8KltBSWMtfb1/uXwWYPCtR4pbJwDMdeioo1+EHQMkRPTquY0rWrWu526TUKlZzk8PpFvv+M/JvbKly67PCaio4W22FGJYgjp/x4ZB1bGf3jyrKn8iXyNOC2O8Z8Bcy0+pbxdeFxTqzjKfOlTTW6cuvyUHDdSyVWat6NWEnF5lUWyivdvbLwVoNo2PDIMgx8Z7ysrX4qgiCJ/tjtC5/wALa7C0hUjOFRuUuZckM7dO5maXGrd6ornw5U6cVjM1jOFhL875LQGssnANY58taZiFj75pLntZDnCJlQfD1/8ATO9qSi3ulFYfmk3LCM7hDSp1KkryvvOTfJzL5ljt6L2K4HVKy0Fup0hswPk+6yrfaw7S2C6JPwPZR/AsGq11lNeZdVjvI1/FdOT4hsGk2ko7pPH3S7nQAXWI5RunffyoL53Nv1bbeFDf5cpuVlSSTf8AL2Tf+r9Ccq3ei1Xz1be7nUaXNLzbtJLbfpsdcBdSutDA2DjoYUNS11vLp36iVyvjN06ltpro0p06eXGMJRakoJxWXjpnrnr3M76erol9KcYutZ13iTUeapB/nq8Zf5XudGBvN+kMIxmfyZ8LOU9RfOcR+MeV529xGpCM4PmjJcya7pg9ARK1AAYiAAIgACIAAiAAIgACIAAiAAIgACIAAiAAIgACIAAiAAIgACIAAiAAIgACL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2" name="Picture 2" descr="File:NewTux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8638" y="2451897"/>
            <a:ext cx="1728192" cy="2073830"/>
          </a:xfrm>
          <a:prstGeom prst="rect">
            <a:avLst/>
          </a:prstGeom>
          <a:noFill/>
        </p:spPr>
      </p:pic>
      <p:pic>
        <p:nvPicPr>
          <p:cNvPr id="40968" name="Picture 8" descr="http://www.linux-france.org/article/pro/entrepreneur-howto/01_letters/papier_lettre/bsd-bi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6830" y="3278692"/>
            <a:ext cx="1921477" cy="2028225"/>
          </a:xfrm>
          <a:prstGeom prst="rect">
            <a:avLst/>
          </a:prstGeom>
          <a:noFill/>
        </p:spPr>
      </p:pic>
      <p:sp>
        <p:nvSpPr>
          <p:cNvPr id="40978" name="AutoShape 18" descr="data:image/jpeg;base64,/9j/4AAQSkZJRgABAQAAAQABAAD/2wCEAAkGBhMQEBUUExQVFRQSGBUXFRYWFhUVFBgaFBgXFBQUFxUXGyYeGBkkGRgVIi8gIycpLS0sFR43NTArNSYrLCkBCQoKDQwNGQ8OGjUkHiQvLDUtNSosLSwpMDU1LjQpLDUsKSwwNTU1LCopLCw2NjYxLyw0LiwsKjQ0LDUpKSwvLP/AABEIALQAtAMBIgACEQEDEQH/xAAcAAEAAgMBAQEAAAAAAAAAAAAABwgBBQYEAwL/xABFEAABAwICBgYFCQYFBQAAAAABAAIDBBEFIQYHEjFBURMiYXGBkQgUUmKhIzJCcoKSorHBJTNDU2ODFZOys9EkdKPC0v/EABoBAQACAwEAAAAAAAAAAAAAAAAFBgEDBAL/xAAiEQEAAgIBAwUBAAAAAAAAAAAAAQIEEQMTISIFElFxkTH/2gAMAwEAAhEDEQA/AJxREQEREBERAREQEREBLouc1hY9JQ4bUVEVukjaNi4uAXODA63ZtX8EHRXXI62MafSYRUSxOLJLNY1zTZw6RzWEg8DYnNVlj0wrBUip9YlMzTcPL3E5G9iCbFvu7lPOmGLtxfRiSdgzLGPe0Z7L4ntMrfCxPdZBX/D9IKinmE0U0jZQdrbD3XJ3nauetfiDe6tzojjnr1DBUZAzRtc4DcHbngdgcCqaKyeoHFxJhJjJzp5XtNzua+0jT3Zu+6g6XTbWLS4S0dOXOkfmyJli8jdtZkBrb8T4LmtDNeUGIVTad8DoHSEiNxeJGuO8Nd1WlpNu1QXpzpG7EK+eoJye4iMco25Rj7oB7yV1+oTRY1OIesOHydINq/AyPBEY8BtO8Agsm1ZWAFlAREQEREBERAREQEREGCVx+jms2mqqiSleehqopHxmNxyeWOLbxPyDr23ZHsK7AqpmtWLo8arLZfK7Qt7zWuv5lBbMFZUA6tteLoS2nxBxfHkGVGZezgBL7bfe3jjfhPNNUtkaHMIc1wBa5pBaQdxBG8IPqtbpDg7aylmp3bpmOZfkSOq7wNj4LZLFkFJq+hfBK+KQWfE5zHjk5p2SPMLtNWGnbKIy0tST6nWNcySwv0bnt2OkA4jZNiOwcl1Ov3QUsl/xCJvUks2oA+i/cyTucMj2ge0oaug+tVDsPc24dskjaabtNiRcHiDzW70V0znw9tQ2LNtVC6J4zyJBDZBb6Tbut9Yrn7rCDN1ZzUJQtjwdjwBeaSV7j3Hox8GhViVjvR3xYSYdJDxp5T92UbTT94P8kEqoiICIiAiIgIiICIiAiIgKqmuhtsbqv7Z/8bFatVU10H9t1XfH/tsQcQFIGrTWtLhbxFLtSUjjmze6O+98d+3Mt3HsKj5ZCC62FYrFUwtmheHxyC7XNzBH6HsOYXruqqattZcuEzWN5KWQjpYr5j+ozk7s3O48CLG4hpEH4bJVUhbL8i+SEgXBLWkgEcwRm3fcWQffSbEKOOBza2SJsUjS1zZXABwORABzPgqoaYUFLDVPbRT9PTnNjrOBbe/UdtAbRHMbxbjdeDE8VlqZXSzPdJI83c5xueduwdgyC8hQflERBkKY/Rte71qqH0TFGT3h/V+BcohpqV8jwxjS57iA1rQXOJO4ADMlWb1N6BPwykc6cAVFSWue3fsNaDsRk+11nE/WtwQSEiIgIiICIiAiIgIiICIiDCqfrdffGqs8ntHlGwK2BVRdZtRt4vWH+s8fds39EHLoiIM3Xear9ZUmFTBkhLqSU/KM3lh/msHMcRxHbYrglm6C29BoJhUhFRFSU7+lAe14aHMIOYc1pu3yC2dbojRzR9HJTQOZut0bBbuIALfCygvUxrN9SkFHUu/6eU/Jvcconu4E8I3HfyOe4lWKCCEtLfR3DnF9BKGg/wAGYkgfVkAJt2OHioo0p0MqcMlEdSzZLhdrgQ5jgN+y4cjvHC6uMo1194W2XCXSWG1TyRvaeNnHo3C/Ihw8gg1+oTQ+KOjFa5oM85eGOO9kbSW2byLiHEnlYKWQ1cdqfP7FpPqP/wBx67JAREQEREBERAREQEREBERBgqmmls23iFW4bnVE5HjI4hXJlfYE8s/LNUypIPWqtrd3Tyi55bbsz5FGYibTqGy0T0HqcRfaJtmA2dIQdntAAzceweNlI9JqqpafKVrpZBv2zYeDG5fE966vBJhSRhkADGtbsjIEgDj33zJWZ59rMm5O8neuPk5dx2WHHwenbziJcvU6HUZFvV4wOwEHzBXHaS6ANY0vp73aCTGTe4Gd2nffsKkmdy11Q7P8lzda1Z/qWtg8PNT2zXX0hjDMEqKkkQQyyltr9Gxz7X3X2RluO/kp71J6wzUxmhqSRUU4IjLsnPY3ItN89tlrHstyK5zUW4txisY3JhjeSBu6szA3y2nDxK+muXROSgq48VpOpd7TLsj5kv0ZLey/ce36ylIncbUm9fbaa/CdrrhNd0wbgs4JA2jEB2npGmw8AfJc3QekZS9CDNTzia3WazYcwnm1znAgd4y7Vw+L6T1elFfDTMAii2iWsBLgwAdeaQ5bTg29t2+w33WXlM2qCMtwWjvxY4+cjyF2S8mFYaymgjhjyZCxrG9zAGjxXrQEREBERAREQEREBERAREQaXTPEPV8Pqpb22IJSD72wQz8RaqgYdWGGWOQb43Nd90g2+CsH6QWkohoWUrT16p13DlHHmSe9+yPA8lyGpHQCnxCGrkqo9tvVhjNyC0lpdI5vvC8dj3ozE6ncOiosSbLG2Rhux4BB7+Hf/wAFfZ065XE9BcTwV7ugYaukJJBY0ucPrRt6zXdouCtWdY7Bk+GRrhvF25edj8FHX4L1nx7rbj+pY96x1J1Lq6/E9nIZu+AXP4tjphjc8u3fNHN3AW4rWw4zU1jyKOkllJO/ZLgO8tFh4ld3ofqWllkbUYq4O2SCymaQW/3HDK3ut38TwWmmJy2vu/aG7J9ZxuLimuP5Wn8h79Quir4aeWsmFn1hGxff0bSTtfacb9zQeKkvGMJjqoJIJReOZpa4cbHiORG8HmF62RAAAAACwAGQFsgAF+lLqZM7namelWj0mH1ctNJ86J1gdwc05seOwtsVLHo3YU0mrqCOs0RxNPIG73+dmeS23pAaGCanbWxt+Up7NltvMTjkfsuPk48l5PRtrAYauPi18T/BzXN/NvxRhNKIiAiIgIiICIiAiIgIiIC8mKYnHTQvmlcGRxNLnuPAD8zwA4kheoqvGs3TGbGq1uH0IL4Wv2QG/wAaRt7vcdwjbna+WRPKwcLp1pY/E62SodcNPViYfoRt+a3v3k9rirD6lcJ9XwaC4zmL5T9skN/CGqtmK6OzU9Y6keAZmvEdmnaBc62zY8b7QVxMKoBTwRQt+bExkY7mNDR+SD0r5SUzXG7mg25gH819kQflrbL9IiAiIg89fRNmjfG8bTJGuY8c2uBDh5FVu0SqnYBj5hkNoi/oJCcgY5CDFKeVuo7zVmVB3pF6Mfua1g/oym3e6Jx/GL/VQTjdFyOqvST1/C4JHG8kY6KXidqPq3PaW7LvtLrkBERAREQEREBERAREQaTTeqdFhtW9hIc2CYtI3g7BsR2hRn6O2jbBBNWOHXe/oYzxDGAF9vrOIH2FLeMYeKinlhdkJo3xk8ttpbf4qC9WmlLqGgxSkk6stKyaVgv9IDoJGjuk2D9ooNDon+09JmyfOa6okn+xEXPj/wBLFZ5V89HLCtusqJyP3MTWDvld/wDLD5qwYQEREBERAREQFodOcAFfh9RT2u6Rh2Prt60f4gFvksggL0dMeMdTPSONhK0SsB4Pj6rxbmWkf5an1VrrG/4TpUCMmGoa7s6Oq+d4DbPkrJhBlERAREQEREBERAREQYKqlrdiEeNVYbcBzmk/bY1zh5q0WK4tFTQvmmcGRxNLnOPIcuZJyA4kqn2lGOOrqyaocLGZ7nW5Dc1vg0AIJ49HjDOjw2SXjPM631Y2hg+O0pUC5XVZh/QYPSNtYmIPPfKTJ/7BdWgIiICIiAiIgIiIK++kZhpZWU1QMuljc249qF17+T2+SnLR7EPWKSCb+bFG/wAXtDj8Sow9JClBoqZ/Fszm+D4yT8WBdbqgqukwWkPsscz7j3NHwAQdkiIgIiICIiAiIgLBKysFt0FYtbest+JTmGJ1qSF3VA/iuGXSu5j2RwGe85R9EwucABmTYd5yHxUyaTejzN0znUUsZicSRHLtMcy9+qHAEOA55Hdv3rjpNEhRY5TUe1tubLSiQ/RLnFj3ho9nOwugtJh9IIomRjdG1rB3MaGj8l6FgLKAsXXJ6cayKXCo/lTtzOHUgYR0jvePBjfePgCoRrdKMY0ilMULX9FfOKK7IWg/zZDv+0e4IJ2xbWThtKS2WriDhva13SOHYQy9j3rVRa68Jcbes27XRygeeyuGwH0cCQDV1VifoQNBt/cf+jfFb+T0dsPLbCWpB57bD8CxBImE4/T1bdqnmjmbxLHtdbvAN2+Nl7wVXvHtTNfhjvWMPmdKI8/k7x1DRvtsg2kHYDn7K6vVjrmFY5tNW7LKg5Mk+ayU+y4fQk+B7DkQlpFhpWUEV+kUf2XF/wBwz/RItlqIkvgsXuyTD8ZP6rTekdJ+z6dvtVF/uxv/AOVt9QzLYNGfakmP4rfogkRERAREQEREBERAREQCq343UA6YAu3Crgb5BgHxVjyq+a4tBqxmJmspopJGS7D9qJpe6ORgaMw0Ej5oIKCwe0oq1l66I6Pap6MtlqMw5+Rii/R7xy3DjyXGf4tpJi7ehDZY2HJ7hH6swjjtyEAkcw3nuUgavtS9Ph+zNPs1FSMwSPkoz7jTvPvHwAQcPoVqdqcRk9bxJ0jWSHa2XE+sS9rif3bfjYZAKdMJwiGlibFBG2ONu5rRYd55ntOZXsssoCIiDBURa4tVYnY6tpGWnZd00bculAzL2gfxBv8AeA5jOXlghBFupnWX6/F6rUOvUwjquJzmjHEni9vHmM+alIKANbGg0uGVbcSobsYXhztgfuZCfnW3CN3LdckbiF2mj+vfD5Kdrql5hmAtIzYe4XG8sLQbtPI5hBznpJ1vVo4gcyZnkdwYxv5u8l3uqGiMODUgO9zHP/zHucPgQoW0kxB+kuNMZTtcIwGxsJyLYmkukmf7OZJ+6N6snQ0jYY2RsFmRtaxo5NYA1o8gEHoREQEREBERAREQEREGClkRAssoiAiIgIiICIiD5VNM2RjmPaHMcCHNcAWkHeCDvCi6q1FYa6rNunaw2PRtkbsC/AEsLrfaREHeaN6H0mHMLKWFse1badm57rbtp7rk927NbkIiDK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980" name="AutoShape 20" descr="data:image/jpeg;base64,/9j/4AAQSkZJRgABAQAAAQABAAD/2wCEAAkGBhMQEBUUExQVFRQSGBUXFRYWFhUVFBgaFBgXFBQUFxUXGyYeGBkkGRgVIi8gIycpLS0sFR43NTArNSYrLCkBCQoKDQwNGQ8OGjUkHiQvLDUtNSosLSwpMDU1LjQpLDUsKSwwNTU1LCopLCw2NjYxLyw0LiwsKjQ0LDUpKSwvLP/AABEIALQAtAMBIgACEQEDEQH/xAAcAAEAAgMBAQEAAAAAAAAAAAAABwgBBQYEAwL/xABFEAABAwICBgYFCQYFBQAAAAABAAIDBBEFIQYHEjFBURMiYXGBkQgUUmKhIzJCcoKSorHBJTNDU2ODFZOys9EkdKPC0v/EABoBAQACAwEAAAAAAAAAAAAAAAAFBgEDBAL/xAAiEQEAAgIBAwUBAAAAAAAAAAAAAQIEEQMTISIFElFxkTH/2gAMAwEAAhEDEQA/AJxREQEREBERAREQEREBLouc1hY9JQ4bUVEVukjaNi4uAXODA63ZtX8EHRXXI62MafSYRUSxOLJLNY1zTZw6RzWEg8DYnNVlj0wrBUip9YlMzTcPL3E5G9iCbFvu7lPOmGLtxfRiSdgzLGPe0Z7L4ntMrfCxPdZBX/D9IKinmE0U0jZQdrbD3XJ3nauetfiDe6tzojjnr1DBUZAzRtc4DcHbngdgcCqaKyeoHFxJhJjJzp5XtNzua+0jT3Zu+6g6XTbWLS4S0dOXOkfmyJli8jdtZkBrb8T4LmtDNeUGIVTad8DoHSEiNxeJGuO8Nd1WlpNu1QXpzpG7EK+eoJye4iMco25Rj7oB7yV1+oTRY1OIesOHydINq/AyPBEY8BtO8Agsm1ZWAFlAREQEREBERAREQEREGCVx+jms2mqqiSleehqopHxmNxyeWOLbxPyDr23ZHsK7AqpmtWLo8arLZfK7Qt7zWuv5lBbMFZUA6tteLoS2nxBxfHkGVGZezgBL7bfe3jjfhPNNUtkaHMIc1wBa5pBaQdxBG8IPqtbpDg7aylmp3bpmOZfkSOq7wNj4LZLFkFJq+hfBK+KQWfE5zHjk5p2SPMLtNWGnbKIy0tST6nWNcySwv0bnt2OkA4jZNiOwcl1Ov3QUsl/xCJvUks2oA+i/cyTucMj2ge0oaug+tVDsPc24dskjaabtNiRcHiDzW70V0znw9tQ2LNtVC6J4zyJBDZBb6Tbut9Yrn7rCDN1ZzUJQtjwdjwBeaSV7j3Hox8GhViVjvR3xYSYdJDxp5T92UbTT94P8kEqoiICIiAiIgIiICIiAiIgKqmuhtsbqv7Z/8bFatVU10H9t1XfH/tsQcQFIGrTWtLhbxFLtSUjjmze6O+98d+3Mt3HsKj5ZCC62FYrFUwtmheHxyC7XNzBH6HsOYXruqqattZcuEzWN5KWQjpYr5j+ozk7s3O48CLG4hpEH4bJVUhbL8i+SEgXBLWkgEcwRm3fcWQffSbEKOOBza2SJsUjS1zZXABwORABzPgqoaYUFLDVPbRT9PTnNjrOBbe/UdtAbRHMbxbjdeDE8VlqZXSzPdJI83c5xueduwdgyC8hQflERBkKY/Rte71qqH0TFGT3h/V+BcohpqV8jwxjS57iA1rQXOJO4ADMlWb1N6BPwykc6cAVFSWue3fsNaDsRk+11nE/WtwQSEiIgIiICIiAiIgIiICIiDCqfrdffGqs8ntHlGwK2BVRdZtRt4vWH+s8fds39EHLoiIM3Xear9ZUmFTBkhLqSU/KM3lh/msHMcRxHbYrglm6C29BoJhUhFRFSU7+lAe14aHMIOYc1pu3yC2dbojRzR9HJTQOZut0bBbuIALfCygvUxrN9SkFHUu/6eU/Jvcconu4E8I3HfyOe4lWKCCEtLfR3DnF9BKGg/wAGYkgfVkAJt2OHioo0p0MqcMlEdSzZLhdrgQ5jgN+y4cjvHC6uMo1194W2XCXSWG1TyRvaeNnHo3C/Ihw8gg1+oTQ+KOjFa5oM85eGOO9kbSW2byLiHEnlYKWQ1cdqfP7FpPqP/wBx67JAREQEREBERAREQEREBERBgqmmls23iFW4bnVE5HjI4hXJlfYE8s/LNUypIPWqtrd3Tyi55bbsz5FGYibTqGy0T0HqcRfaJtmA2dIQdntAAzceweNlI9JqqpafKVrpZBv2zYeDG5fE966vBJhSRhkADGtbsjIEgDj33zJWZ59rMm5O8neuPk5dx2WHHwenbziJcvU6HUZFvV4wOwEHzBXHaS6ANY0vp73aCTGTe4Gd2nffsKkmdy11Q7P8lzda1Z/qWtg8PNT2zXX0hjDMEqKkkQQyyltr9Gxz7X3X2RluO/kp71J6wzUxmhqSRUU4IjLsnPY3ItN89tlrHstyK5zUW4txisY3JhjeSBu6szA3y2nDxK+muXROSgq48VpOpd7TLsj5kv0ZLey/ce36ylIncbUm9fbaa/CdrrhNd0wbgs4JA2jEB2npGmw8AfJc3QekZS9CDNTzia3WazYcwnm1znAgd4y7Vw+L6T1elFfDTMAii2iWsBLgwAdeaQ5bTg29t2+w33WXlM2qCMtwWjvxY4+cjyF2S8mFYaymgjhjyZCxrG9zAGjxXrQEREBERAREQEREBERAREQaXTPEPV8Pqpb22IJSD72wQz8RaqgYdWGGWOQb43Nd90g2+CsH6QWkohoWUrT16p13DlHHmSe9+yPA8lyGpHQCnxCGrkqo9tvVhjNyC0lpdI5vvC8dj3ozE6ncOiosSbLG2Rhux4BB7+Hf/wAFfZ065XE9BcTwV7ugYaukJJBY0ucPrRt6zXdouCtWdY7Bk+GRrhvF25edj8FHX4L1nx7rbj+pY96x1J1Lq6/E9nIZu+AXP4tjphjc8u3fNHN3AW4rWw4zU1jyKOkllJO/ZLgO8tFh4ld3ofqWllkbUYq4O2SCymaQW/3HDK3ut38TwWmmJy2vu/aG7J9ZxuLimuP5Wn8h79Quir4aeWsmFn1hGxff0bSTtfacb9zQeKkvGMJjqoJIJReOZpa4cbHiORG8HmF62RAAAAACwAGQFsgAF+lLqZM7namelWj0mH1ctNJ86J1gdwc05seOwtsVLHo3YU0mrqCOs0RxNPIG73+dmeS23pAaGCanbWxt+Up7NltvMTjkfsuPk48l5PRtrAYauPi18T/BzXN/NvxRhNKIiAiIgIiICIiAiIgIiIC8mKYnHTQvmlcGRxNLnuPAD8zwA4kheoqvGs3TGbGq1uH0IL4Wv2QG/wAaRt7vcdwjbna+WRPKwcLp1pY/E62SodcNPViYfoRt+a3v3k9rirD6lcJ9XwaC4zmL5T9skN/CGqtmK6OzU9Y6keAZmvEdmnaBc62zY8b7QVxMKoBTwRQt+bExkY7mNDR+SD0r5SUzXG7mg25gH819kQflrbL9IiAiIg89fRNmjfG8bTJGuY8c2uBDh5FVu0SqnYBj5hkNoi/oJCcgY5CDFKeVuo7zVmVB3pF6Mfua1g/oym3e6Jx/GL/VQTjdFyOqvST1/C4JHG8kY6KXidqPq3PaW7LvtLrkBERAREQEREBERAREQaTTeqdFhtW9hIc2CYtI3g7BsR2hRn6O2jbBBNWOHXe/oYzxDGAF9vrOIH2FLeMYeKinlhdkJo3xk8ttpbf4qC9WmlLqGgxSkk6stKyaVgv9IDoJGjuk2D9ooNDon+09JmyfOa6okn+xEXPj/wBLFZ5V89HLCtusqJyP3MTWDvld/wDLD5qwYQEREBERAREQFodOcAFfh9RT2u6Rh2Prt60f4gFvksggL0dMeMdTPSONhK0SsB4Pj6rxbmWkf5an1VrrG/4TpUCMmGoa7s6Oq+d4DbPkrJhBlERAREQEREBERAREQYKqlrdiEeNVYbcBzmk/bY1zh5q0WK4tFTQvmmcGRxNLnOPIcuZJyA4kqn2lGOOrqyaocLGZ7nW5Dc1vg0AIJ49HjDOjw2SXjPM631Y2hg+O0pUC5XVZh/QYPSNtYmIPPfKTJ/7BdWgIiICIiAiIgIiIK++kZhpZWU1QMuljc249qF17+T2+SnLR7EPWKSCb+bFG/wAXtDj8Sow9JClBoqZ/Fszm+D4yT8WBdbqgqukwWkPsscz7j3NHwAQdkiIgIiICIiAiIgLBKysFt0FYtbest+JTmGJ1qSF3VA/iuGXSu5j2RwGe85R9EwucABmTYd5yHxUyaTejzN0znUUsZicSRHLtMcy9+qHAEOA55Hdv3rjpNEhRY5TUe1tubLSiQ/RLnFj3ho9nOwugtJh9IIomRjdG1rB3MaGj8l6FgLKAsXXJ6cayKXCo/lTtzOHUgYR0jvePBjfePgCoRrdKMY0ilMULX9FfOKK7IWg/zZDv+0e4IJ2xbWThtKS2WriDhva13SOHYQy9j3rVRa68Jcbes27XRygeeyuGwH0cCQDV1VifoQNBt/cf+jfFb+T0dsPLbCWpB57bD8CxBImE4/T1bdqnmjmbxLHtdbvAN2+Nl7wVXvHtTNfhjvWMPmdKI8/k7x1DRvtsg2kHYDn7K6vVjrmFY5tNW7LKg5Mk+ayU+y4fQk+B7DkQlpFhpWUEV+kUf2XF/wBwz/RItlqIkvgsXuyTD8ZP6rTekdJ+z6dvtVF/uxv/AOVt9QzLYNGfakmP4rfogkRERAREQEREBERAREQCq343UA6YAu3Crgb5BgHxVjyq+a4tBqxmJmspopJGS7D9qJpe6ORgaMw0Ej5oIKCwe0oq1l66I6Pap6MtlqMw5+Rii/R7xy3DjyXGf4tpJi7ehDZY2HJ7hH6swjjtyEAkcw3nuUgavtS9Ph+zNPs1FSMwSPkoz7jTvPvHwAQcPoVqdqcRk9bxJ0jWSHa2XE+sS9rif3bfjYZAKdMJwiGlibFBG2ONu5rRYd55ntOZXsssoCIiDBURa4tVYnY6tpGWnZd00bculAzL2gfxBv8AeA5jOXlghBFupnWX6/F6rUOvUwjquJzmjHEni9vHmM+alIKANbGg0uGVbcSobsYXhztgfuZCfnW3CN3LdckbiF2mj+vfD5Kdrql5hmAtIzYe4XG8sLQbtPI5hBznpJ1vVo4gcyZnkdwYxv5u8l3uqGiMODUgO9zHP/zHucPgQoW0kxB+kuNMZTtcIwGxsJyLYmkukmf7OZJ+6N6snQ0jYY2RsFmRtaxo5NYA1o8gEHoREQEREBERAREQEREGClkRAssoiAiIgIiICIiD5VNM2RjmPaHMcCHNcAWkHeCDvCi6q1FYa6rNunaw2PRtkbsC/AEsLrfaREHeaN6H0mHMLKWFse1badm57rbtp7rk927NbkIiDK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0982" name="AutoShape 22" descr="data:image/jpeg;base64,/9j/4AAQSkZJRgABAQAAAQABAAD/2wCEAAkGBhMRERMUEBIUEBQVEhYRFBIVEBUWGBQQGRcXFhQUFxQXGyYeFxkjGRUWHzIgIycpLCwsFR4xNTAqNiYrLCkBCQoKDgsOGA8PGjUkHyQxLDUpKjI1MDQsMTU0KS41MDUuMDU1NCwtLTUpLDQsNCwsLCwpNDA1KTUuKTUpNDUuNP/AABEIAOEA4QMBIgACEQEDEQH/xAAcAAEAAwADAQEAAAAAAAAAAAAABgcIAQQFAwL/xABFEAABAwICBgYGBwYFBQEAAAABAAIDBBEFIQYHEjFBUQgTYXGBkRQiMkJyoSNSYoKiscFTY3OSstEVJEOzwjOjw+HwJf/EABoBAQACAwEAAAAAAAAAAAAAAAAEBQIDBgH/xAAmEQEAAgECBQMFAAAAAAAAAAAAAQIDBBESITFBUQWx0TIzYXGR/9oADAMBAAIRAxEAPwC8UREBERAREQEREBERAREQEREBF5ek+kUVBSy1M19iNt7De5xIDWjtLiB4rP8AiPSCxF8u1CIYIwcour27jk57sz4WQaUWXtculk8+JVEJleIYHiJkQeQ0FrQHOIGRcXF2ZzztwV/aB6ZMxSjbOwbLs2Sx3vsSgC47iCCOwhZl1mQFmLVwPGpkd4OO0PkQg9TVhrDnoKyJrpXuppHtjljc4loDiG9Y0H2XNuDlvAsVqlYdBWzNE8T9JoaWa9zJTxvPxlg2h4OuPBB3MSxOKnjdLPI2KNou573AAePPsUBl1/YWJNgOne29utEB2O+ziH2+6qv146auq651PG76CmPV7IOTpx/1HnnY+qPhPNVog23QV8c8bJYXiSN7Q9j27nNO4rsKI6qcFfS4TSxyX2ywykH3esJkDbcCA4eN1LkBERAREQEREBERAREQEREBERAReVpVA59FUiNzmP6iR0b2uLXNka0uYQRu9YBVHoBr+9mHFbcA2ra3/dYP6m+XFBeKL5U1SyRjXxua9jhtNe1wLXNO4gjIhfVAREQQjXNhrp8HqQzMx7E1ubWPDnfhufBZTW36iBr2uY8BzXNLXNO4tIsQe8FY7000bdh9bPTOvZjzsOPvRHON3i0jxuglOpPTUUNd1UrtmCptG8k5MlH/AEnnkLktPY6/BdjpAYR1WKdaBlUQskv9tg6pw8mM81Wak2P6byVtHTQVLduWmcRHPfN0BaAWPFs3AtbZ191780EZWgdT+nkceDVDZHDboWSSBpIu6I3ey3P1yW+I5hZ+X7jmc3a2XFu0Nl1iRtNuDY23i4Bt2IOaicve57jdznFzjzcTcnzKlWqvRkV+JwRPF42kzyjnGzPZPYXbLfvKIq2+jhs+n1F7bXop2e7rGbX6INDgLlEQEREBERAREQEREBERAREQEREH5e24IO45eCxDNGWuLTvBLT3jJbgWKcabaonHKaQfjKCT6vtaNThTw0EzUxN307nZDm6M+475HiFpjRjSqnxCATUsge05OacnMd9V7eB/+F1jNe1onpdUYbOJqZ+ydz2HNkjPqvbxHzHBBslFFtAtYFPisG3EdiVoHXQE+tG7mPrMPB3nY5KUoCqzXpoEaynFVA3anp2nbaBnJTb3Acy0kuHYXditNcEIMOorX106tI6OQ1dIWNikdeSn22gxvJ9qNhNywk7h7PduqhAREQFOdS+Mej4vT3Nmy7VO7749T8YYoMu5g05ZUQvbvbNG4d4cCEG10XAXKAiIgIiICIiAiIgIiICIiAiIgLFWOn/Mz/x5P63LaqxPir7zynnK8+big6iIiD0MBx6ainZPTPMcjDkRuI4tcPeaeIWpNXesWHFYLttHOwDroL5g/Xbfew8+G49uS138DxyajnZPTPMcjDcEbiOLXDi07iEGx8ZxaOlglnlJDImOkdYXNgL2A5nd4rM+l+uavrXuEcrqSG52YonbLtnhtyD1nHusOxXVo5pPT6Q4dNET1UjojFPFe5jc4ZSN+sy4uD2WKpmXUTiolLBCxzQbCXr2BhHPM7XyQQCSUuJLiXE5kk3JPaSvwrcp+jhWFt31NOx1vZHWO8Cdkfqojpbqsr8OBfNF1kQ/14iXsHxZBzPvAIIiiIgKU6tNG3V2JU8bQSxsgmlPBsTCHOueF7Bo7XBfHQfQefFajqoLNa0B0srh6sbL7zzceDePcCRp3QrQSmwuHq6dpLnWMkzrbcjhztuA4AZD5oJGiIgIiICIiAiIgIiICIiAiIgIiIOHGw+aw+91zc5k5+K2ri8+xTzP3bMUjr9zSf0WKEBERAREQerozpJNQVLKindsvYcx7r2H2mOHFp/sd4WsdDdMIcTpmzwG3uyRk+tFJbNh/MHiFjlSjV9p1LhVU2Vl3ROs2eLg+PmOTxvB8NxKDXa4c0EEEXByIPEcl1cJxWKqhjmgeJI5GhzXDlyI4EHIjgQQu2gguPalsLqnF5gNO4m5dA/qwT8FiweACoXWVq/fhNSGbRlhkaXwyEWJANnMdbLabceYK1oqr6RGHh+Gxy+9FUtsfsva5rh5hvkg+/R+wxseF9YB6008jnHjZhEbR3DZd/MVZqgGot18Gp+x8w/7rz+qn6AiIgIiICIiAiIgIiICIiAiIgIiIPE03lDcNrSeFJP5mNwH5rG61trXn2MHrTe14dj+ZzW/qsmwQF7msYLuc4NaObibAIdX7oqGSZ4jiY6R7jYNaLk/+u1WFgmp9xAdWS7HHq47E+Mhy8ge9TvV/ozT4e1vWN6x5F5XgAlz+Dc/cHLjxUoxfFeuIs0Ma32RlfvNvyUa+XeOUrrBoeG0Rkrv7R8ygEeryhYLdQHdrnvJ/Oy6ddq/o3jKIxnmx7h8iSFMZiulMoc5LR3XuPTYZjaaR/FQaS6EvpQXxnrYuJtZzPiHEdo+SjKvWpYHAhwuCCCDxByIUM1W0cTMcbTzRRzxuM0QEjGvAIa57HAOGR9QC/aVL0+acm8T1UfqugrpprfH0nt4l3dS2sj0GcUtS/8Ay0zvVJOUMxyDs9zHZA8sjzWlFSevPVqzqhXUcTYzEA2eONgaDF7soa3K7dx7CDwXqalNZbamBtHVyAVEQDInPcAZovdAvve3dzIsc81KUi2FXGv4/wD5Dv48X5lT+uxGKBhkmkZExu973BrR4lZ01vaxxis0dLRBz4I5LghpvPOfVaWt37IuQOJ2j2ILT1FMIwaDtkmI7utcP0KsBeDoLgJocPpqd3tRxDb/AIriXyfic5e8gIiICIiAiIgIiICIiAiIgIiICIiCvNfFUGYPKP2ksLB2+uH28mFZ20RkDa6mLt3XN872Hzsrl6SeLAQUlMN7pXVB7AxpY3z6x3kqHhDgdpoPqWdcD2cxYnlmQvJjeNmdLcFot4aKjlX7M6jGjGk7KuEOBAkaAJGcQ7nb6p3jyXsdeqmZms7S7qkVy1i9ecS7Mkq6c8wGZNu9fOpqw1pJ4fmvBnqHPN3HuHAdyjZc0UT8Gmm3Ps9CStYfe/t5qPaoqY1WPiVubI+unJ+zsujZ83tXlaS42A0wxevI/wBQhueyDlbL3jut2q6dTWr84bSmSdtqmos57eMcY9iPvzJPabcFP0NbcM3tHXo5n1/UY7Xrgxzvw9f34WBNCHtLXAOa4FrmkXBaRYgjiCFk3WboWcLrnxtB6l/0sDv3ZPs35tPq+R4rWqhOtrQr/EqBwY288N5oMsyQPXj+80W7w1WLmWV5ql77bbnOtkNpxNh2X3K2Oj1omJ6mWslbdtPZkVxl17gbu72t+bwqjIWmdQFKG4Q1wGck8ryediGD+lBZKIiAiIgIiICIiAiIgIiICIiAiIgIir3XLp6MPozFE61TUNLI7HOOPc+Xs5DtPYUFI63NKBX4nM9hvHFaniPAtZfacO95ce4hW5qL0Yj/AMIeZo2vFXJJtBzR60ItGGnsu1x+8s4rZWiGE+i0NLBaxjgY13x7IL/xEoKY0u1IVdHKZ8Ie6Vlyeq27SsH1RfKVvz7DvUWk02rKY7FXTFrhl67HxO8iLeQWqF+ZIg4WcA4ciLjyKwvjrf6oScOqzaf7dtmVJ9YznjZbTgk/vCc+wALuYZovjOIkCKB8EZ3yPaYWAc9p3rEfDdabio2MzYxrfhaB+QX2WuNPiid+Fvyep6vJHDOSdvxy9ldavdTVPhxbNMRVVQzDyLMiP7tp977Rz5WVioi3q8REQZg126Heg15ljbaGpvMywybLf6VnmQ7uf2K0ej5XB+FFgOcVRI0jscGvH9RXua2NEv8AEMOlY0Xli+nh5l7Qbs+83aHeRyVNah9K/RcQ9HebRVVo8+E4uYj43c37wQaXREQEREBERAREQEREBERAREQEREHiaYaWQ4bSvqJzkMmMHtSSH2WN/vwFysmaTaRzV9TJUVDrvechwYweyxo4NA/vxUv1r6RzYpipp4rvZFL6LBGPel2tl7u8vFr8gFNNNdBKXCdH5GGNklQ90IdOWguM5eCdlxzawNDgAOG/MlBU2gWE+lYlSQ2uHTsLh9hp23/haVsRZv6PGEdbiT5iMoIHEHlJIQwfh6xaQQEREBERAREQEREBZT1q6OnDcVk6q7GPcKqAjLZDiTYctl4cB2ALViqnpCaN9dQsqWj16Z/rH9zJZrvJ2wfEoJ5oZpCK+hp6kWvJGNsDhKPVkHg4Fe0qR6OGkV21NG4+zapjHYbMlHn1Z+8VdyAiIgIiICIiAiIgIiICIiAiIgzhqvw9r9JJetzMUlVI0HjKHOaPEbRPgpN0k8VtDR04PtSSTOHYwBjfMyO/lUa0zccG0kbUgfRvkbU5cYpbsnHffrPkunr7xcT4m1rXBzIqaJoIOR2wZb+IeEE86OGFbFHUTkZyzhgP2Y2/3efJW8onqpwr0fCKNlrF0XXO+KQmTPwcB4KWICIiAiIgIiICIiAuljWFtqqeaCT2ZYnxHsDgRfvG/wAF3UQZN1eYi7DsZg6z1dmc0so4WcTE6/YCQfBayWWtdmDejYvM5uTZg2pb8ThZ+fxtcfFaQ0Vxf0uipp73MsLHu+MtG2P5roPVREQEREBERAREQEREBERAREQUl0laMbFFL7wdLH3tIY4fMfNUlSQunljZcuc97Ihc3OZDGj8grg6SOONdLS0rSC6Nr5pOwvs1g77NcfEc1BNU+G9fi9G21w2Xrj3RgyD5tCDV9JTiONjG7mNawdzQAPyX2REBERAREQEREBERAREQUf0lMMyo6gDjJA4+T2f81K9QuJ9bhDGk3MM0kPhcSD5SDyXz1/0W3hDnfsqiKTuuTH/5FHejVW3jrYidz4pQPiD2uP4WoLrREQEREBERAREQEREBERAUZ0906hwqmMspDpHXbDDfOR/6NHE/qQpI91gTyF1jvTTSuXEauSeUmxOzGy+UcQ9lg/M8ySUHn4zjEtXPJPO7bkkcXuPbwAHAAWAHIKyOjth+3iMsh3RUzrfE9zWj5bSqpXx0aqG0dbLzfFED8Ie4/wBbUF1oiICIuHOAFzkBmT2IOUUD0k11YbRktEpqpBlsQAOAPbISGeRKgdd0lZCfoKJjRzkmLj5NaEF8IqAg6SdSD9JRwuH2ZHtPmbqZ6N6/KCpIbOH0TzleSzo7/wARu77wAQWYi/EMzXtDmOD2uF2uaQQQdxBGRC/aAiIghmuKLawas7GMd5SMKq/o2zWrKpvOna63wyAf8laOuB9sGrf4bR5yMVRdHWS2JyjnSP8AlJF/dBo9ERAREQEREBERAREQEREBVNplqBgqpXzUkxpXvcXujczbjLybktsQWXOdsxysrZRBmPWDqyZhFDEZJBPUTVBG20ENZC1hOyAd5JIJJ5C3G9l9Hem2cLe769U8+TY2/ovE6S0/0dCzm+Z3kIx+qkuoIj/CGW/by377j9LILHRFW2szXFDh4dBS7M9XaxF7shPN9t7vseduISXTTT6lwuLbqH3e4Hq4G2Mkh7Bwb9o5eOSztpdrLr8Xk6obTInGzKSHaO1yDrZynvy5AJo5odiGPVL5XOc4F301XLfZb9lo94gbmNyGW4LQuhWrqkwtn0DNuUiz6h4BkdzAPuN+yPG6Cm9FOj7V1AD614o2HPq7B8pHa0HZZ4knmFZmF6jMKhA2oX1BHvSzON/us2W/JWAiCHT6ocJeLGijb2tdI0+YcoLpZ0dWEOfhszmu39RMbtPY2QC7fvA96utEGWdFdOK/AakwTMf1bXfS0khta/vRn3Sd9xke1aS0b0kgr6dk9M/bY7eNzmO4se33XDl47ivI1g6vYMVgLXgMmaD1M4GbT9V31mHiPEKgdFNJqrR7EHxzNcGhwjqYL5OZwezgXAG7XcQbbig1Si62G4lHURMmheJI5Gh7HDcWn8j2cF2UEE13TbOC1P2jE3zlYqt6OcN8Smd9WkePOSP+yn/SErNjCmtvnJUxtt2APef6Qol0aqMmatl4Nijj8XOc7/ggvtERAREQEREBERAREQEREBERBTPSTw8up6OYAkMlkjceW20Fv+2VGNUetqDDIJaerZK5hk62N0bWuIJADmkFwt7IIPaVoHF8Hhq4Xw1DBLG8Wc0+YIIzBBzuFWk3RyoC67Z6pjb32duI27A4x387oIdplr5qKsGHD43UrHer1l9qZ98rN2cmX7LnkV2NXuomScifFdqKMnaFPciSTjeQ74x2e13K2dFtW9Bh1nU0A6z9tIduTwcfZ+6ApOg+FFQxwxtjhY2ONg2Wsa0ANHIAL7oiAiIgIiICrnXFq3GI0/XQN/zcLfVt/qxbzEe3eW9txxysZEGcdS+sn0GX0Ords08j/Vc7dBMcs77mOOR5HPmtGgql9b2p10z3VmHM2nu9aenaM3u4yRji48W8d4zKrPDtLcYYG00E9WNj6NsTQ8ubbLYAttC3LhZBOOkdpC181PSMcCYg6aUA7nvsGNPbsgnueFNNQuj5p8MErxZ1TIZu3qgAyP8AJzvvqu9CtSlZWTibEw+CHa25BI49dMb3Itfabfi51jy5jRUELWNa1gDWtAa1oFgGgWAA5AIP2iIgIiICIiAiIgIiICIiAiIgIiICIiAiIgIiICIiAiIg4K68Ptu7yiIOwFyiICIiAiIgIiICIi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6475" y="2620200"/>
            <a:ext cx="2065657" cy="91096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24" y="5547286"/>
            <a:ext cx="975704" cy="67563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837" y="5561653"/>
            <a:ext cx="1853721" cy="54684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1060" y="5683001"/>
            <a:ext cx="1803840" cy="367903"/>
          </a:xfrm>
          <a:prstGeom prst="rect">
            <a:avLst/>
          </a:prstGeom>
        </p:spPr>
      </p:pic>
      <p:pic>
        <p:nvPicPr>
          <p:cNvPr id="40976" name="Picture 16" descr="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96959" y="3233488"/>
            <a:ext cx="4464496" cy="3348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375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the LLVM Project?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dirty="0" smtClean="0">
                <a:latin typeface="Franklin Gothic Medium" pitchFamily="34" charset="0"/>
              </a:rPr>
              <a:t>Collection of </a:t>
            </a:r>
            <a:r>
              <a:rPr lang="en-US" altLang="zh-TW" b="1" dirty="0" smtClean="0">
                <a:solidFill>
                  <a:srgbClr val="C00000"/>
                </a:solidFill>
                <a:latin typeface="Franklin Gothic Medium" pitchFamily="34" charset="0"/>
              </a:rPr>
              <a:t>Compiler Technology</a:t>
            </a:r>
            <a:r>
              <a:rPr lang="en-US" altLang="zh-TW" dirty="0" smtClean="0">
                <a:latin typeface="Franklin Gothic Medium" pitchFamily="34" charset="0"/>
              </a:rPr>
              <a:t>, </a:t>
            </a:r>
            <a:br>
              <a:rPr lang="en-US" altLang="zh-TW" dirty="0" smtClean="0">
                <a:latin typeface="Franklin Gothic Medium" pitchFamily="34" charset="0"/>
              </a:rPr>
            </a:br>
            <a:r>
              <a:rPr lang="en-US" altLang="zh-TW" dirty="0" smtClean="0">
                <a:latin typeface="Franklin Gothic Medium" pitchFamily="34" charset="0"/>
              </a:rPr>
              <a:t>not only compiler tools</a:t>
            </a:r>
          </a:p>
          <a:p>
            <a:pPr lvl="1"/>
            <a:r>
              <a:rPr lang="en-US" altLang="zh-TW" dirty="0" smtClean="0"/>
              <a:t>Optimizers and Code Generator</a:t>
            </a:r>
          </a:p>
          <a:p>
            <a:pPr lvl="1"/>
            <a:r>
              <a:rPr lang="en-US" altLang="zh-TW" dirty="0" smtClean="0"/>
              <a:t>Flexible front-ends – </a:t>
            </a:r>
            <a:r>
              <a:rPr lang="en-US" altLang="zh-TW" dirty="0" err="1" smtClean="0"/>
              <a:t>dragonegg</a:t>
            </a:r>
            <a:r>
              <a:rPr lang="en-US" altLang="zh-TW" dirty="0" smtClean="0"/>
              <a:t>, clang</a:t>
            </a:r>
          </a:p>
          <a:p>
            <a:pPr lvl="1"/>
            <a:r>
              <a:rPr lang="en-US" altLang="zh-TW" dirty="0" smtClean="0"/>
              <a:t>Capacity to </a:t>
            </a:r>
            <a:r>
              <a:rPr lang="en-US" altLang="zh-TW" dirty="0" smtClean="0">
                <a:solidFill>
                  <a:srgbClr val="0000FF"/>
                </a:solidFill>
              </a:rPr>
              <a:t>modularize</a:t>
            </a:r>
          </a:p>
          <a:p>
            <a:pPr lvl="1"/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r>
              <a:rPr lang="en-US" altLang="zh-TW" dirty="0" smtClean="0">
                <a:solidFill>
                  <a:srgbClr val="C00000"/>
                </a:solidFill>
                <a:latin typeface="Franklin Gothic Medium" pitchFamily="34" charset="0"/>
              </a:rPr>
              <a:t>Open Source Project </a:t>
            </a:r>
            <a:r>
              <a:rPr lang="en-US" altLang="zh-TW" dirty="0" smtClean="0">
                <a:latin typeface="Franklin Gothic Medium" pitchFamily="34" charset="0"/>
              </a:rPr>
              <a:t>with many contributors</a:t>
            </a:r>
          </a:p>
          <a:p>
            <a:pPr lvl="1"/>
            <a:r>
              <a:rPr lang="en-US" altLang="zh-TW" dirty="0" smtClean="0">
                <a:solidFill>
                  <a:srgbClr val="7030A0"/>
                </a:solidFill>
              </a:rPr>
              <a:t>BSD-like</a:t>
            </a:r>
            <a:r>
              <a:rPr lang="en-US" altLang="zh-TW" dirty="0" smtClean="0"/>
              <a:t> license, not GPL</a:t>
            </a:r>
          </a:p>
          <a:p>
            <a:pPr lvl="1"/>
            <a:r>
              <a:rPr lang="en-US" altLang="zh-TW" dirty="0" smtClean="0"/>
              <a:t>Industry: Google, Apple, Adobe, ARM, AMD</a:t>
            </a:r>
          </a:p>
          <a:p>
            <a:pPr lvl="1"/>
            <a:r>
              <a:rPr lang="en-US" altLang="zh-TW" dirty="0" smtClean="0"/>
              <a:t>Many individuals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A825-161A-410B-A660-CFEEC04482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5" name="Picture 2" descr="small dragon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0362" y="1316038"/>
            <a:ext cx="2376264" cy="237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166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MCLinker Project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Franklin Gothic Medium"/>
                <a:cs typeface="Franklin Gothic Medium"/>
              </a:rPr>
              <a:t>A Collection of </a:t>
            </a:r>
            <a:r>
              <a:rPr lang="en-US" altLang="zh-TW" dirty="0" smtClean="0">
                <a:solidFill>
                  <a:srgbClr val="FF0000"/>
                </a:solidFill>
                <a:latin typeface="Franklin Gothic Medium"/>
                <a:cs typeface="Franklin Gothic Medium"/>
              </a:rPr>
              <a:t>Toolchain Technologies</a:t>
            </a:r>
            <a:endParaRPr lang="en-US" altLang="zh-TW" dirty="0" smtClean="0">
              <a:solidFill>
                <a:srgbClr val="FF0000"/>
              </a:solidFill>
              <a:latin typeface="Franklin Gothic Medium"/>
              <a:cs typeface="Franklin Gothic Medium"/>
            </a:endParaRPr>
          </a:p>
          <a:p>
            <a:pPr lvl="1"/>
            <a:r>
              <a:rPr lang="en-US" altLang="zh-TW" dirty="0" smtClean="0"/>
              <a:t>Design for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o</a:t>
            </a:r>
            <a:r>
              <a:rPr lang="en-US" altLang="zh-TW" dirty="0" smtClean="0">
                <a:solidFill>
                  <a:srgbClr val="0000FF"/>
                </a:solidFill>
                <a:latin typeface="Franklin Gothic Medium"/>
                <a:cs typeface="Franklin Gothic Medium"/>
              </a:rPr>
              <a:t>n-device linking</a:t>
            </a:r>
          </a:p>
          <a:p>
            <a:pPr lvl="2"/>
            <a:r>
              <a:rPr lang="en-US" altLang="zh-TW" dirty="0" smtClean="0">
                <a:solidFill>
                  <a:srgbClr val="7030A0"/>
                </a:solidFill>
                <a:ea typeface="新細明體" charset="-120"/>
              </a:rPr>
              <a:t>Ahead-of-Time compilation (AOT) </a:t>
            </a:r>
            <a:r>
              <a:rPr lang="en-US" altLang="zh-TW" dirty="0" smtClean="0">
                <a:ea typeface="新細明體" charset="-120"/>
              </a:rPr>
              <a:t>is the ultimate solution of virtual </a:t>
            </a:r>
            <a:r>
              <a:rPr lang="en-US" altLang="zh-TW" dirty="0" smtClean="0">
                <a:ea typeface="新細明體" charset="-120"/>
              </a:rPr>
              <a:t>machines. For AOT, BSD-like license linker is necessary</a:t>
            </a:r>
            <a:endParaRPr lang="en-US" altLang="zh-TW" dirty="0" smtClean="0">
              <a:ea typeface="新細明體" charset="-120"/>
            </a:endParaRPr>
          </a:p>
          <a:p>
            <a:pPr lvl="2"/>
            <a:r>
              <a:rPr lang="en-US" altLang="zh-TW" dirty="0" smtClean="0">
                <a:solidFill>
                  <a:srgbClr val="7030A0"/>
                </a:solidFill>
                <a:ea typeface="新細明體" charset="-120"/>
              </a:rPr>
              <a:t>2-stage compilation </a:t>
            </a:r>
            <a:r>
              <a:rPr lang="en-US" altLang="zh-TW" dirty="0" smtClean="0">
                <a:ea typeface="新細明體" charset="-120"/>
              </a:rPr>
              <a:t>is the trend for </a:t>
            </a:r>
            <a:r>
              <a:rPr lang="en-US" altLang="zh-TW" dirty="0" smtClean="0">
                <a:ea typeface="新細明體" charset="-120"/>
              </a:rPr>
              <a:t>GPGPU computing </a:t>
            </a:r>
            <a:r>
              <a:rPr lang="en-US" altLang="zh-TW" dirty="0" smtClean="0">
                <a:ea typeface="新細明體" charset="-120"/>
              </a:rPr>
              <a:t>to solve the target platform fragmentation </a:t>
            </a:r>
            <a:r>
              <a:rPr lang="en-US" altLang="zh-TW" dirty="0" smtClean="0">
                <a:ea typeface="新細明體" charset="-120"/>
              </a:rPr>
              <a:t>problems</a:t>
            </a:r>
          </a:p>
          <a:p>
            <a:pPr lvl="2"/>
            <a:r>
              <a:rPr lang="en-US" dirty="0" smtClean="0">
                <a:ea typeface="新細明體" charset="-120"/>
              </a:rPr>
              <a:t>Mobile device has </a:t>
            </a:r>
            <a:r>
              <a:rPr lang="en-US" dirty="0" smtClean="0">
                <a:solidFill>
                  <a:srgbClr val="0000FF"/>
                </a:solidFill>
                <a:ea typeface="新細明體" charset="-120"/>
              </a:rPr>
              <a:t>limited computing power</a:t>
            </a:r>
            <a:r>
              <a:rPr lang="en-US" dirty="0" smtClean="0">
                <a:ea typeface="新細明體" charset="-120"/>
              </a:rPr>
              <a:t> and </a:t>
            </a:r>
            <a:r>
              <a:rPr lang="en-US" dirty="0" smtClean="0">
                <a:solidFill>
                  <a:srgbClr val="0000FF"/>
                </a:solidFill>
                <a:ea typeface="新細明體" charset="-120"/>
              </a:rPr>
              <a:t>memory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altLang="zh-TW" dirty="0" smtClean="0"/>
              <a:t>MCLinker is a candidate linker of </a:t>
            </a:r>
            <a:r>
              <a:rPr lang="en-US" altLang="zh-TW" dirty="0" smtClean="0">
                <a:solidFill>
                  <a:srgbClr val="0066FF"/>
                </a:solidFill>
              </a:rPr>
              <a:t>Android </a:t>
            </a:r>
            <a:r>
              <a:rPr lang="en-US" altLang="zh-TW" dirty="0" smtClean="0">
                <a:solidFill>
                  <a:schemeClr val="tx1"/>
                </a:solidFill>
              </a:rPr>
              <a:t>and </a:t>
            </a:r>
            <a:r>
              <a:rPr lang="en-US" altLang="zh-TW" dirty="0" smtClean="0">
                <a:solidFill>
                  <a:srgbClr val="0066FF"/>
                </a:solidFill>
              </a:rPr>
              <a:t>BSD standard systems </a:t>
            </a:r>
          </a:p>
          <a:p>
            <a:pPr lvl="1"/>
            <a:r>
              <a:rPr lang="en-US" altLang="zh-TW" dirty="0" smtClean="0"/>
              <a:t>Is already part of the Android Open Source </a:t>
            </a:r>
            <a:r>
              <a:rPr lang="en-US" altLang="zh-TW" dirty="0" smtClean="0"/>
              <a:t>Project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Is able to link BSD </a:t>
            </a:r>
            <a:r>
              <a:rPr lang="en-US" altLang="zh-TW" dirty="0" err="1" smtClean="0"/>
              <a:t>buildworld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C20F-C822-43E0-B23F-6E2B078767F1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Picture 4" descr="http://designreviver.com/wp-content/uploads/2010/08/androidf6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67536" y="384175"/>
            <a:ext cx="769284" cy="792088"/>
          </a:xfrm>
          <a:prstGeom prst="rect">
            <a:avLst/>
          </a:prstGeom>
          <a:noFill/>
        </p:spPr>
      </p:pic>
      <p:pic>
        <p:nvPicPr>
          <p:cNvPr id="9220" name="Picture 4" descr="https://encrypted-tbn0.gstatic.com/images?q=tbn:ANd9GcSZQAlJWLWQqoGr0cZoNfmyVXuEU4xliK_s31NOVpA2hEEsgG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624" y="384175"/>
            <a:ext cx="827584" cy="827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60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479" y="1542357"/>
            <a:ext cx="4121521" cy="5321982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80087" y="1439380"/>
            <a:ext cx="4882010" cy="5418620"/>
            <a:chOff x="0" y="1439380"/>
            <a:chExt cx="4882010" cy="541862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599567"/>
              <a:ext cx="4404679" cy="5258433"/>
            </a:xfrm>
            <a:prstGeom prst="rect">
              <a:avLst/>
            </a:prstGeom>
          </p:spPr>
        </p:pic>
        <p:sp>
          <p:nvSpPr>
            <p:cNvPr id="13" name="等腰三角形 12"/>
            <p:cNvSpPr/>
            <p:nvPr/>
          </p:nvSpPr>
          <p:spPr>
            <a:xfrm rot="10800000">
              <a:off x="4104040" y="1439380"/>
              <a:ext cx="777970" cy="2645385"/>
            </a:xfrm>
            <a:prstGeom prst="triangle">
              <a:avLst>
                <a:gd name="adj" fmla="val 48530"/>
              </a:avLst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LLVM is Sexy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337350"/>
            <a:ext cx="4324594" cy="252065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679" y="4307782"/>
            <a:ext cx="4739322" cy="25565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437" y="3238062"/>
            <a:ext cx="3837333" cy="383733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 bwMode="auto">
          <a:xfrm>
            <a:off x="5114004" y="2528664"/>
            <a:ext cx="1853398" cy="8810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" charset="0"/>
                <a:ea typeface="Microsoft YaHei" charset="-122"/>
              </a:rPr>
              <a:t>MCLinker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TW" sz="1600" dirty="0" smtClean="0">
                <a:latin typeface="Arial" charset="0"/>
                <a:ea typeface="Microsoft YaHei" charset="-122"/>
              </a:rPr>
              <a:t>LLVM generates</a:t>
            </a:r>
            <a:br>
              <a:rPr lang="en-US" altLang="zh-TW" sz="1600" dirty="0" smtClean="0">
                <a:latin typeface="Arial" charset="0"/>
                <a:ea typeface="Microsoft YaHei" charset="-122"/>
              </a:rPr>
            </a:br>
            <a:r>
              <a:rPr lang="en-US" altLang="zh-TW" sz="1600" dirty="0" smtClean="0">
                <a:latin typeface="Arial" charset="0"/>
                <a:ea typeface="Microsoft YaHei" charset="-122"/>
              </a:rPr>
              <a:t>executable file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524881" y="5163959"/>
            <a:ext cx="1758202" cy="1117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" charset="0"/>
                <a:ea typeface="Microsoft YaHei" charset="-122"/>
              </a:rPr>
              <a:t>MCLinker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TW" sz="1600" dirty="0" smtClean="0">
                <a:latin typeface="Arial" charset="0"/>
                <a:ea typeface="Microsoft YaHei" charset="-122"/>
              </a:rPr>
              <a:t>LLVM generates</a:t>
            </a:r>
            <a:br>
              <a:rPr lang="en-US" altLang="zh-TW" sz="1600" dirty="0" smtClean="0">
                <a:latin typeface="Arial" charset="0"/>
                <a:ea typeface="Microsoft YaHei" charset="-122"/>
              </a:rPr>
            </a:br>
            <a:r>
              <a:rPr lang="en-US" altLang="zh-TW" sz="1600" dirty="0" smtClean="0">
                <a:latin typeface="Arial" charset="0"/>
                <a:ea typeface="Microsoft YaHei" charset="-122"/>
              </a:rPr>
              <a:t>shared libraries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17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Key success factors of </a:t>
            </a:r>
            <a:r>
              <a:rPr lang="en-US" sz="2800" dirty="0" smtClean="0"/>
              <a:t>an open </a:t>
            </a:r>
            <a:r>
              <a:rPr lang="en-US" sz="2800" dirty="0" smtClean="0"/>
              <a:t>source project</a:t>
            </a:r>
            <a:endParaRPr 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C20F-C822-43E0-B23F-6E2B078767F1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5" name="資料圖表 1"/>
          <p:cNvGraphicFramePr/>
          <p:nvPr>
            <p:extLst>
              <p:ext uri="{D42A27DB-BD31-4B8C-83A1-F6EECF244321}">
                <p14:modId xmlns:p14="http://schemas.microsoft.com/office/powerpoint/2010/main" val="2230713034"/>
              </p:ext>
            </p:extLst>
          </p:nvPr>
        </p:nvGraphicFramePr>
        <p:xfrm>
          <a:off x="1524000" y="18132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96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Why LLVM is popular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LLVM is an </a:t>
            </a:r>
            <a:r>
              <a:rPr lang="en-US" altLang="zh-TW" b="1" dirty="0" smtClean="0">
                <a:solidFill>
                  <a:srgbClr val="0000FF"/>
                </a:solidFill>
              </a:rPr>
              <a:t>elegant solution </a:t>
            </a:r>
            <a:r>
              <a:rPr lang="en-US" altLang="zh-TW" dirty="0" smtClean="0"/>
              <a:t>for compiler technologies</a:t>
            </a:r>
          </a:p>
          <a:p>
            <a:pPr lvl="1"/>
            <a:r>
              <a:rPr lang="en-US" altLang="zh-TW" dirty="0"/>
              <a:t>LLVM is </a:t>
            </a:r>
            <a:r>
              <a:rPr lang="en-US" altLang="zh-TW" dirty="0">
                <a:solidFill>
                  <a:srgbClr val="660066"/>
                </a:solidFill>
              </a:rPr>
              <a:t>modular</a:t>
            </a:r>
            <a:r>
              <a:rPr lang="en-US" altLang="zh-TW" dirty="0"/>
              <a:t>. It allows developers customizing his own tools</a:t>
            </a:r>
          </a:p>
          <a:p>
            <a:pPr lvl="1"/>
            <a:r>
              <a:rPr lang="en-US" altLang="zh-TW" dirty="0"/>
              <a:t>LLVM IR is </a:t>
            </a:r>
            <a:r>
              <a:rPr lang="en-US" altLang="zh-TW" dirty="0" smtClean="0"/>
              <a:t>self</a:t>
            </a:r>
            <a:r>
              <a:rPr lang="en-US" altLang="zh-TW" dirty="0"/>
              <a:t>-contained and </a:t>
            </a:r>
            <a:r>
              <a:rPr lang="en-US" altLang="zh-TW" dirty="0" err="1">
                <a:solidFill>
                  <a:srgbClr val="660066"/>
                </a:solidFill>
              </a:rPr>
              <a:t>serializable</a:t>
            </a:r>
            <a:r>
              <a:rPr lang="en-US" altLang="zh-TW" dirty="0">
                <a:solidFill>
                  <a:srgbClr val="660066"/>
                </a:solidFill>
              </a:rPr>
              <a:t> </a:t>
            </a:r>
            <a:r>
              <a:rPr lang="en-US" altLang="zh-TW" dirty="0"/>
              <a:t>to a </a:t>
            </a:r>
            <a:r>
              <a:rPr lang="en-US" altLang="zh-TW" dirty="0">
                <a:solidFill>
                  <a:srgbClr val="660066"/>
                </a:solidFill>
              </a:rPr>
              <a:t>human-readable </a:t>
            </a:r>
            <a:r>
              <a:rPr lang="en-US" altLang="zh-TW" dirty="0"/>
              <a:t>format</a:t>
            </a:r>
          </a:p>
          <a:p>
            <a:r>
              <a:rPr lang="en-US" altLang="zh-TW" dirty="0" smtClean="0"/>
              <a:t>LLVM is </a:t>
            </a:r>
            <a:r>
              <a:rPr lang="en-US" altLang="zh-TW" b="1" dirty="0" smtClean="0">
                <a:solidFill>
                  <a:srgbClr val="0000FF"/>
                </a:solidFill>
              </a:rPr>
              <a:t>reliable</a:t>
            </a:r>
          </a:p>
          <a:p>
            <a:pPr lvl="1"/>
            <a:r>
              <a:rPr lang="en-US" altLang="zh-TW" dirty="0"/>
              <a:t>LLVM provides shim layer to manage memory. It protects developers from tedious memory </a:t>
            </a:r>
            <a:r>
              <a:rPr lang="en-US" altLang="zh-TW" dirty="0" smtClean="0"/>
              <a:t>management</a:t>
            </a:r>
          </a:p>
          <a:p>
            <a:r>
              <a:rPr lang="en-US" altLang="zh-TW" dirty="0" smtClean="0"/>
              <a:t>LLVM </a:t>
            </a:r>
            <a:r>
              <a:rPr lang="en-US" altLang="zh-TW" b="1" dirty="0" smtClean="0">
                <a:solidFill>
                  <a:srgbClr val="0000FF"/>
                </a:solidFill>
              </a:rPr>
              <a:t>community is growing up</a:t>
            </a:r>
          </a:p>
          <a:p>
            <a:pPr lvl="1"/>
            <a:r>
              <a:rPr lang="en-US" altLang="zh-TW" dirty="0" smtClean="0"/>
              <a:t>LLVM is distributed </a:t>
            </a:r>
            <a:r>
              <a:rPr lang="en-US" altLang="zh-TW" dirty="0" smtClean="0">
                <a:solidFill>
                  <a:srgbClr val="660066"/>
                </a:solidFill>
              </a:rPr>
              <a:t>under UIUC BSD-Style license</a:t>
            </a:r>
            <a:r>
              <a:rPr lang="en-US" altLang="zh-TW" dirty="0" smtClean="0"/>
              <a:t>. It allows proprietary use and allows the software released under different licenses</a:t>
            </a:r>
          </a:p>
          <a:p>
            <a:pPr marL="342900" lvl="1" indent="-342900">
              <a:spcBef>
                <a:spcPct val="50000"/>
              </a:spcBef>
              <a:buClr>
                <a:srgbClr val="ED6D00"/>
              </a:buClr>
              <a:buFont typeface="Arial" charset="0"/>
              <a:buChar char="▪"/>
            </a:pPr>
            <a:r>
              <a:rPr lang="en-US" altLang="zh-TW" dirty="0"/>
              <a:t>LLVM improves </a:t>
            </a:r>
            <a:r>
              <a:rPr lang="en-US" altLang="zh-TW" dirty="0" smtClean="0"/>
              <a:t>not only developers</a:t>
            </a:r>
            <a:r>
              <a:rPr lang="en-US" altLang="zh-TW" dirty="0"/>
              <a:t>’ </a:t>
            </a:r>
            <a:r>
              <a:rPr lang="en-US" altLang="zh-TW" b="1" dirty="0" smtClean="0">
                <a:solidFill>
                  <a:srgbClr val="000090"/>
                </a:solidFill>
              </a:rPr>
              <a:t>creativities</a:t>
            </a:r>
            <a:r>
              <a:rPr lang="en-US" altLang="zh-TW" dirty="0"/>
              <a:t> </a:t>
            </a:r>
            <a:r>
              <a:rPr lang="en-US" altLang="zh-TW" dirty="0" smtClean="0"/>
              <a:t>but also developers’ </a:t>
            </a:r>
            <a:r>
              <a:rPr lang="en-US" altLang="zh-TW" b="1" dirty="0" smtClean="0">
                <a:solidFill>
                  <a:srgbClr val="000090"/>
                </a:solidFill>
              </a:rPr>
              <a:t>productivities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1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err="1"/>
              <a:t>MCLinker</a:t>
            </a:r>
            <a:r>
              <a:rPr lang="en-US" altLang="zh-TW" sz="2800" dirty="0"/>
              <a:t> is a full-fledge ELF system </a:t>
            </a:r>
            <a:r>
              <a:rPr lang="en-US" altLang="zh-TW" sz="2800" dirty="0" smtClean="0"/>
              <a:t>linker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Franklin Gothic Medium"/>
                <a:cs typeface="Franklin Gothic Medium"/>
              </a:rPr>
              <a:t>System linkers </a:t>
            </a:r>
            <a:r>
              <a:rPr lang="en-US" altLang="zh-TW" dirty="0" smtClean="0">
                <a:latin typeface="Franklin Gothic Medium"/>
                <a:cs typeface="Franklin Gothic Medium"/>
              </a:rPr>
              <a:t>are very complicated</a:t>
            </a:r>
            <a:r>
              <a:rPr lang="en-US" altLang="zh-TW" dirty="0" smtClean="0"/>
              <a:t>. Only a few team can make a full-fledge system linker.</a:t>
            </a:r>
          </a:p>
          <a:p>
            <a:pPr lvl="1"/>
            <a:r>
              <a:rPr lang="en-US" altLang="zh-TW" dirty="0" smtClean="0"/>
              <a:t>There are only four open source linkers that can be said full-fledge.</a:t>
            </a:r>
          </a:p>
          <a:p>
            <a:pPr lvl="1"/>
            <a:r>
              <a:rPr lang="en-US" altLang="zh-TW" dirty="0" smtClean="0"/>
              <a:t>GNU </a:t>
            </a:r>
            <a:r>
              <a:rPr lang="en-US" altLang="zh-TW" dirty="0" err="1" smtClean="0"/>
              <a:t>ld</a:t>
            </a:r>
            <a:r>
              <a:rPr lang="en-US" altLang="zh-TW" dirty="0" smtClean="0"/>
              <a:t>, Google gold can link Linux kernel</a:t>
            </a:r>
          </a:p>
          <a:p>
            <a:pPr lvl="1"/>
            <a:r>
              <a:rPr lang="en-US" altLang="zh-TW" dirty="0" smtClean="0"/>
              <a:t>Apple ld64 can link Mac OS X and </a:t>
            </a:r>
            <a:r>
              <a:rPr lang="en-US" altLang="zh-TW" dirty="0" err="1" smtClean="0"/>
              <a:t>iOS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MCLinker </a:t>
            </a:r>
            <a:r>
              <a:rPr lang="en-US" altLang="zh-TW" dirty="0" smtClean="0"/>
              <a:t>can link </a:t>
            </a:r>
            <a:r>
              <a:rPr lang="en-US" altLang="zh-TW" dirty="0" smtClean="0">
                <a:solidFill>
                  <a:srgbClr val="660066"/>
                </a:solidFill>
              </a:rPr>
              <a:t>100</a:t>
            </a:r>
            <a:r>
              <a:rPr lang="en-US" altLang="zh-TW" dirty="0" smtClean="0">
                <a:solidFill>
                  <a:srgbClr val="660066"/>
                </a:solidFill>
              </a:rPr>
              <a:t>% </a:t>
            </a:r>
            <a:r>
              <a:rPr lang="en-US" altLang="zh-TW" dirty="0" smtClean="0">
                <a:solidFill>
                  <a:srgbClr val="660066"/>
                </a:solidFill>
              </a:rPr>
              <a:t>BSD base system </a:t>
            </a:r>
            <a:r>
              <a:rPr lang="en-US" altLang="zh-TW" dirty="0" smtClean="0"/>
              <a:t>and will be able to link </a:t>
            </a:r>
            <a:r>
              <a:rPr lang="en-US" altLang="zh-TW" dirty="0" smtClean="0"/>
              <a:t>BSD kernel </a:t>
            </a:r>
            <a:r>
              <a:rPr lang="en-US" altLang="zh-TW" dirty="0" smtClean="0"/>
              <a:t>before </a:t>
            </a:r>
            <a:r>
              <a:rPr lang="en-US" altLang="zh-TW" dirty="0" err="1" smtClean="0"/>
              <a:t>BSDCan</a:t>
            </a:r>
            <a:r>
              <a:rPr lang="en-US" altLang="zh-TW" dirty="0" smtClean="0"/>
              <a:t> 5/15 2013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Franklin Gothic Medium"/>
                <a:cs typeface="Franklin Gothic Medium"/>
              </a:rPr>
              <a:t>ELF linkers </a:t>
            </a:r>
            <a:r>
              <a:rPr lang="en-US" altLang="zh-TW" dirty="0" smtClean="0">
                <a:latin typeface="Franklin Gothic Medium"/>
                <a:cs typeface="Franklin Gothic Medium"/>
              </a:rPr>
              <a:t>are super complicated</a:t>
            </a:r>
            <a:r>
              <a:rPr lang="en-US" altLang="zh-TW" dirty="0" smtClean="0"/>
              <a:t>. There are many undocumented behaviors and target-specific behaviors.</a:t>
            </a:r>
          </a:p>
          <a:p>
            <a:pPr lvl="1"/>
            <a:r>
              <a:rPr lang="en-US" altLang="zh-TW" dirty="0" smtClean="0"/>
              <a:t>Some </a:t>
            </a:r>
            <a:r>
              <a:rPr lang="en-US" altLang="zh-TW" dirty="0" smtClean="0"/>
              <a:t>linkers are developed for three years and can not be released. The linking problem is intricate.</a:t>
            </a:r>
          </a:p>
          <a:p>
            <a:pPr lvl="1"/>
            <a:r>
              <a:rPr lang="en-US" altLang="zh-TW" dirty="0" smtClean="0">
                <a:solidFill>
                  <a:srgbClr val="660066"/>
                </a:solidFill>
              </a:rPr>
              <a:t>GNU </a:t>
            </a:r>
            <a:r>
              <a:rPr lang="en-US" altLang="zh-TW" dirty="0" err="1" smtClean="0">
                <a:solidFill>
                  <a:srgbClr val="660066"/>
                </a:solidFill>
              </a:rPr>
              <a:t>ld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660066"/>
                </a:solidFill>
              </a:rPr>
              <a:t>Google gold </a:t>
            </a:r>
            <a:r>
              <a:rPr lang="en-US" altLang="zh-TW" dirty="0" smtClean="0"/>
              <a:t>and </a:t>
            </a:r>
            <a:r>
              <a:rPr lang="en-US" altLang="zh-TW" dirty="0" err="1" smtClean="0">
                <a:solidFill>
                  <a:srgbClr val="660066"/>
                </a:solidFill>
              </a:rPr>
              <a:t>MCLinker</a:t>
            </a:r>
            <a:r>
              <a:rPr lang="en-US" altLang="zh-TW" dirty="0" smtClean="0">
                <a:solidFill>
                  <a:srgbClr val="660066"/>
                </a:solidFill>
              </a:rPr>
              <a:t> </a:t>
            </a:r>
            <a:r>
              <a:rPr lang="en-US" altLang="zh-TW" dirty="0" smtClean="0"/>
              <a:t>may be the only three workable ELF system linkers.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C20F-C822-43E0-B23F-6E2B078767F1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41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ELF Linkers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516733"/>
              </p:ext>
            </p:extLst>
          </p:nvPr>
        </p:nvGraphicFramePr>
        <p:xfrm>
          <a:off x="501494" y="1667102"/>
          <a:ext cx="8054975" cy="4160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57412"/>
                <a:gridCol w="2232521"/>
                <a:gridCol w="1799927"/>
                <a:gridCol w="2665115"/>
              </a:tblGrid>
              <a:tr h="370840">
                <a:tc>
                  <a:txBody>
                    <a:bodyPr/>
                    <a:lstStyle/>
                    <a:p>
                      <a:endParaRPr lang="zh-TW" altLang="en-US" b="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i="0" dirty="0" smtClean="0">
                          <a:latin typeface="+mn-lt"/>
                          <a:cs typeface="+mn-cs"/>
                        </a:rPr>
                        <a:t>GNU</a:t>
                      </a:r>
                      <a:r>
                        <a:rPr lang="en-US" altLang="zh-TW" b="1" i="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altLang="zh-TW" b="1" i="0" baseline="0" dirty="0" err="1" smtClean="0">
                          <a:latin typeface="+mn-lt"/>
                          <a:cs typeface="+mn-cs"/>
                        </a:rPr>
                        <a:t>ld</a:t>
                      </a:r>
                      <a:endParaRPr lang="zh-TW" altLang="en-US" b="0" i="1" dirty="0">
                        <a:latin typeface="Franklin Gothic Medium"/>
                        <a:cs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Google</a:t>
                      </a:r>
                      <a:r>
                        <a:rPr lang="en-US" altLang="zh-TW" baseline="0" dirty="0" smtClean="0"/>
                        <a:t> gold</a:t>
                      </a:r>
                      <a:endParaRPr lang="zh-TW" altLang="en-US" b="0" i="1" dirty="0">
                        <a:latin typeface="Franklin Gothic Medium"/>
                        <a:cs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MCLinker</a:t>
                      </a:r>
                      <a:endParaRPr lang="zh-TW" altLang="en-US" b="0" i="1" dirty="0">
                        <a:latin typeface="Franklin Gothic Medium"/>
                        <a:cs typeface="Franklin Gothic Medium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License</a:t>
                      </a:r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 smtClean="0"/>
                        <a:t>GPLv3</a:t>
                      </a:r>
                    </a:p>
                    <a:p>
                      <a:r>
                        <a:rPr lang="en-US" altLang="zh-TW" sz="1600" dirty="0" smtClean="0"/>
                        <a:t>Can</a:t>
                      </a:r>
                      <a:r>
                        <a:rPr lang="en-US" altLang="zh-TW" sz="1600" baseline="0" dirty="0" smtClean="0"/>
                        <a:t>not be adopted by Android</a:t>
                      </a:r>
                      <a:endParaRPr lang="zh-TW" alt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UIUC BSD-Style</a:t>
                      </a:r>
                      <a:endParaRPr lang="zh-TW" alt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Target</a:t>
                      </a:r>
                      <a:r>
                        <a:rPr lang="en-US" altLang="zh-TW" sz="1200" baseline="0" dirty="0" smtClean="0"/>
                        <a:t> Platform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All Linux mainstream devices</a:t>
                      </a:r>
                      <a:endParaRPr lang="zh-TW" alt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ARM, X86, X86_64, (</a:t>
                      </a:r>
                      <a:r>
                        <a:rPr lang="en-US" altLang="zh-TW" sz="1600" dirty="0" err="1" smtClean="0"/>
                        <a:t>Mips</a:t>
                      </a:r>
                      <a:r>
                        <a:rPr lang="en-US" altLang="zh-TW" sz="1600" dirty="0" smtClean="0"/>
                        <a:t>, SPARC)</a:t>
                      </a:r>
                      <a:endParaRPr lang="zh-TW" alt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All Android</a:t>
                      </a:r>
                      <a:r>
                        <a:rPr lang="en-US" altLang="zh-TW" sz="1600" baseline="0" dirty="0" smtClean="0"/>
                        <a:t> devices.</a:t>
                      </a:r>
                      <a:br>
                        <a:rPr lang="en-US" altLang="zh-TW" sz="1600" baseline="0" dirty="0" smtClean="0"/>
                      </a:br>
                      <a:r>
                        <a:rPr lang="en-US" altLang="zh-TW" sz="1600" baseline="0" dirty="0" smtClean="0"/>
                        <a:t>ARM, X86, </a:t>
                      </a:r>
                      <a:r>
                        <a:rPr lang="en-US" altLang="zh-TW" sz="1600" baseline="0" dirty="0" err="1" smtClean="0"/>
                        <a:t>Mips</a:t>
                      </a:r>
                      <a:r>
                        <a:rPr lang="en-US" altLang="zh-TW" sz="1600" baseline="0" dirty="0" smtClean="0"/>
                        <a:t/>
                      </a:r>
                      <a:br>
                        <a:rPr lang="en-US" altLang="zh-TW" sz="1600" baseline="0" dirty="0" smtClean="0"/>
                      </a:br>
                      <a:r>
                        <a:rPr lang="en-US" altLang="zh-TW" sz="1600" baseline="0" dirty="0" smtClean="0"/>
                        <a:t>(X86_64, X32, Mips64 and Hexagon)</a:t>
                      </a:r>
                      <a:endParaRPr lang="zh-TW" alt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Object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Format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COFF, </a:t>
                      </a:r>
                      <a:r>
                        <a:rPr lang="en-US" altLang="zh-TW" sz="1600" dirty="0" err="1" smtClean="0"/>
                        <a:t>a.out</a:t>
                      </a:r>
                      <a:r>
                        <a:rPr lang="en-US" altLang="zh-TW" sz="1600" dirty="0" smtClean="0"/>
                        <a:t>,</a:t>
                      </a:r>
                      <a:r>
                        <a:rPr lang="en-US" altLang="zh-TW" sz="1600" baseline="0" dirty="0" smtClean="0"/>
                        <a:t> ELF</a:t>
                      </a:r>
                      <a:endParaRPr lang="zh-TW" alt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ELF only</a:t>
                      </a:r>
                      <a:endParaRPr lang="zh-TW" alt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ELF, extensible</a:t>
                      </a:r>
                      <a:endParaRPr lang="zh-TW" alt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Line of Code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500+K</a:t>
                      </a:r>
                      <a:endParaRPr lang="zh-TW" alt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100+K</a:t>
                      </a:r>
                      <a:endParaRPr lang="zh-TW" alt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50+K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Performance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  <a:cs typeface="Franklin Gothic Book"/>
                        </a:rPr>
                        <a:t>Fast</a:t>
                      </a:r>
                      <a:endParaRPr 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Fastest</a:t>
                      </a:r>
                    </a:p>
                    <a:p>
                      <a:r>
                        <a:rPr lang="en-US" altLang="zh-TW" sz="1600" dirty="0" smtClean="0"/>
                        <a:t>Steadily x2 than GNU ld, x1.3 than</a:t>
                      </a:r>
                      <a:r>
                        <a:rPr lang="en-US" altLang="zh-TW" sz="1600" baseline="0" dirty="0" smtClean="0"/>
                        <a:t> Google gold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Intermediate</a:t>
                      </a:r>
                      <a:r>
                        <a:rPr lang="en-US" altLang="zh-TW" sz="1200" baseline="0" dirty="0" smtClean="0"/>
                        <a:t> Representation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  <a:cs typeface="Franklin Gothic Book"/>
                        </a:rPr>
                        <a:t>The BFD library</a:t>
                      </a:r>
                      <a:r>
                        <a:rPr lang="en-US" sz="1600" baseline="0" dirty="0" smtClean="0">
                          <a:latin typeface="+mn-lt"/>
                          <a:cs typeface="Franklin Gothic Book"/>
                        </a:rPr>
                        <a:t> for reference graph</a:t>
                      </a:r>
                      <a:endParaRPr 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  <a:cs typeface="Franklin Gothic Book"/>
                        </a:rPr>
                        <a:t>None</a:t>
                      </a:r>
                      <a:endParaRPr lang="en-US" sz="1600" dirty="0"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Franklin Gothic Book"/>
                        </a:rPr>
                        <a:t>Command line language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  <a:latin typeface="+mn-lt"/>
                          <a:cs typeface="Franklin Gothic Book"/>
                        </a:rPr>
                        <a:t> and </a:t>
                      </a: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Franklin Gothic Book"/>
                        </a:rPr>
                        <a:t>reference graph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Franklin Gothic Book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C20F-C822-43E0-B23F-6E2B078767F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91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MCLinker is reliable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00" y="1508125"/>
            <a:ext cx="8054975" cy="230203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MCLinker can link every applications and libraries in</a:t>
            </a:r>
          </a:p>
          <a:p>
            <a:pPr lvl="1"/>
            <a:r>
              <a:rPr lang="en-US" altLang="zh-TW" dirty="0" smtClean="0"/>
              <a:t>Android</a:t>
            </a:r>
          </a:p>
          <a:p>
            <a:pPr lvl="1"/>
            <a:r>
              <a:rPr kumimoji="1" lang="en-US" altLang="zh-TW" dirty="0" smtClean="0"/>
              <a:t>BSD Base System</a:t>
            </a:r>
          </a:p>
          <a:p>
            <a:r>
              <a:rPr lang="en-US" altLang="zh-TW" dirty="0" smtClean="0"/>
              <a:t>We are going to link</a:t>
            </a:r>
          </a:p>
          <a:p>
            <a:pPr lvl="1"/>
            <a:r>
              <a:rPr kumimoji="1" lang="en-US" altLang="zh-TW" dirty="0" smtClean="0"/>
              <a:t>BSD kernel</a:t>
            </a:r>
          </a:p>
          <a:p>
            <a:pPr lvl="1"/>
            <a:r>
              <a:rPr lang="en-US" altLang="zh-TW" dirty="0" smtClean="0"/>
              <a:t>Linux kernel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710" y="2585874"/>
            <a:ext cx="4045565" cy="303417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91123" y="5799928"/>
            <a:ext cx="313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Bootable Android Jelly Bean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342966"/>
      </p:ext>
    </p:extLst>
  </p:cSld>
  <p:clrMapOvr>
    <a:masterClrMapping/>
  </p:clrMapOvr>
</p:sld>
</file>

<file path=ppt/theme/theme1.xml><?xml version="1.0" encoding="utf-8"?>
<a:theme xmlns:a="http://schemas.openxmlformats.org/drawingml/2006/main" name="1_MCLink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_Conf_A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_Conf_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onf_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onf_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CLinker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MCLinker-CGO.potx</Template>
  <TotalTime>541</TotalTime>
  <Words>549</Words>
  <Application>Microsoft Macintosh PowerPoint</Application>
  <PresentationFormat>如螢幕大小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1_MCLinker</vt:lpstr>
      <vt:lpstr>MCLinker</vt:lpstr>
      <vt:lpstr>1_Office 佈景主題</vt:lpstr>
      <vt:lpstr>Introduction to LLVM and MCLinker</vt:lpstr>
      <vt:lpstr>What is the LLVM Project?</vt:lpstr>
      <vt:lpstr>The MCLinker Project</vt:lpstr>
      <vt:lpstr>LLVM is Sexy</vt:lpstr>
      <vt:lpstr>Key success factors of an open source project</vt:lpstr>
      <vt:lpstr>Why LLVM is popular</vt:lpstr>
      <vt:lpstr>MCLinker is a full-fledge ELF system linker</vt:lpstr>
      <vt:lpstr>Comparison of ELF Linkers</vt:lpstr>
      <vt:lpstr>MCLinker is reliable</vt:lpstr>
      <vt:lpstr>MCLinker is fast</vt:lpstr>
      <vt:lpstr>MCLinker Objectives of 2013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LLVM and MCLinker</dc:title>
  <dc:creator>Luba Tang</dc:creator>
  <cp:lastModifiedBy>Luba Tang</cp:lastModifiedBy>
  <cp:revision>35</cp:revision>
  <dcterms:created xsi:type="dcterms:W3CDTF">2013-01-18T07:15:12Z</dcterms:created>
  <dcterms:modified xsi:type="dcterms:W3CDTF">2013-02-23T21:26:48Z</dcterms:modified>
</cp:coreProperties>
</file>