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44-42E3-BAE4-9D939FF23A65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44-42E3-BAE4-9D939FF23A65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44-42E3-BAE4-9D939FF23A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8138319"/>
        <c:axId val="1238532175"/>
      </c:barChart>
      <c:catAx>
        <c:axId val="1308138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38532175"/>
        <c:crosses val="autoZero"/>
        <c:auto val="1"/>
        <c:lblAlgn val="ctr"/>
        <c:lblOffset val="100"/>
        <c:noMultiLvlLbl val="0"/>
      </c:catAx>
      <c:valAx>
        <c:axId val="123853217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08138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4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9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775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26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7202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02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75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1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4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7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9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9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3/26/24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6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9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7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3/26/24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0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0D0BD-5E7C-B774-C62D-498447106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6434" y="1154468"/>
            <a:ext cx="6119131" cy="2138400"/>
          </a:xfrm>
        </p:spPr>
        <p:txBody>
          <a:bodyPr>
            <a:normAutofit/>
          </a:bodyPr>
          <a:lstStyle/>
          <a:p>
            <a:pPr algn="ctr"/>
            <a:r>
              <a:rPr lang="es-CO" dirty="0" err="1"/>
              <a:t>Sample</a:t>
            </a:r>
            <a:r>
              <a:rPr lang="es-CO" dirty="0"/>
              <a:t> </a:t>
            </a:r>
            <a:r>
              <a:rPr lang="es-CO" dirty="0" err="1"/>
              <a:t>Presentation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28229F-BE7D-FE88-590F-68E71FB9C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3048" y="3676485"/>
            <a:ext cx="6125372" cy="1655762"/>
          </a:xfrm>
        </p:spPr>
        <p:txBody>
          <a:bodyPr>
            <a:normAutofit/>
          </a:bodyPr>
          <a:lstStyle/>
          <a:p>
            <a:pPr algn="ctr"/>
            <a:r>
              <a:rPr lang="es-CO" dirty="0" err="1"/>
              <a:t>Lorem</a:t>
            </a:r>
            <a:r>
              <a:rPr lang="es-CO" dirty="0"/>
              <a:t> </a:t>
            </a:r>
            <a:r>
              <a:rPr lang="es-CO" dirty="0" err="1"/>
              <a:t>ipsum</a:t>
            </a:r>
            <a:r>
              <a:rPr lang="es-CO" dirty="0"/>
              <a:t> dolor </a:t>
            </a:r>
            <a:r>
              <a:rPr lang="es-CO" dirty="0" err="1"/>
              <a:t>sit</a:t>
            </a:r>
            <a:r>
              <a:rPr lang="es-CO" dirty="0"/>
              <a:t> </a:t>
            </a:r>
            <a:r>
              <a:rPr lang="es-CO" dirty="0" err="1"/>
              <a:t>amet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236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77ADB-5027-2473-A8C0-6171B39B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Lorem</a:t>
            </a:r>
            <a:r>
              <a:rPr lang="es-CO" dirty="0"/>
              <a:t> </a:t>
            </a:r>
            <a:r>
              <a:rPr lang="es-CO" dirty="0" err="1"/>
              <a:t>ipsum</a:t>
            </a:r>
            <a:r>
              <a:rPr lang="es-CO" dirty="0"/>
              <a:t> dolor </a:t>
            </a:r>
            <a:r>
              <a:rPr lang="es-CO" dirty="0" err="1"/>
              <a:t>sit</a:t>
            </a:r>
            <a:r>
              <a:rPr lang="es-CO" dirty="0"/>
              <a:t> </a:t>
            </a:r>
            <a:r>
              <a:rPr lang="es-CO" dirty="0" err="1"/>
              <a:t>amet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7292FD-C9BF-E09D-56E7-E6B7349BC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3091976"/>
            <a:ext cx="8596668" cy="157096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sapien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finibus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ut,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Donec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 ornare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bibendum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felis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Vestibulum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feugiat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molestie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lectus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quis.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Maecenas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quam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venenatis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accumsan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convallis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potenti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Duis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gravida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mollis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lobortis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5421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285C2-5C89-91D6-3080-F05FFA2D81A6}"/>
              </a:ext>
            </a:extLst>
          </p:cNvPr>
          <p:cNvSpPr txBox="1">
            <a:spLocks/>
          </p:cNvSpPr>
          <p:nvPr/>
        </p:nvSpPr>
        <p:spPr>
          <a:xfrm>
            <a:off x="677335" y="609600"/>
            <a:ext cx="8596668" cy="878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4400" b="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 err="1"/>
              <a:t>Aliquam</a:t>
            </a:r>
            <a:r>
              <a:rPr lang="es-CO" dirty="0"/>
              <a:t> quis </a:t>
            </a:r>
            <a:r>
              <a:rPr lang="es-CO" dirty="0" err="1"/>
              <a:t>elit</a:t>
            </a:r>
            <a:r>
              <a:rPr lang="es-CO" dirty="0"/>
              <a:t> </a:t>
            </a:r>
            <a:r>
              <a:rPr lang="es-CO" dirty="0" err="1"/>
              <a:t>ligula</a:t>
            </a:r>
            <a:r>
              <a:rPr lang="es-CO" dirty="0"/>
              <a:t>.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D97F94DE-E71B-0995-8696-B745BF4B1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675032"/>
              </p:ext>
            </p:extLst>
          </p:nvPr>
        </p:nvGraphicFramePr>
        <p:xfrm>
          <a:off x="802487" y="1702304"/>
          <a:ext cx="7126862" cy="4411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167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C51F4-4160-A0E8-8506-EBD980F16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10200"/>
            <a:ext cx="8596667" cy="566738"/>
          </a:xfrm>
        </p:spPr>
        <p:txBody>
          <a:bodyPr/>
          <a:lstStyle/>
          <a:p>
            <a:r>
              <a:rPr lang="es-CO" dirty="0" err="1"/>
              <a:t>Lorem</a:t>
            </a:r>
            <a:r>
              <a:rPr lang="es-CO" dirty="0"/>
              <a:t> </a:t>
            </a:r>
            <a:r>
              <a:rPr lang="es-CO" dirty="0" err="1"/>
              <a:t>ipsum</a:t>
            </a:r>
            <a:r>
              <a:rPr lang="es-CO" dirty="0"/>
              <a:t> dolor </a:t>
            </a:r>
            <a:r>
              <a:rPr lang="es-CO" dirty="0" err="1"/>
              <a:t>sit</a:t>
            </a:r>
            <a:r>
              <a:rPr lang="es-CO" dirty="0"/>
              <a:t> </a:t>
            </a:r>
            <a:r>
              <a:rPr lang="es-CO" dirty="0" err="1"/>
              <a:t>amet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800860-E437-237D-405F-D77DE0669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5976938"/>
            <a:ext cx="8596667" cy="674024"/>
          </a:xfrm>
        </p:spPr>
        <p:txBody>
          <a:bodyPr/>
          <a:lstStyle/>
          <a:p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Donec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 ornare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bibendum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felis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26C63C-576E-9F3A-C5FD-CE0F68741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12988"/>
            <a:ext cx="7448225" cy="472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461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109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Open Sans</vt:lpstr>
      <vt:lpstr>Trebuchet MS</vt:lpstr>
      <vt:lpstr>Wingdings 3</vt:lpstr>
      <vt:lpstr>Faceta</vt:lpstr>
      <vt:lpstr>Sample Presentation</vt:lpstr>
      <vt:lpstr>Lorem ipsum dolor sit amet</vt:lpstr>
      <vt:lpstr>PowerPoint Presentation</vt:lpstr>
      <vt:lpstr>Lorem ipsum dolor sit amet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</dc:title>
  <dc:creator>Samples Files</dc:creator>
  <cp:lastModifiedBy>Azrul MADISA</cp:lastModifiedBy>
  <cp:revision>6</cp:revision>
  <dcterms:created xsi:type="dcterms:W3CDTF">2023-12-14T01:34:23Z</dcterms:created>
  <dcterms:modified xsi:type="dcterms:W3CDTF">2024-03-26T14:36:37Z</dcterms:modified>
</cp:coreProperties>
</file>