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70" r:id="rId4"/>
    <p:sldId id="269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B2EEFA"/>
    <a:srgbClr val="9DDBF7"/>
    <a:srgbClr val="88C7F3"/>
    <a:srgbClr val="74B4F0"/>
    <a:srgbClr val="5FA0ED"/>
    <a:srgbClr val="5C7AFF"/>
    <a:srgbClr val="73FBD3"/>
    <a:srgbClr val="44E5E7"/>
    <a:srgbClr val="59D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8" d="100"/>
          <a:sy n="98" d="100"/>
        </p:scale>
        <p:origin x="58" y="-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077D-8002-4E82-9AF5-2E4BD35A5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927B8-DBEB-4746-9D2B-D5D0A9170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BAD04-BBED-4B38-8E21-843FA386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99A0-F70B-4C05-9A99-D3AF735CBEA7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35D0C-A1C8-4DEF-810D-55050E7B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5E49-B27A-4A29-B650-5F1124C8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1E58-CBE7-4BB5-845F-A4D0AEEBA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50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0C16-B15B-43EE-BFED-82B8AA07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3599B-50BD-4A34-9AE0-56E865BF9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C5851-D5A7-4D28-9455-036F93FE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99A0-F70B-4C05-9A99-D3AF735CBEA7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AA28B-30F4-46B5-A803-291ED021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7C4D5-E578-4D82-AB76-E917C42A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1E58-CBE7-4BB5-845F-A4D0AEEBA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3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A71C0-AE9A-49B5-B67C-72F74693B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ECB49-C2E6-4D1F-B041-ACB0D025F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1F404-8C64-44F1-B45E-FEC4F724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99A0-F70B-4C05-9A99-D3AF735CBEA7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A5970-A75B-48F8-92A1-E2BE2E2F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4D0F8-4422-4763-8900-45D06DAB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1E58-CBE7-4BB5-845F-A4D0AEEBA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28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02D6-CAA9-4611-B15D-EBB8189F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359B2-80BF-462E-B9AB-C49531B98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2BE14-19E9-4EC4-BADC-C0C73BE8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99A0-F70B-4C05-9A99-D3AF735CBEA7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E03AB-5111-4967-8D34-1FF59320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E99FF-ADAF-49F6-A168-D41B6D9D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1E58-CBE7-4BB5-845F-A4D0AEEBA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31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CF88-F133-4EC4-A177-49AD0C0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2594A-8F85-4B48-B385-C68A1FD61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64584-EF10-4FC5-8DAE-40B10C1B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99A0-F70B-4C05-9A99-D3AF735CBEA7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541B9-8D98-48D4-8012-0B1D347B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89516-13BD-476D-ADEA-BDB9C9CD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1E58-CBE7-4BB5-845F-A4D0AEEBA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35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20F7-1545-4FC5-9386-A1E19F7A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F761B-0DC0-4429-9613-41B0E18FE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B88BC-5C54-4257-B26C-9E872F287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9145D-1862-43A6-BBE1-C712E097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99A0-F70B-4C05-9A99-D3AF735CBEA7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E4B11-F0E6-440A-A249-B2C0BA38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5C0FB-DA48-41DC-8CAC-3E636485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1E58-CBE7-4BB5-845F-A4D0AEEBA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74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9499-85F3-45F3-8AF8-B7961144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6FA53-1870-443B-A227-9AC4BEF01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E27B3-E76D-4FBB-A3F4-8C72350A5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A2F13-1395-4BF8-AB32-D33CDEBDA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E7841-79A0-418E-B2BC-2BD5C4D9B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7EE04-5743-47D0-B0AC-0FF8B040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99A0-F70B-4C05-9A99-D3AF735CBEA7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F8C76-0D1F-4ACC-A151-F680DEED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B2C63E-0EFC-47A1-BD68-32FF6801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1E58-CBE7-4BB5-845F-A4D0AEEBA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39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0BE9-B5D6-4004-BDA9-F0927483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D7570-4ADA-4DB7-9611-40AE87C4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99A0-F70B-4C05-9A99-D3AF735CBEA7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AF560-5496-4450-9B7B-E665AF62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9330D-E4D9-412A-A852-0A6F03B4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1E58-CBE7-4BB5-845F-A4D0AEEBA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2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67D8F-4622-4BF2-9540-8F78C906A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99A0-F70B-4C05-9A99-D3AF735CBEA7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12645-41C4-49FA-8BA5-705BC13C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5F78C-A53B-4435-95C1-4999F83E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1E58-CBE7-4BB5-845F-A4D0AEEBA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82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B2A0-9ABA-414B-9C82-E76643A84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BC28-3D2B-4C40-B58B-774ECBB71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75494-E8EE-4CB6-826D-E9137CE4A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D0526-7346-401D-A59E-193F5012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99A0-F70B-4C05-9A99-D3AF735CBEA7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80CFB-DAE0-4742-807F-39A31E0F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2C6F6-5248-451D-9E29-C58FBE8E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1E58-CBE7-4BB5-845F-A4D0AEEBA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1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D98B-08AE-40C8-9C35-73A62DFC1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41FFD-1339-49BC-8878-8D2DE4A21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8EE56-C8A6-41AC-A034-096E4AFB1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8043D-5445-4652-8CC7-5A69A5EF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99A0-F70B-4C05-9A99-D3AF735CBEA7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13DEC-B538-404D-B81A-487FE5B0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CD1E9-49CC-47A1-9ADB-B3983DE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91E58-CBE7-4BB5-845F-A4D0AEEBA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66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3C15-E8AA-45A9-90A7-87EB548A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ED31C-F7E4-4E67-8697-B9B3B6E78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7AE72-801C-498B-8D65-624205478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D99A0-F70B-4C05-9A99-D3AF735CBEA7}" type="datetimeFigureOut">
              <a:rPr lang="en-IN" smtClean="0"/>
              <a:t>22-12-2020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B4B53-0874-4107-88F7-58E5BF959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25E02-B34A-4F4F-BD5A-F5D88FDF5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91E58-CBE7-4BB5-845F-A4D0AEEBA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98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634BE2C-3D40-462D-8EC7-6C3E4DFEE0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6"/>
          <a:stretch/>
        </p:blipFill>
        <p:spPr bwMode="auto">
          <a:xfrm>
            <a:off x="-1" y="0"/>
            <a:ext cx="12192001" cy="686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23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293D10D-52D5-46E7-9BDE-03E9B513A38B}"/>
              </a:ext>
            </a:extLst>
          </p:cNvPr>
          <p:cNvGrpSpPr/>
          <p:nvPr/>
        </p:nvGrpSpPr>
        <p:grpSpPr>
          <a:xfrm rot="10800000">
            <a:off x="0" y="0"/>
            <a:ext cx="2767541" cy="6858000"/>
            <a:chOff x="1" y="107098"/>
            <a:chExt cx="1480458" cy="587707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12C4C1F-EF10-40B0-8E80-B3B9D1BFB4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442"/>
            <a:stretch/>
          </p:blipFill>
          <p:spPr>
            <a:xfrm rot="16200000">
              <a:off x="-812681" y="919780"/>
              <a:ext cx="3105819" cy="148045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9710D3-C5C7-45A9-BF77-99931F3737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208" r="8522"/>
            <a:stretch/>
          </p:blipFill>
          <p:spPr>
            <a:xfrm rot="16200000">
              <a:off x="-645399" y="3858318"/>
              <a:ext cx="2771259" cy="1480456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BC5AB05-F5A9-4381-BDD4-91B5D412311C}"/>
              </a:ext>
            </a:extLst>
          </p:cNvPr>
          <p:cNvSpPr/>
          <p:nvPr/>
        </p:nvSpPr>
        <p:spPr>
          <a:xfrm>
            <a:off x="3588967" y="648475"/>
            <a:ext cx="5014065" cy="2585323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CAM OVERFLOW</a:t>
            </a:r>
          </a:p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WITH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GNS3 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&amp;</a:t>
            </a:r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SCAPY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F40FD0-F173-44A9-AD8F-D98A21E034DF}"/>
              </a:ext>
            </a:extLst>
          </p:cNvPr>
          <p:cNvSpPr/>
          <p:nvPr/>
        </p:nvSpPr>
        <p:spPr>
          <a:xfrm>
            <a:off x="8192315" y="4162334"/>
            <a:ext cx="2767541" cy="1767127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TEAM 2</a:t>
            </a:r>
          </a:p>
          <a:p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AZSHWANTH</a:t>
            </a:r>
          </a:p>
          <a:p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HEMANTH</a:t>
            </a:r>
          </a:p>
        </p:txBody>
      </p:sp>
    </p:spTree>
    <p:extLst>
      <p:ext uri="{BB962C8B-B14F-4D97-AF65-F5344CB8AC3E}">
        <p14:creationId xmlns:p14="http://schemas.microsoft.com/office/powerpoint/2010/main" val="2336781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DEA559-818E-4E83-990A-D82E3071C920}"/>
              </a:ext>
            </a:extLst>
          </p:cNvPr>
          <p:cNvSpPr/>
          <p:nvPr/>
        </p:nvSpPr>
        <p:spPr>
          <a:xfrm>
            <a:off x="4309819" y="499492"/>
            <a:ext cx="3746539" cy="92333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GNS3 SETUP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64ECBF-85BD-42FE-858D-59FF85F57C34}"/>
              </a:ext>
            </a:extLst>
          </p:cNvPr>
          <p:cNvPicPr/>
          <p:nvPr/>
        </p:nvPicPr>
        <p:blipFill rotWithShape="1">
          <a:blip r:embed="rId2"/>
          <a:srcRect l="7843" t="12181" r="15046" b="19560"/>
          <a:stretch/>
        </p:blipFill>
        <p:spPr bwMode="auto">
          <a:xfrm>
            <a:off x="2606732" y="1731044"/>
            <a:ext cx="6978536" cy="3395912"/>
          </a:xfrm>
          <a:prstGeom prst="rect">
            <a:avLst/>
          </a:prstGeom>
          <a:ln w="762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32744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D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D820C1-FAC7-4CE0-ADE3-438B26616DB5}"/>
              </a:ext>
            </a:extLst>
          </p:cNvPr>
          <p:cNvSpPr/>
          <p:nvPr/>
        </p:nvSpPr>
        <p:spPr>
          <a:xfrm>
            <a:off x="2952486" y="839126"/>
            <a:ext cx="6287042" cy="92333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CAM TABLE ADDRESS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958025-E23D-423B-905B-8B045B672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87" y="2381250"/>
            <a:ext cx="4086225" cy="20955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33F5E5-0094-4360-AD26-9BE43E197A60}"/>
              </a:ext>
            </a:extLst>
          </p:cNvPr>
          <p:cNvSpPr/>
          <p:nvPr/>
        </p:nvSpPr>
        <p:spPr>
          <a:xfrm>
            <a:off x="1658982" y="5095544"/>
            <a:ext cx="8874034" cy="64633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LIMITED BY PHYSICAL AND PRACTICAL ENTITY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5D3947-05AA-4304-87DE-147337CC3578}"/>
              </a:ext>
            </a:extLst>
          </p:cNvPr>
          <p:cNvSpPr/>
          <p:nvPr/>
        </p:nvSpPr>
        <p:spPr>
          <a:xfrm>
            <a:off x="5195207" y="3200128"/>
            <a:ext cx="444138" cy="933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827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C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DB5B13-32A4-4106-BC65-1EE95566F47E}"/>
              </a:ext>
            </a:extLst>
          </p:cNvPr>
          <p:cNvSpPr/>
          <p:nvPr/>
        </p:nvSpPr>
        <p:spPr>
          <a:xfrm>
            <a:off x="5160398" y="839126"/>
            <a:ext cx="1871218" cy="92333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FLOW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2A5C41-03E6-4C5C-8B8C-5EA4F8CDF13A}"/>
              </a:ext>
            </a:extLst>
          </p:cNvPr>
          <p:cNvSpPr/>
          <p:nvPr/>
        </p:nvSpPr>
        <p:spPr>
          <a:xfrm>
            <a:off x="2386682" y="2028616"/>
            <a:ext cx="7418636" cy="2800767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live mac addresses to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Overflow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 </a:t>
            </a:r>
            <a:r>
              <a:rPr lang="en-US" sz="3200" b="1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not remember</a:t>
            </a:r>
            <a:r>
              <a:rPr lang="en-US" sz="32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</a:t>
            </a:r>
            <a:r>
              <a:rPr lang="en-US" sz="32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Acts like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Sniff the data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1518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B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AA7B12-A229-461A-BA75-53088ABC30D5}"/>
              </a:ext>
            </a:extLst>
          </p:cNvPr>
          <p:cNvSpPr/>
          <p:nvPr/>
        </p:nvSpPr>
        <p:spPr>
          <a:xfrm>
            <a:off x="4546697" y="612704"/>
            <a:ext cx="3098605" cy="92333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</a:t>
            </a:r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MODULES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FDDFAE-947C-4286-97B5-7F35DF829845}"/>
              </a:ext>
            </a:extLst>
          </p:cNvPr>
          <p:cNvSpPr/>
          <p:nvPr/>
        </p:nvSpPr>
        <p:spPr>
          <a:xfrm>
            <a:off x="2257405" y="1659285"/>
            <a:ext cx="7677187" cy="353943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Topology creation in GNS3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Configuring the topology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Generating random</a:t>
            </a:r>
            <a:r>
              <a:rPr lang="en-US" sz="3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MAC addresses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Generation of live packets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Attacking and overloading the CAM table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Recording the network traffic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Sni</a:t>
            </a:r>
            <a:r>
              <a:rPr lang="en-US" sz="3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ffing the data</a:t>
            </a:r>
          </a:p>
        </p:txBody>
      </p:sp>
    </p:spTree>
    <p:extLst>
      <p:ext uri="{BB962C8B-B14F-4D97-AF65-F5344CB8AC3E}">
        <p14:creationId xmlns:p14="http://schemas.microsoft.com/office/powerpoint/2010/main" val="3957556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FA1059-4904-4A32-9BF7-6533385E2669}"/>
              </a:ext>
            </a:extLst>
          </p:cNvPr>
          <p:cNvSpPr/>
          <p:nvPr/>
        </p:nvSpPr>
        <p:spPr>
          <a:xfrm>
            <a:off x="4127354" y="612704"/>
            <a:ext cx="3937296" cy="92333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PREVENTION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B1ED3B-66DE-44F3-A76F-19D1633614CF}"/>
              </a:ext>
            </a:extLst>
          </p:cNvPr>
          <p:cNvSpPr/>
          <p:nvPr/>
        </p:nvSpPr>
        <p:spPr>
          <a:xfrm>
            <a:off x="201373" y="2151727"/>
            <a:ext cx="11789253" cy="2554545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Prevention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limit for </a:t>
            </a:r>
            <a:r>
              <a:rPr lang="en-US" sz="4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 address storage in CAM table.</a:t>
            </a:r>
            <a:endParaRPr lang="en-US" sz="40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time of an attack, limit will shut down the switch.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 is given a alert message.</a:t>
            </a:r>
          </a:p>
        </p:txBody>
      </p:sp>
    </p:spTree>
    <p:extLst>
      <p:ext uri="{BB962C8B-B14F-4D97-AF65-F5344CB8AC3E}">
        <p14:creationId xmlns:p14="http://schemas.microsoft.com/office/powerpoint/2010/main" val="3286864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6639C7-6014-40B6-A455-09E20B4EBC35}"/>
              </a:ext>
            </a:extLst>
          </p:cNvPr>
          <p:cNvSpPr/>
          <p:nvPr/>
        </p:nvSpPr>
        <p:spPr>
          <a:xfrm>
            <a:off x="2987842" y="1905506"/>
            <a:ext cx="6216315" cy="304698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solidFill>
                  <a:srgbClr val="4361EE"/>
                </a:solidFill>
              </a:rPr>
              <a:t>  HANK</a:t>
            </a:r>
          </a:p>
          <a:p>
            <a:pPr algn="ctr"/>
            <a:r>
              <a:rPr lang="en-US" sz="9600" b="1" dirty="0">
                <a:solidFill>
                  <a:srgbClr val="4361EE"/>
                </a:solidFill>
              </a:rPr>
              <a:t>Y</a:t>
            </a:r>
            <a:r>
              <a:rPr lang="en-US" sz="9600" b="1" dirty="0">
                <a:solidFill>
                  <a:srgbClr val="4361EE"/>
                </a:solidFill>
                <a:latin typeface="Consolas" panose="020B0609020204030204" pitchFamily="49" charset="0"/>
              </a:rPr>
              <a:t> </a:t>
            </a:r>
            <a:r>
              <a:rPr lang="en-US" sz="9600" b="1" dirty="0">
                <a:solidFill>
                  <a:srgbClr val="4361EE"/>
                </a:solidFill>
              </a:rPr>
              <a:t>U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ED5997-DF20-48CA-8E02-A010739127B2}"/>
              </a:ext>
            </a:extLst>
          </p:cNvPr>
          <p:cNvGrpSpPr/>
          <p:nvPr/>
        </p:nvGrpSpPr>
        <p:grpSpPr>
          <a:xfrm>
            <a:off x="4153758" y="1905506"/>
            <a:ext cx="2847934" cy="3046988"/>
            <a:chOff x="4153758" y="1905506"/>
            <a:chExt cx="2847934" cy="304698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A2B687-13DF-4BBD-9F2A-174E89DD19E5}"/>
                </a:ext>
              </a:extLst>
            </p:cNvPr>
            <p:cNvSpPr/>
            <p:nvPr/>
          </p:nvSpPr>
          <p:spPr>
            <a:xfrm rot="10800000">
              <a:off x="4153758" y="1905506"/>
              <a:ext cx="149191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4361EE"/>
                  </a:solidFill>
                </a:rPr>
                <a:t>  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AE8324-98A3-4628-B2BD-9EA2AEB07559}"/>
                </a:ext>
              </a:extLst>
            </p:cNvPr>
            <p:cNvSpPr/>
            <p:nvPr/>
          </p:nvSpPr>
          <p:spPr>
            <a:xfrm rot="10800000">
              <a:off x="5573255" y="3382834"/>
              <a:ext cx="1428437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9600" b="1" dirty="0">
                  <a:solidFill>
                    <a:srgbClr val="4361EE"/>
                  </a:solidFill>
                </a:rPr>
                <a:t>  </a:t>
              </a:r>
              <a:r>
                <a:rPr lang="en-US" sz="9600" b="1" dirty="0">
                  <a:solidFill>
                    <a:srgbClr val="4361EE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089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114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azshwanth.official@gmail.com</dc:creator>
  <cp:lastModifiedBy>azshwanth.official@gmail.com</cp:lastModifiedBy>
  <cp:revision>12</cp:revision>
  <dcterms:created xsi:type="dcterms:W3CDTF">2020-12-14T13:35:16Z</dcterms:created>
  <dcterms:modified xsi:type="dcterms:W3CDTF">2020-12-22T17:00:12Z</dcterms:modified>
</cp:coreProperties>
</file>