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6"/>
  </p:notesMasterIdLst>
  <p:sldIdLst>
    <p:sldId id="256" r:id="rId2"/>
    <p:sldId id="257" r:id="rId3"/>
    <p:sldId id="260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749"/>
    <p:restoredTop sz="94667"/>
  </p:normalViewPr>
  <p:slideViewPr>
    <p:cSldViewPr snapToGrid="0">
      <p:cViewPr>
        <p:scale>
          <a:sx n="202" d="100"/>
          <a:sy n="202" d="100"/>
        </p:scale>
        <p:origin x="3424" y="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06929B-8891-C540-8958-2F2EE2CBB181}" type="datetimeFigureOut">
              <a:rPr lang="en-US" smtClean="0"/>
              <a:t>11/20/24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D73C46-F42F-124F-967A-319299855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1420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D73C46-F42F-124F-967A-319299855AE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3150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D73C46-F42F-124F-967A-319299855AE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7388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57D44-B6DF-0B4E-B316-E8D428418037}" type="datetimeFigureOut">
              <a:rPr lang="en-US" smtClean="0"/>
              <a:t>11/20/24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0334C-47A1-E143-9F9B-59EB92AA0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146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57D44-B6DF-0B4E-B316-E8D428418037}" type="datetimeFigureOut">
              <a:rPr lang="en-US" smtClean="0"/>
              <a:t>11/20/24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0334C-47A1-E143-9F9B-59EB92AA0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269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57D44-B6DF-0B4E-B316-E8D428418037}" type="datetimeFigureOut">
              <a:rPr lang="en-US" smtClean="0"/>
              <a:t>11/20/24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0334C-47A1-E143-9F9B-59EB92AA0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815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57D44-B6DF-0B4E-B316-E8D428418037}" type="datetimeFigureOut">
              <a:rPr lang="en-US" smtClean="0"/>
              <a:t>11/20/24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0334C-47A1-E143-9F9B-59EB92AA0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516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57D44-B6DF-0B4E-B316-E8D428418037}" type="datetimeFigureOut">
              <a:rPr lang="en-US" smtClean="0"/>
              <a:t>11/20/24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0334C-47A1-E143-9F9B-59EB92AA0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848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57D44-B6DF-0B4E-B316-E8D428418037}" type="datetimeFigureOut">
              <a:rPr lang="en-US" smtClean="0"/>
              <a:t>11/20/24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0334C-47A1-E143-9F9B-59EB92AA0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276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57D44-B6DF-0B4E-B316-E8D428418037}" type="datetimeFigureOut">
              <a:rPr lang="en-US" smtClean="0"/>
              <a:t>11/20/24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0334C-47A1-E143-9F9B-59EB92AA0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355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57D44-B6DF-0B4E-B316-E8D428418037}" type="datetimeFigureOut">
              <a:rPr lang="en-US" smtClean="0"/>
              <a:t>11/20/24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0334C-47A1-E143-9F9B-59EB92AA0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11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57D44-B6DF-0B4E-B316-E8D428418037}" type="datetimeFigureOut">
              <a:rPr lang="en-US" smtClean="0"/>
              <a:t>11/20/24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0334C-47A1-E143-9F9B-59EB92AA0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234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57D44-B6DF-0B4E-B316-E8D428418037}" type="datetimeFigureOut">
              <a:rPr lang="en-US" smtClean="0"/>
              <a:t>11/20/24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0334C-47A1-E143-9F9B-59EB92AA0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369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57D44-B6DF-0B4E-B316-E8D428418037}" type="datetimeFigureOut">
              <a:rPr lang="en-US" smtClean="0"/>
              <a:t>11/20/24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0334C-47A1-E143-9F9B-59EB92AA0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228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AC57D44-B6DF-0B4E-B316-E8D428418037}" type="datetimeFigureOut">
              <a:rPr lang="en-US" smtClean="0"/>
              <a:t>11/20/24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A10334C-47A1-E143-9F9B-59EB92AA0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329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graph&#10;&#10;Description automatically generated">
            <a:extLst>
              <a:ext uri="{FF2B5EF4-FFF2-40B4-BE49-F238E27FC236}">
                <a16:creationId xmlns:a16="http://schemas.microsoft.com/office/drawing/2014/main" id="{C8CC8FA7-EC74-BE80-EA2A-85FE5B8C85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1750" y="0"/>
            <a:ext cx="40005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8FE0D88-5BFB-EE08-6065-1775135704C6}"/>
              </a:ext>
            </a:extLst>
          </p:cNvPr>
          <p:cNvSpPr txBox="1"/>
          <p:nvPr/>
        </p:nvSpPr>
        <p:spPr>
          <a:xfrm>
            <a:off x="127169" y="756954"/>
            <a:ext cx="25296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Schematic of timescale</a:t>
            </a:r>
          </a:p>
          <a:p>
            <a:r>
              <a:rPr lang="en-US" dirty="0"/>
              <a:t>re</a:t>
            </a:r>
          </a:p>
        </p:txBody>
      </p:sp>
    </p:spTree>
    <p:extLst>
      <p:ext uri="{BB962C8B-B14F-4D97-AF65-F5344CB8AC3E}">
        <p14:creationId xmlns:p14="http://schemas.microsoft.com/office/powerpoint/2010/main" val="913826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graph of a gene&#10;&#10;Description automatically generated with medium confidence">
            <a:extLst>
              <a:ext uri="{FF2B5EF4-FFF2-40B4-BE49-F238E27FC236}">
                <a16:creationId xmlns:a16="http://schemas.microsoft.com/office/drawing/2014/main" id="{795FA5CF-EFB2-81ED-86F8-A39BC88516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60" y="0"/>
            <a:ext cx="457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F8A2200-A77E-8899-1FFF-535C8C3E4DAB}"/>
              </a:ext>
            </a:extLst>
          </p:cNvPr>
          <p:cNvSpPr txBox="1"/>
          <p:nvPr/>
        </p:nvSpPr>
        <p:spPr>
          <a:xfrm>
            <a:off x="6508006" y="933319"/>
            <a:ext cx="18774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Supplement and </a:t>
            </a:r>
          </a:p>
          <a:p>
            <a:r>
              <a:rPr lang="en-US" dirty="0"/>
              <a:t>Refer to in paper</a:t>
            </a:r>
          </a:p>
        </p:txBody>
      </p:sp>
    </p:spTree>
    <p:extLst>
      <p:ext uri="{BB962C8B-B14F-4D97-AF65-F5344CB8AC3E}">
        <p14:creationId xmlns:p14="http://schemas.microsoft.com/office/powerpoint/2010/main" val="324293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close-up of a graph&#10;&#10;Description automatically generated">
            <a:extLst>
              <a:ext uri="{FF2B5EF4-FFF2-40B4-BE49-F238E27FC236}">
                <a16:creationId xmlns:a16="http://schemas.microsoft.com/office/drawing/2014/main" id="{C25B9E58-D520-1738-27B0-93DC98BC76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687" y="1085850"/>
            <a:ext cx="8723313" cy="538353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01AF13A-EF16-4823-E737-00F75F8E7E04}"/>
              </a:ext>
            </a:extLst>
          </p:cNvPr>
          <p:cNvSpPr txBox="1"/>
          <p:nvPr/>
        </p:nvSpPr>
        <p:spPr>
          <a:xfrm>
            <a:off x="1336916" y="529721"/>
            <a:ext cx="7479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 More genes to show what percentage of </a:t>
            </a:r>
            <a:r>
              <a:rPr lang="en-US" dirty="0" err="1"/>
              <a:t>nors</a:t>
            </a:r>
            <a:r>
              <a:rPr lang="en-US" dirty="0"/>
              <a:t> effect we can reproduce</a:t>
            </a:r>
          </a:p>
        </p:txBody>
      </p:sp>
    </p:spTree>
    <p:extLst>
      <p:ext uri="{BB962C8B-B14F-4D97-AF65-F5344CB8AC3E}">
        <p14:creationId xmlns:p14="http://schemas.microsoft.com/office/powerpoint/2010/main" val="2176171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graph&#10;&#10;Description automatically generated">
            <a:extLst>
              <a:ext uri="{FF2B5EF4-FFF2-40B4-BE49-F238E27FC236}">
                <a16:creationId xmlns:a16="http://schemas.microsoft.com/office/drawing/2014/main" id="{B4EE11E8-6367-6EC0-ABDE-66BB0B4EF3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28600"/>
            <a:ext cx="6400800" cy="64008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956A832-F4AE-C3CE-282D-166460507BF9}"/>
              </a:ext>
            </a:extLst>
          </p:cNvPr>
          <p:cNvSpPr txBox="1"/>
          <p:nvPr/>
        </p:nvSpPr>
        <p:spPr>
          <a:xfrm>
            <a:off x="952237" y="0"/>
            <a:ext cx="7479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 More genes to show what percentage of </a:t>
            </a:r>
            <a:r>
              <a:rPr lang="en-US" dirty="0" err="1"/>
              <a:t>nors</a:t>
            </a:r>
            <a:r>
              <a:rPr lang="en-US" dirty="0"/>
              <a:t> effect we can reproduce</a:t>
            </a:r>
          </a:p>
        </p:txBody>
      </p:sp>
    </p:spTree>
    <p:extLst>
      <p:ext uri="{BB962C8B-B14F-4D97-AF65-F5344CB8AC3E}">
        <p14:creationId xmlns:p14="http://schemas.microsoft.com/office/powerpoint/2010/main" val="6721016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603</TotalTime>
  <Words>38</Words>
  <Application>Microsoft Macintosh PowerPoint</Application>
  <PresentationFormat>On-screen Show (4:3)</PresentationFormat>
  <Paragraphs>8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Alec Taylor</dc:creator>
  <cp:lastModifiedBy>Alec Taylor</cp:lastModifiedBy>
  <cp:revision>2</cp:revision>
  <dcterms:created xsi:type="dcterms:W3CDTF">2024-11-19T18:08:59Z</dcterms:created>
  <dcterms:modified xsi:type="dcterms:W3CDTF">2024-11-20T20:20:29Z</dcterms:modified>
</cp:coreProperties>
</file>