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7"/>
    <p:restoredTop sz="94569"/>
  </p:normalViewPr>
  <p:slideViewPr>
    <p:cSldViewPr snapToGrid="0">
      <p:cViewPr varScale="1">
        <p:scale>
          <a:sx n="211" d="100"/>
          <a:sy n="211" d="100"/>
        </p:scale>
        <p:origin x="204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DB909-2D5B-2F4D-A2EA-DBC7F9096A6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BA419-12C8-B945-8EA6-B9B269344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419-12C8-B945-8EA6-B9B2693445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2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419-12C8-B945-8EA6-B9B2693445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0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419-12C8-B945-8EA6-B9B2693445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5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419-12C8-B945-8EA6-B9B2693445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78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419-12C8-B945-8EA6-B9B2693445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4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419-12C8-B945-8EA6-B9B2693445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5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419-12C8-B945-8EA6-B9B2693445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44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BA419-12C8-B945-8EA6-B9B2693445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7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35156-9E14-FB4C-BC58-1F7FFCB8F145}" type="datetime1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68A-F711-E54C-8468-38FE27EA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0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5C94-D3F5-2148-A7EC-99DED30B6EE3}" type="datetime1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68A-F711-E54C-8468-38FE27EA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6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7E34-6FD1-A84D-A381-1DF31E68FB21}" type="datetime1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68A-F711-E54C-8468-38FE27EA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1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2AA94-7D25-1B43-B889-4C0703C2A32A}" type="datetime1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68A-F711-E54C-8468-38FE27EA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3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B4320-144D-D945-A273-772C600F80EF}" type="datetime1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68A-F711-E54C-8468-38FE27EA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307E-0295-524A-AA84-79F97D0E6D7A}" type="datetime1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68A-F711-E54C-8468-38FE27EA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4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B105-87F9-BD47-AA63-13C1F6CBC07F}" type="datetime1">
              <a:rPr lang="en-US" smtClean="0"/>
              <a:t>7/26/24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68A-F711-E54C-8468-38FE27EA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0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D719-D8EE-7D42-B243-00A15088ECF4}" type="datetime1">
              <a:rPr lang="en-US" smtClean="0"/>
              <a:t>7/26/24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68A-F711-E54C-8468-38FE27EA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0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5C527-81CD-F647-851B-8CC5C391C17F}" type="datetime1">
              <a:rPr lang="en-US" smtClean="0"/>
              <a:t>7/26/24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68A-F711-E54C-8468-38FE27EA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355EF-2F26-8943-B647-4C35DE3B8A70}" type="datetime1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68A-F711-E54C-8468-38FE27EA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9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0167B-3715-8B4F-ACDD-61E44C2CB542}" type="datetime1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C68A-F711-E54C-8468-38FE27EA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6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2B981-57B8-8D4E-8F3F-09607BE79DCB}" type="datetime1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9C68A-F711-E54C-8468-38FE27EA9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1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0444B4A-2DAB-53BC-5087-DE7C0F880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4355" y="-249118"/>
            <a:ext cx="10435590" cy="7356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B744D9-3434-EA0E-C0CD-3CD1E912C4F1}"/>
              </a:ext>
            </a:extLst>
          </p:cNvPr>
          <p:cNvSpPr txBox="1"/>
          <p:nvPr/>
        </p:nvSpPr>
        <p:spPr>
          <a:xfrm>
            <a:off x="1611630" y="2251710"/>
            <a:ext cx="62981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CRISPR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CasRx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gRNA Design by Autoencoder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Alec Taylor, Enoch Yeung</a:t>
            </a:r>
          </a:p>
        </p:txBody>
      </p:sp>
    </p:spTree>
    <p:extLst>
      <p:ext uri="{BB962C8B-B14F-4D97-AF65-F5344CB8AC3E}">
        <p14:creationId xmlns:p14="http://schemas.microsoft.com/office/powerpoint/2010/main" val="149248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0444B4A-2DAB-53BC-5087-DE7C0F880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4355" y="-249118"/>
            <a:ext cx="10435590" cy="73562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A62FF1-83CA-F843-34C0-ACBD6B7D7DC9}"/>
              </a:ext>
            </a:extLst>
          </p:cNvPr>
          <p:cNvSpPr txBox="1"/>
          <p:nvPr/>
        </p:nvSpPr>
        <p:spPr>
          <a:xfrm>
            <a:off x="1417320" y="80010"/>
            <a:ext cx="1843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Network Design</a:t>
            </a:r>
          </a:p>
        </p:txBody>
      </p:sp>
      <p:pic>
        <p:nvPicPr>
          <p:cNvPr id="4" name="Picture 3" descr="A collage of graphs and charts&#10;&#10;Description automatically generated">
            <a:extLst>
              <a:ext uri="{FF2B5EF4-FFF2-40B4-BE49-F238E27FC236}">
                <a16:creationId xmlns:a16="http://schemas.microsoft.com/office/drawing/2014/main" id="{D5ADA5EC-A328-B44A-391B-718BE55FB7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49662" b="49869"/>
          <a:stretch/>
        </p:blipFill>
        <p:spPr>
          <a:xfrm>
            <a:off x="1417320" y="691515"/>
            <a:ext cx="7587986" cy="54749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37508-DBD8-49D2-FBF0-021BF33DB437}"/>
              </a:ext>
            </a:extLst>
          </p:cNvPr>
          <p:cNvSpPr txBox="1"/>
          <p:nvPr/>
        </p:nvSpPr>
        <p:spPr>
          <a:xfrm>
            <a:off x="4595447" y="4328160"/>
            <a:ext cx="4783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0.00</a:t>
            </a:r>
          </a:p>
          <a:p>
            <a:endParaRPr lang="en-US" sz="1000" dirty="0"/>
          </a:p>
          <a:p>
            <a:r>
              <a:rPr lang="en-US" sz="1000" dirty="0"/>
              <a:t>0.00</a:t>
            </a:r>
          </a:p>
          <a:p>
            <a:endParaRPr lang="en-US" sz="1000" dirty="0"/>
          </a:p>
          <a:p>
            <a:r>
              <a:rPr lang="en-US" sz="1000" dirty="0"/>
              <a:t>0.00</a:t>
            </a:r>
          </a:p>
          <a:p>
            <a:endParaRPr lang="en-US" sz="1000" dirty="0"/>
          </a:p>
          <a:p>
            <a:r>
              <a:rPr lang="en-US" sz="1000" dirty="0"/>
              <a:t>0.00</a:t>
            </a:r>
          </a:p>
        </p:txBody>
      </p:sp>
    </p:spTree>
    <p:extLst>
      <p:ext uri="{BB962C8B-B14F-4D97-AF65-F5344CB8AC3E}">
        <p14:creationId xmlns:p14="http://schemas.microsoft.com/office/powerpoint/2010/main" val="202755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0444B4A-2DAB-53BC-5087-DE7C0F880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60411" y="-249118"/>
            <a:ext cx="10435590" cy="73562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A62FF1-83CA-F843-34C0-ACBD6B7D7DC9}"/>
              </a:ext>
            </a:extLst>
          </p:cNvPr>
          <p:cNvSpPr txBox="1"/>
          <p:nvPr/>
        </p:nvSpPr>
        <p:spPr>
          <a:xfrm>
            <a:off x="1417320" y="80010"/>
            <a:ext cx="1843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Network Design</a:t>
            </a:r>
          </a:p>
        </p:txBody>
      </p:sp>
      <p:pic>
        <p:nvPicPr>
          <p:cNvPr id="4" name="Picture 3" descr="A collage of graphs and charts&#10;&#10;Description automatically generated">
            <a:extLst>
              <a:ext uri="{FF2B5EF4-FFF2-40B4-BE49-F238E27FC236}">
                <a16:creationId xmlns:a16="http://schemas.microsoft.com/office/drawing/2014/main" id="{D5ADA5EC-A328-B44A-391B-718BE55FB7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49662" b="49869"/>
          <a:stretch/>
        </p:blipFill>
        <p:spPr>
          <a:xfrm>
            <a:off x="2284113" y="1218334"/>
            <a:ext cx="6147558" cy="44356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737508-DBD8-49D2-FBF0-021BF33DB437}"/>
              </a:ext>
            </a:extLst>
          </p:cNvPr>
          <p:cNvSpPr txBox="1"/>
          <p:nvPr/>
        </p:nvSpPr>
        <p:spPr>
          <a:xfrm>
            <a:off x="4810150" y="4125547"/>
            <a:ext cx="477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0.00</a:t>
            </a:r>
          </a:p>
          <a:p>
            <a:endParaRPr lang="en-US" sz="800" dirty="0"/>
          </a:p>
          <a:p>
            <a:r>
              <a:rPr lang="en-US" sz="800" dirty="0"/>
              <a:t>0.00</a:t>
            </a:r>
          </a:p>
          <a:p>
            <a:endParaRPr lang="en-US" sz="800" dirty="0"/>
          </a:p>
          <a:p>
            <a:r>
              <a:rPr lang="en-US" sz="800" dirty="0"/>
              <a:t>0.00</a:t>
            </a:r>
          </a:p>
          <a:p>
            <a:endParaRPr lang="en-US" sz="800" dirty="0"/>
          </a:p>
          <a:p>
            <a:r>
              <a:rPr lang="en-US" sz="800" dirty="0"/>
              <a:t>0.00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2481A245-ECD1-CF34-C4BD-07E6FACA2B6A}"/>
              </a:ext>
            </a:extLst>
          </p:cNvPr>
          <p:cNvSpPr/>
          <p:nvPr/>
        </p:nvSpPr>
        <p:spPr>
          <a:xfrm>
            <a:off x="1775071" y="1306286"/>
            <a:ext cx="563880" cy="21227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895CECB-4A51-CE4A-78D9-66FD11D16D51}"/>
              </a:ext>
            </a:extLst>
          </p:cNvPr>
          <p:cNvSpPr/>
          <p:nvPr/>
        </p:nvSpPr>
        <p:spPr>
          <a:xfrm>
            <a:off x="7496571" y="3715415"/>
            <a:ext cx="544286" cy="17743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DB3642-A734-C861-9C79-8E9F3BE2D5F9}"/>
              </a:ext>
            </a:extLst>
          </p:cNvPr>
          <p:cNvSpPr txBox="1"/>
          <p:nvPr/>
        </p:nvSpPr>
        <p:spPr>
          <a:xfrm rot="16200000">
            <a:off x="-987343" y="610136"/>
            <a:ext cx="5268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Encoder width: 30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1141C142-8B71-EE8F-D6B9-B4FB92141D38}"/>
              </a:ext>
            </a:extLst>
          </p:cNvPr>
          <p:cNvSpPr/>
          <p:nvPr/>
        </p:nvSpPr>
        <p:spPr>
          <a:xfrm rot="5400000">
            <a:off x="4004131" y="37693"/>
            <a:ext cx="516757" cy="21692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B7606533-8DEF-C088-39E5-2CDF6566EE82}"/>
              </a:ext>
            </a:extLst>
          </p:cNvPr>
          <p:cNvSpPr/>
          <p:nvPr/>
        </p:nvSpPr>
        <p:spPr>
          <a:xfrm rot="5400000">
            <a:off x="6425725" y="37693"/>
            <a:ext cx="516757" cy="21692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60EAB1-4435-5F44-527D-E4E3C3AF6514}"/>
              </a:ext>
            </a:extLst>
          </p:cNvPr>
          <p:cNvSpPr txBox="1"/>
          <p:nvPr/>
        </p:nvSpPr>
        <p:spPr>
          <a:xfrm>
            <a:off x="3313967" y="540526"/>
            <a:ext cx="5268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Encoder depth: 10.              Decoder depth: 10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7D9F24-FA15-00F5-F9BA-BCCE0A4CA3B8}"/>
              </a:ext>
            </a:extLst>
          </p:cNvPr>
          <p:cNvSpPr txBox="1"/>
          <p:nvPr/>
        </p:nvSpPr>
        <p:spPr>
          <a:xfrm>
            <a:off x="4419134" y="1519415"/>
            <a:ext cx="5219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Embedding width: 15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ED89AC70-EFE9-179E-8BF3-80AF234AA214}"/>
              </a:ext>
            </a:extLst>
          </p:cNvPr>
          <p:cNvSpPr/>
          <p:nvPr/>
        </p:nvSpPr>
        <p:spPr>
          <a:xfrm rot="10800000">
            <a:off x="5081706" y="2357882"/>
            <a:ext cx="411480" cy="74914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BB5052-D367-9DE9-D3DF-CF7964FCAFDF}"/>
              </a:ext>
            </a:extLst>
          </p:cNvPr>
          <p:cNvSpPr txBox="1"/>
          <p:nvPr/>
        </p:nvSpPr>
        <p:spPr>
          <a:xfrm rot="5400000">
            <a:off x="5497772" y="6193172"/>
            <a:ext cx="5268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Encoder width: 100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59CE1040-3051-93D4-F6B5-F8505FCE7D1C}"/>
              </a:ext>
            </a:extLst>
          </p:cNvPr>
          <p:cNvSpPr/>
          <p:nvPr/>
        </p:nvSpPr>
        <p:spPr>
          <a:xfrm rot="16200000">
            <a:off x="6601508" y="4827758"/>
            <a:ext cx="516757" cy="2169221"/>
          </a:xfrm>
          <a:prstGeom prst="leftBrace">
            <a:avLst>
              <a:gd name="adj1" fmla="val 95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976228-EB7E-0D62-ACA4-A97C24548439}"/>
              </a:ext>
            </a:extLst>
          </p:cNvPr>
          <p:cNvSpPr txBox="1"/>
          <p:nvPr/>
        </p:nvSpPr>
        <p:spPr>
          <a:xfrm>
            <a:off x="5797473" y="6051159"/>
            <a:ext cx="52683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Regression Depth: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030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0444B4A-2DAB-53BC-5087-DE7C0F880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4355" y="-249118"/>
            <a:ext cx="10435590" cy="73562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A62FF1-83CA-F843-34C0-ACBD6B7D7DC9}"/>
              </a:ext>
            </a:extLst>
          </p:cNvPr>
          <p:cNvSpPr txBox="1"/>
          <p:nvPr/>
        </p:nvSpPr>
        <p:spPr>
          <a:xfrm>
            <a:off x="1417320" y="80010"/>
            <a:ext cx="1843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Network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E4F93-536E-C8CA-21FD-3117B1F155CD}"/>
              </a:ext>
            </a:extLst>
          </p:cNvPr>
          <p:cNvSpPr txBox="1"/>
          <p:nvPr/>
        </p:nvSpPr>
        <p:spPr>
          <a:xfrm>
            <a:off x="1417320" y="574158"/>
            <a:ext cx="345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Hyperparameters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D6D69-880B-FF52-1EF7-A46046AE96CE}"/>
              </a:ext>
            </a:extLst>
          </p:cNvPr>
          <p:cNvSpPr txBox="1"/>
          <p:nvPr/>
        </p:nvSpPr>
        <p:spPr>
          <a:xfrm>
            <a:off x="1504507" y="1366284"/>
            <a:ext cx="7410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Encoder depth: 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Embedding: 15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Decoder width: 30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Decoder depth: 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Feedforward width:100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Feedforward depth:2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Loss Function:</a:t>
            </a:r>
          </a:p>
          <a:p>
            <a:r>
              <a:rPr lang="en-US" dirty="0"/>
              <a:t>	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75624D-0060-1796-509F-52FBACC58FBB}"/>
                  </a:ext>
                </a:extLst>
              </p:cNvPr>
              <p:cNvSpPr txBox="1"/>
              <p:nvPr/>
            </p:nvSpPr>
            <p:spPr>
              <a:xfrm>
                <a:off x="1831827" y="3609155"/>
                <a:ext cx="3382593" cy="1179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𝑡𝑟𝑢𝑒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𝑚𝑜𝑑𝑒𝑙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/ ||y_(true)||_2</a:t>
                </a:r>
              </a:p>
              <a:p>
                <a:endParaRPr lang="en-US" b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75624D-0060-1796-509F-52FBACC58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27" y="3609155"/>
                <a:ext cx="3382593" cy="1179747"/>
              </a:xfrm>
              <a:prstGeom prst="rect">
                <a:avLst/>
              </a:prstGeom>
              <a:blipFill>
                <a:blip r:embed="rId5"/>
                <a:stretch>
                  <a:fillRect t="-4255" r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67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0444B4A-2DAB-53BC-5087-DE7C0F880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4355" y="-249118"/>
            <a:ext cx="10435590" cy="73562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A62FF1-83CA-F843-34C0-ACBD6B7D7DC9}"/>
              </a:ext>
            </a:extLst>
          </p:cNvPr>
          <p:cNvSpPr txBox="1"/>
          <p:nvPr/>
        </p:nvSpPr>
        <p:spPr>
          <a:xfrm>
            <a:off x="1417320" y="80010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Maximum Fold Change</a:t>
            </a:r>
          </a:p>
        </p:txBody>
      </p:sp>
      <p:pic>
        <p:nvPicPr>
          <p:cNvPr id="6" name="Picture 5" descr="A collage of graphs and charts&#10;&#10;Description automatically generated">
            <a:extLst>
              <a:ext uri="{FF2B5EF4-FFF2-40B4-BE49-F238E27FC236}">
                <a16:creationId xmlns:a16="http://schemas.microsoft.com/office/drawing/2014/main" id="{E5421251-9CBF-DD36-5196-A09F35FE79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6180" t="54604" r="47761" b="-9357"/>
          <a:stretch/>
        </p:blipFill>
        <p:spPr>
          <a:xfrm>
            <a:off x="1501334" y="1298345"/>
            <a:ext cx="7506438" cy="509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1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0444B4A-2DAB-53BC-5087-DE7C0F880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4355" y="-249118"/>
            <a:ext cx="10435590" cy="73562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A62FF1-83CA-F843-34C0-ACBD6B7D7DC9}"/>
              </a:ext>
            </a:extLst>
          </p:cNvPr>
          <p:cNvSpPr txBox="1"/>
          <p:nvPr/>
        </p:nvSpPr>
        <p:spPr>
          <a:xfrm>
            <a:off x="1417320" y="80010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Maximum Fold Change</a:t>
            </a:r>
          </a:p>
        </p:txBody>
      </p:sp>
      <p:pic>
        <p:nvPicPr>
          <p:cNvPr id="6" name="Picture 5" descr="A collage of graphs and charts&#10;&#10;Description automatically generated">
            <a:extLst>
              <a:ext uri="{FF2B5EF4-FFF2-40B4-BE49-F238E27FC236}">
                <a16:creationId xmlns:a16="http://schemas.microsoft.com/office/drawing/2014/main" id="{E5421251-9CBF-DD36-5196-A09F35FE79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6180" t="54604" r="47761" b="-9357"/>
          <a:stretch/>
        </p:blipFill>
        <p:spPr>
          <a:xfrm>
            <a:off x="1501334" y="1298345"/>
            <a:ext cx="7506438" cy="509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3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0444B4A-2DAB-53BC-5087-DE7C0F880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4355" y="-249118"/>
            <a:ext cx="10435590" cy="73562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A62FF1-83CA-F843-34C0-ACBD6B7D7DC9}"/>
              </a:ext>
            </a:extLst>
          </p:cNvPr>
          <p:cNvSpPr txBox="1"/>
          <p:nvPr/>
        </p:nvSpPr>
        <p:spPr>
          <a:xfrm>
            <a:off x="1417320" y="80010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Maximum Fold Change</a:t>
            </a:r>
          </a:p>
        </p:txBody>
      </p:sp>
      <p:pic>
        <p:nvPicPr>
          <p:cNvPr id="6" name="Picture 5" descr="A collage of graphs and charts&#10;&#10;Description automatically generated">
            <a:extLst>
              <a:ext uri="{FF2B5EF4-FFF2-40B4-BE49-F238E27FC236}">
                <a16:creationId xmlns:a16="http://schemas.microsoft.com/office/drawing/2014/main" id="{E5421251-9CBF-DD36-5196-A09F35FE79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6180" t="54604" r="47761" b="-9357"/>
          <a:stretch/>
        </p:blipFill>
        <p:spPr>
          <a:xfrm>
            <a:off x="1501334" y="1298345"/>
            <a:ext cx="7506438" cy="509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0444B4A-2DAB-53BC-5087-DE7C0F880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4355" y="-249118"/>
            <a:ext cx="10435590" cy="73562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A62FF1-83CA-F843-34C0-ACBD6B7D7DC9}"/>
              </a:ext>
            </a:extLst>
          </p:cNvPr>
          <p:cNvSpPr txBox="1"/>
          <p:nvPr/>
        </p:nvSpPr>
        <p:spPr>
          <a:xfrm>
            <a:off x="1417320" y="80010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Maximum Fold Change</a:t>
            </a:r>
          </a:p>
        </p:txBody>
      </p:sp>
      <p:pic>
        <p:nvPicPr>
          <p:cNvPr id="6" name="Picture 5" descr="A collage of graphs and charts&#10;&#10;Description automatically generated">
            <a:extLst>
              <a:ext uri="{FF2B5EF4-FFF2-40B4-BE49-F238E27FC236}">
                <a16:creationId xmlns:a16="http://schemas.microsoft.com/office/drawing/2014/main" id="{E5421251-9CBF-DD36-5196-A09F35FE79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6180" t="54604" r="47761" b="-9357"/>
          <a:stretch/>
        </p:blipFill>
        <p:spPr>
          <a:xfrm>
            <a:off x="1501334" y="1298345"/>
            <a:ext cx="7506438" cy="509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47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114</TotalTime>
  <Words>109</Words>
  <Application>Microsoft Macintosh PowerPoint</Application>
  <PresentationFormat>On-screen Show (4:3)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 Taylor</dc:creator>
  <cp:lastModifiedBy>Alec Taylor</cp:lastModifiedBy>
  <cp:revision>2</cp:revision>
  <dcterms:created xsi:type="dcterms:W3CDTF">2024-07-26T20:37:30Z</dcterms:created>
  <dcterms:modified xsi:type="dcterms:W3CDTF">2024-07-26T22:33:32Z</dcterms:modified>
</cp:coreProperties>
</file>