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tecadonis/Data_hiding_with_steganography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AYUSH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 Encryption Algorithm : integrating stronger encryption algorithm for unparalleled security.</a:t>
            </a:r>
          </a:p>
          <a:p>
            <a:pPr marL="305435" indent="-305435"/>
            <a:r>
              <a:rPr lang="en-US" dirty="0"/>
              <a:t>Multi format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platforms like MacOS, Android, Linux.	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IMAGE BASED DATA HIDING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ENCRYPTION USING PASSWORD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DECRYPTION AND UNHIDING FROM THE IMAGE USING PASSWORD.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EASY TO USE FOR NEW USERS WHO WANTS STEALTHY INFORMATION.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LIBRARIES: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Python’s </a:t>
            </a:r>
            <a:r>
              <a:rPr lang="en-IN" dirty="0" err="1"/>
              <a:t>opencv</a:t>
            </a:r>
            <a:r>
              <a:rPr lang="en-IN" dirty="0"/>
              <a:t>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Python’s </a:t>
            </a:r>
            <a:r>
              <a:rPr lang="en-IN" dirty="0" err="1"/>
              <a:t>os</a:t>
            </a:r>
            <a:r>
              <a:rPr lang="en-IN" dirty="0"/>
              <a:t>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Python’s string library</a:t>
            </a:r>
          </a:p>
          <a:p>
            <a:pPr marL="0" indent="0">
              <a:buNone/>
            </a:pPr>
            <a:r>
              <a:rPr lang="en-IN" dirty="0"/>
              <a:t>Platform: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Windows 11/10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X86_64 based processor(intel , AMD 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User-Friendly: its easy to use for any user.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High Capacity: It can hide so much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Invisible Security: data hidden can’t be seen with naked eyes.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Double Layer of Security: it uses both data hiding in image and password so its quite secure.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social medium.</a:t>
            </a:r>
          </a:p>
          <a:p>
            <a:r>
              <a:rPr lang="en-IN" dirty="0"/>
              <a:t>New developers or programmers can take it as a base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black rectangle with white dots&#10;&#10;AI-generated content may be incorrect.">
            <a:extLst>
              <a:ext uri="{FF2B5EF4-FFF2-40B4-BE49-F238E27FC236}">
                <a16:creationId xmlns:a16="http://schemas.microsoft.com/office/drawing/2014/main" id="{9488F50E-010C-CB50-BC76-CEE29F3F0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22799"/>
            <a:ext cx="7083632" cy="962159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BB83F2-8199-377A-2B9F-FD6494BC5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458" y="2435762"/>
            <a:ext cx="4582609" cy="243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3A3B9-FBF7-EE48-4505-8BC006939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5008616"/>
            <a:ext cx="9073796" cy="96215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83DB2-1D90-7C44-6484-02EDC24610DD}"/>
              </a:ext>
            </a:extLst>
          </p:cNvPr>
          <p:cNvCxnSpPr/>
          <p:nvPr/>
        </p:nvCxnSpPr>
        <p:spPr>
          <a:xfrm>
            <a:off x="8027894" y="1667435"/>
            <a:ext cx="147986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D08DA-0386-4890-D3F9-DCC13027E02B}"/>
              </a:ext>
            </a:extLst>
          </p:cNvPr>
          <p:cNvCxnSpPr/>
          <p:nvPr/>
        </p:nvCxnSpPr>
        <p:spPr>
          <a:xfrm>
            <a:off x="9507762" y="1667435"/>
            <a:ext cx="0" cy="6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39F267-7F73-7407-A7FB-584236DD2A43}"/>
              </a:ext>
            </a:extLst>
          </p:cNvPr>
          <p:cNvCxnSpPr/>
          <p:nvPr/>
        </p:nvCxnSpPr>
        <p:spPr>
          <a:xfrm flipH="1">
            <a:off x="4894729" y="3652587"/>
            <a:ext cx="21918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F3DD3A-F50E-0E22-DFC7-C43E28C7D559}"/>
              </a:ext>
            </a:extLst>
          </p:cNvPr>
          <p:cNvCxnSpPr/>
          <p:nvPr/>
        </p:nvCxnSpPr>
        <p:spPr>
          <a:xfrm>
            <a:off x="4921624" y="3652587"/>
            <a:ext cx="0" cy="121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provides a very robust and user friendly method for data hiding and encrypting it with password.</a:t>
            </a:r>
          </a:p>
          <a:p>
            <a:r>
              <a:rPr lang="en-IN" dirty="0"/>
              <a:t>It combines both steganography and password encryption for strong security.</a:t>
            </a:r>
          </a:p>
          <a:p>
            <a:r>
              <a:rPr lang="en-IN" dirty="0"/>
              <a:t>It provides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https://github.com/aztecadonis/Data_hiding_with_steganography/tree/main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108</TotalTime>
  <Words>306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Vendatta</cp:lastModifiedBy>
  <cp:revision>28</cp:revision>
  <dcterms:created xsi:type="dcterms:W3CDTF">2021-05-26T16:50:10Z</dcterms:created>
  <dcterms:modified xsi:type="dcterms:W3CDTF">2025-02-26T05:54:05Z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