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73" r:id="rId3"/>
    <p:sldId id="277" r:id="rId4"/>
    <p:sldId id="278" r:id="rId5"/>
    <p:sldId id="279" r:id="rId6"/>
    <p:sldId id="290" r:id="rId7"/>
    <p:sldId id="272" r:id="rId8"/>
    <p:sldId id="257" r:id="rId9"/>
    <p:sldId id="258" r:id="rId10"/>
    <p:sldId id="259" r:id="rId11"/>
    <p:sldId id="288" r:id="rId12"/>
    <p:sldId id="260" r:id="rId13"/>
    <p:sldId id="281" r:id="rId14"/>
    <p:sldId id="280" r:id="rId15"/>
    <p:sldId id="306" r:id="rId16"/>
    <p:sldId id="291" r:id="rId17"/>
    <p:sldId id="305" r:id="rId18"/>
    <p:sldId id="293" r:id="rId19"/>
    <p:sldId id="286" r:id="rId20"/>
    <p:sldId id="311" r:id="rId21"/>
    <p:sldId id="312" r:id="rId22"/>
    <p:sldId id="307" r:id="rId23"/>
    <p:sldId id="292" r:id="rId24"/>
    <p:sldId id="295" r:id="rId25"/>
    <p:sldId id="309" r:id="rId26"/>
    <p:sldId id="310" r:id="rId27"/>
    <p:sldId id="296" r:id="rId28"/>
    <p:sldId id="297" r:id="rId29"/>
    <p:sldId id="30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D2451D8-8E48-4C4F-A8E5-1A6F6DCD19EC}" v="308" dt="2020-11-08T22:10:22.2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524" autoAdjust="0"/>
    <p:restoredTop sz="94710" autoAdjust="0"/>
  </p:normalViewPr>
  <p:slideViewPr>
    <p:cSldViewPr snapToGrid="0">
      <p:cViewPr varScale="1">
        <p:scale>
          <a:sx n="83" d="100"/>
          <a:sy n="83" d="100"/>
        </p:scale>
        <p:origin x="106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jali Patel" userId="2330784e7c05706a" providerId="LiveId" clId="{6D2451D8-8E48-4C4F-A8E5-1A6F6DCD19EC}"/>
    <pc:docChg chg="undo redo custSel addSld delSld modSld sldOrd">
      <pc:chgData name="Anjali Patel" userId="2330784e7c05706a" providerId="LiveId" clId="{6D2451D8-8E48-4C4F-A8E5-1A6F6DCD19EC}" dt="2020-11-08T22:10:55.153" v="13567" actId="478"/>
      <pc:docMkLst>
        <pc:docMk/>
      </pc:docMkLst>
      <pc:sldChg chg="addSp delSp modSp mod setBg">
        <pc:chgData name="Anjali Patel" userId="2330784e7c05706a" providerId="LiveId" clId="{6D2451D8-8E48-4C4F-A8E5-1A6F6DCD19EC}" dt="2020-10-27T22:16:16.124" v="3852" actId="1076"/>
        <pc:sldMkLst>
          <pc:docMk/>
          <pc:sldMk cId="1230173198" sldId="256"/>
        </pc:sldMkLst>
        <pc:spChg chg="del mod">
          <ac:chgData name="Anjali Patel" userId="2330784e7c05706a" providerId="LiveId" clId="{6D2451D8-8E48-4C4F-A8E5-1A6F6DCD19EC}" dt="2020-10-27T21:11:33.124" v="25" actId="478"/>
          <ac:spMkLst>
            <pc:docMk/>
            <pc:sldMk cId="1230173198" sldId="256"/>
            <ac:spMk id="2" creationId="{7BFCF619-5350-4E5B-87E4-DF5235DC4CA6}"/>
          </ac:spMkLst>
        </pc:spChg>
        <pc:spChg chg="add del mod">
          <ac:chgData name="Anjali Patel" userId="2330784e7c05706a" providerId="LiveId" clId="{6D2451D8-8E48-4C4F-A8E5-1A6F6DCD19EC}" dt="2020-10-27T21:10:36.296" v="19" actId="478"/>
          <ac:spMkLst>
            <pc:docMk/>
            <pc:sldMk cId="1230173198" sldId="256"/>
            <ac:spMk id="3" creationId="{689F5637-8852-4DB9-81A6-FF8202B9BDCC}"/>
          </ac:spMkLst>
        </pc:spChg>
        <pc:spChg chg="add del mod">
          <ac:chgData name="Anjali Patel" userId="2330784e7c05706a" providerId="LiveId" clId="{6D2451D8-8E48-4C4F-A8E5-1A6F6DCD19EC}" dt="2020-10-27T21:09:36.997" v="15" actId="478"/>
          <ac:spMkLst>
            <pc:docMk/>
            <pc:sldMk cId="1230173198" sldId="256"/>
            <ac:spMk id="5" creationId="{91DB4794-3548-4C1C-BCC0-1D9B7621791D}"/>
          </ac:spMkLst>
        </pc:spChg>
        <pc:spChg chg="add del mod">
          <ac:chgData name="Anjali Patel" userId="2330784e7c05706a" providerId="LiveId" clId="{6D2451D8-8E48-4C4F-A8E5-1A6F6DCD19EC}" dt="2020-10-27T21:11:10.018" v="22" actId="478"/>
          <ac:spMkLst>
            <pc:docMk/>
            <pc:sldMk cId="1230173198" sldId="256"/>
            <ac:spMk id="6" creationId="{B2C2C2C5-4511-41F2-A62A-E6CAAAE45901}"/>
          </ac:spMkLst>
        </pc:spChg>
        <pc:spChg chg="add mod">
          <ac:chgData name="Anjali Patel" userId="2330784e7c05706a" providerId="LiveId" clId="{6D2451D8-8E48-4C4F-A8E5-1A6F6DCD19EC}" dt="2020-10-27T21:17:29.455" v="123" actId="207"/>
          <ac:spMkLst>
            <pc:docMk/>
            <pc:sldMk cId="1230173198" sldId="256"/>
            <ac:spMk id="7" creationId="{8F63000A-06FF-4318-8872-9CC782430527}"/>
          </ac:spMkLst>
        </pc:spChg>
        <pc:spChg chg="add del mod">
          <ac:chgData name="Anjali Patel" userId="2330784e7c05706a" providerId="LiveId" clId="{6D2451D8-8E48-4C4F-A8E5-1A6F6DCD19EC}" dt="2020-10-27T21:11:36.484" v="26" actId="478"/>
          <ac:spMkLst>
            <pc:docMk/>
            <pc:sldMk cId="1230173198" sldId="256"/>
            <ac:spMk id="9" creationId="{8342D190-45A1-4275-920B-9A71CDF1B274}"/>
          </ac:spMkLst>
        </pc:spChg>
        <pc:spChg chg="add del mod">
          <ac:chgData name="Anjali Patel" userId="2330784e7c05706a" providerId="LiveId" clId="{6D2451D8-8E48-4C4F-A8E5-1A6F6DCD19EC}" dt="2020-10-27T21:11:54.206" v="28" actId="478"/>
          <ac:spMkLst>
            <pc:docMk/>
            <pc:sldMk cId="1230173198" sldId="256"/>
            <ac:spMk id="10" creationId="{2AFE9E4A-D320-478B-8767-CB6FF11066B4}"/>
          </ac:spMkLst>
        </pc:spChg>
        <pc:spChg chg="add mod">
          <ac:chgData name="Anjali Patel" userId="2330784e7c05706a" providerId="LiveId" clId="{6D2451D8-8E48-4C4F-A8E5-1A6F6DCD19EC}" dt="2020-10-27T21:17:32.291" v="124" actId="207"/>
          <ac:spMkLst>
            <pc:docMk/>
            <pc:sldMk cId="1230173198" sldId="256"/>
            <ac:spMk id="12" creationId="{6EE97A19-69BA-4882-B101-212EC17350DD}"/>
          </ac:spMkLst>
        </pc:spChg>
        <pc:spChg chg="add mod ord">
          <ac:chgData name="Anjali Patel" userId="2330784e7c05706a" providerId="LiveId" clId="{6D2451D8-8E48-4C4F-A8E5-1A6F6DCD19EC}" dt="2020-10-27T21:17:53.665" v="125" actId="207"/>
          <ac:spMkLst>
            <pc:docMk/>
            <pc:sldMk cId="1230173198" sldId="256"/>
            <ac:spMk id="14" creationId="{3F558C12-5306-4B88-BCEA-A1E1621CF671}"/>
          </ac:spMkLst>
        </pc:spChg>
        <pc:spChg chg="add mod ord">
          <ac:chgData name="Anjali Patel" userId="2330784e7c05706a" providerId="LiveId" clId="{6D2451D8-8E48-4C4F-A8E5-1A6F6DCD19EC}" dt="2020-10-27T21:17:57.361" v="126" actId="207"/>
          <ac:spMkLst>
            <pc:docMk/>
            <pc:sldMk cId="1230173198" sldId="256"/>
            <ac:spMk id="16" creationId="{D9A3F827-92F3-4854-874F-BE7DD219C496}"/>
          </ac:spMkLst>
        </pc:spChg>
        <pc:spChg chg="add mod">
          <ac:chgData name="Anjali Patel" userId="2330784e7c05706a" providerId="LiveId" clId="{6D2451D8-8E48-4C4F-A8E5-1A6F6DCD19EC}" dt="2020-10-27T21:16:03.250" v="109" actId="1076"/>
          <ac:spMkLst>
            <pc:docMk/>
            <pc:sldMk cId="1230173198" sldId="256"/>
            <ac:spMk id="17" creationId="{F84DCC41-F669-4EAE-A11A-F483C7D65A3C}"/>
          </ac:spMkLst>
        </pc:spChg>
        <pc:spChg chg="add del">
          <ac:chgData name="Anjali Patel" userId="2330784e7c05706a" providerId="LiveId" clId="{6D2451D8-8E48-4C4F-A8E5-1A6F6DCD19EC}" dt="2020-10-27T21:14:49.585" v="55" actId="22"/>
          <ac:spMkLst>
            <pc:docMk/>
            <pc:sldMk cId="1230173198" sldId="256"/>
            <ac:spMk id="19" creationId="{FCC75C0D-31DD-49A0-ADA1-5B980A9E25C4}"/>
          </ac:spMkLst>
        </pc:spChg>
        <pc:spChg chg="add mod ord">
          <ac:chgData name="Anjali Patel" userId="2330784e7c05706a" providerId="LiveId" clId="{6D2451D8-8E48-4C4F-A8E5-1A6F6DCD19EC}" dt="2020-10-27T21:16:37.743" v="116" actId="167"/>
          <ac:spMkLst>
            <pc:docMk/>
            <pc:sldMk cId="1230173198" sldId="256"/>
            <ac:spMk id="21" creationId="{58009F61-7A4D-4387-A58D-A1CA167357B9}"/>
          </ac:spMkLst>
        </pc:spChg>
        <pc:spChg chg="add mod ord">
          <ac:chgData name="Anjali Patel" userId="2330784e7c05706a" providerId="LiveId" clId="{6D2451D8-8E48-4C4F-A8E5-1A6F6DCD19EC}" dt="2020-10-27T22:16:16.124" v="3852" actId="1076"/>
          <ac:spMkLst>
            <pc:docMk/>
            <pc:sldMk cId="1230173198" sldId="256"/>
            <ac:spMk id="23" creationId="{BABDDDBE-638A-4E9E-AB38-04084C939551}"/>
          </ac:spMkLst>
        </pc:spChg>
      </pc:sldChg>
      <pc:sldChg chg="addSp delSp modSp add mod">
        <pc:chgData name="Anjali Patel" userId="2330784e7c05706a" providerId="LiveId" clId="{6D2451D8-8E48-4C4F-A8E5-1A6F6DCD19EC}" dt="2020-11-08T22:10:49.115" v="13566" actId="20577"/>
        <pc:sldMkLst>
          <pc:docMk/>
          <pc:sldMk cId="1126507757" sldId="257"/>
        </pc:sldMkLst>
        <pc:spChg chg="add mod">
          <ac:chgData name="Anjali Patel" userId="2330784e7c05706a" providerId="LiveId" clId="{6D2451D8-8E48-4C4F-A8E5-1A6F6DCD19EC}" dt="2020-10-27T22:24:50.531" v="3931" actId="1076"/>
          <ac:spMkLst>
            <pc:docMk/>
            <pc:sldMk cId="1126507757" sldId="257"/>
            <ac:spMk id="2" creationId="{782C71DA-05FA-4878-9FFD-94A7801EB3F5}"/>
          </ac:spMkLst>
        </pc:spChg>
        <pc:spChg chg="add del mod">
          <ac:chgData name="Anjali Patel" userId="2330784e7c05706a" providerId="LiveId" clId="{6D2451D8-8E48-4C4F-A8E5-1A6F6DCD19EC}" dt="2020-10-27T21:21:18.796" v="162" actId="478"/>
          <ac:spMkLst>
            <pc:docMk/>
            <pc:sldMk cId="1126507757" sldId="257"/>
            <ac:spMk id="2" creationId="{8312B34E-A00A-4CD7-9799-3F0345EF58D6}"/>
          </ac:spMkLst>
        </pc:spChg>
        <pc:spChg chg="add del">
          <ac:chgData name="Anjali Patel" userId="2330784e7c05706a" providerId="LiveId" clId="{6D2451D8-8E48-4C4F-A8E5-1A6F6DCD19EC}" dt="2020-10-27T21:21:57.431" v="164" actId="22"/>
          <ac:spMkLst>
            <pc:docMk/>
            <pc:sldMk cId="1126507757" sldId="257"/>
            <ac:spMk id="4" creationId="{2883B4AF-3C61-4CC5-AC4C-08D5BC4F44A5}"/>
          </ac:spMkLst>
        </pc:spChg>
        <pc:spChg chg="del">
          <ac:chgData name="Anjali Patel" userId="2330784e7c05706a" providerId="LiveId" clId="{6D2451D8-8E48-4C4F-A8E5-1A6F6DCD19EC}" dt="2020-10-27T21:19:22.626" v="143" actId="478"/>
          <ac:spMkLst>
            <pc:docMk/>
            <pc:sldMk cId="1126507757" sldId="257"/>
            <ac:spMk id="7" creationId="{8F63000A-06FF-4318-8872-9CC782430527}"/>
          </ac:spMkLst>
        </pc:spChg>
        <pc:spChg chg="add mod">
          <ac:chgData name="Anjali Patel" userId="2330784e7c05706a" providerId="LiveId" clId="{6D2451D8-8E48-4C4F-A8E5-1A6F6DCD19EC}" dt="2020-10-28T00:20:11.210" v="4578"/>
          <ac:spMkLst>
            <pc:docMk/>
            <pc:sldMk cId="1126507757" sldId="257"/>
            <ac:spMk id="9" creationId="{72E1B259-87AD-4017-A9B2-337D1A70C4B1}"/>
          </ac:spMkLst>
        </pc:spChg>
        <pc:spChg chg="mod">
          <ac:chgData name="Anjali Patel" userId="2330784e7c05706a" providerId="LiveId" clId="{6D2451D8-8E48-4C4F-A8E5-1A6F6DCD19EC}" dt="2020-10-27T21:19:01.331" v="136" actId="14100"/>
          <ac:spMkLst>
            <pc:docMk/>
            <pc:sldMk cId="1126507757" sldId="257"/>
            <ac:spMk id="12" creationId="{6EE97A19-69BA-4882-B101-212EC17350DD}"/>
          </ac:spMkLst>
        </pc:spChg>
        <pc:spChg chg="mod">
          <ac:chgData name="Anjali Patel" userId="2330784e7c05706a" providerId="LiveId" clId="{6D2451D8-8E48-4C4F-A8E5-1A6F6DCD19EC}" dt="2020-10-27T21:19:12.379" v="141" actId="14100"/>
          <ac:spMkLst>
            <pc:docMk/>
            <pc:sldMk cId="1126507757" sldId="257"/>
            <ac:spMk id="14" creationId="{3F558C12-5306-4B88-BCEA-A1E1621CF671}"/>
          </ac:spMkLst>
        </pc:spChg>
        <pc:spChg chg="del">
          <ac:chgData name="Anjali Patel" userId="2330784e7c05706a" providerId="LiveId" clId="{6D2451D8-8E48-4C4F-A8E5-1A6F6DCD19EC}" dt="2020-10-27T21:19:24.166" v="144" actId="478"/>
          <ac:spMkLst>
            <pc:docMk/>
            <pc:sldMk cId="1126507757" sldId="257"/>
            <ac:spMk id="16" creationId="{D9A3F827-92F3-4854-874F-BE7DD219C496}"/>
          </ac:spMkLst>
        </pc:spChg>
        <pc:spChg chg="del">
          <ac:chgData name="Anjali Patel" userId="2330784e7c05706a" providerId="LiveId" clId="{6D2451D8-8E48-4C4F-A8E5-1A6F6DCD19EC}" dt="2020-10-27T21:18:55.490" v="134" actId="478"/>
          <ac:spMkLst>
            <pc:docMk/>
            <pc:sldMk cId="1126507757" sldId="257"/>
            <ac:spMk id="17" creationId="{F84DCC41-F669-4EAE-A11A-F483C7D65A3C}"/>
          </ac:spMkLst>
        </pc:spChg>
        <pc:spChg chg="del">
          <ac:chgData name="Anjali Patel" userId="2330784e7c05706a" providerId="LiveId" clId="{6D2451D8-8E48-4C4F-A8E5-1A6F6DCD19EC}" dt="2020-10-27T21:19:25.754" v="145" actId="478"/>
          <ac:spMkLst>
            <pc:docMk/>
            <pc:sldMk cId="1126507757" sldId="257"/>
            <ac:spMk id="21" creationId="{58009F61-7A4D-4387-A58D-A1CA167357B9}"/>
          </ac:spMkLst>
        </pc:spChg>
        <pc:spChg chg="mod">
          <ac:chgData name="Anjali Patel" userId="2330784e7c05706a" providerId="LiveId" clId="{6D2451D8-8E48-4C4F-A8E5-1A6F6DCD19EC}" dt="2020-10-27T22:16:32.180" v="3856" actId="1076"/>
          <ac:spMkLst>
            <pc:docMk/>
            <pc:sldMk cId="1126507757" sldId="257"/>
            <ac:spMk id="23" creationId="{BABDDDBE-638A-4E9E-AB38-04084C939551}"/>
          </ac:spMkLst>
        </pc:spChg>
        <pc:graphicFrameChg chg="add mod modGraphic">
          <ac:chgData name="Anjali Patel" userId="2330784e7c05706a" providerId="LiveId" clId="{6D2451D8-8E48-4C4F-A8E5-1A6F6DCD19EC}" dt="2020-11-08T22:10:49.115" v="13566" actId="20577"/>
          <ac:graphicFrameMkLst>
            <pc:docMk/>
            <pc:sldMk cId="1126507757" sldId="257"/>
            <ac:graphicFrameMk id="3" creationId="{4D6A7B5D-100A-4060-BF0D-0B909BEAA89B}"/>
          </ac:graphicFrameMkLst>
        </pc:graphicFrameChg>
        <pc:graphicFrameChg chg="add del mod modGraphic">
          <ac:chgData name="Anjali Patel" userId="2330784e7c05706a" providerId="LiveId" clId="{6D2451D8-8E48-4C4F-A8E5-1A6F6DCD19EC}" dt="2020-11-05T22:40:18.752" v="9958" actId="478"/>
          <ac:graphicFrameMkLst>
            <pc:docMk/>
            <pc:sldMk cId="1126507757" sldId="257"/>
            <ac:graphicFrameMk id="4" creationId="{892E9400-6FEA-4E8A-8D99-CFB8D887E477}"/>
          </ac:graphicFrameMkLst>
        </pc:graphicFrameChg>
        <pc:graphicFrameChg chg="add mod modGraphic">
          <ac:chgData name="Anjali Patel" userId="2330784e7c05706a" providerId="LiveId" clId="{6D2451D8-8E48-4C4F-A8E5-1A6F6DCD19EC}" dt="2020-10-28T00:56:56.437" v="5249" actId="20577"/>
          <ac:graphicFrameMkLst>
            <pc:docMk/>
            <pc:sldMk cId="1126507757" sldId="257"/>
            <ac:graphicFrameMk id="5" creationId="{1A894FDB-B584-4520-8B32-9C62B4FAC80D}"/>
          </ac:graphicFrameMkLst>
        </pc:graphicFrameChg>
        <pc:graphicFrameChg chg="add mod modGraphic">
          <ac:chgData name="Anjali Patel" userId="2330784e7c05706a" providerId="LiveId" clId="{6D2451D8-8E48-4C4F-A8E5-1A6F6DCD19EC}" dt="2020-10-28T00:56:39.292" v="5231" actId="20577"/>
          <ac:graphicFrameMkLst>
            <pc:docMk/>
            <pc:sldMk cId="1126507757" sldId="257"/>
            <ac:graphicFrameMk id="6" creationId="{32AA2647-050A-419C-AD94-7D16D98FF3CC}"/>
          </ac:graphicFrameMkLst>
        </pc:graphicFrameChg>
        <pc:graphicFrameChg chg="add del mod modGraphic">
          <ac:chgData name="Anjali Patel" userId="2330784e7c05706a" providerId="LiveId" clId="{6D2451D8-8E48-4C4F-A8E5-1A6F6DCD19EC}" dt="2020-11-05T22:40:14.817" v="9957" actId="478"/>
          <ac:graphicFrameMkLst>
            <pc:docMk/>
            <pc:sldMk cId="1126507757" sldId="257"/>
            <ac:graphicFrameMk id="7" creationId="{B5F1BD63-622A-46E3-9E2C-C989207A8978}"/>
          </ac:graphicFrameMkLst>
        </pc:graphicFrameChg>
      </pc:sldChg>
      <pc:sldChg chg="delSp new del mod">
        <pc:chgData name="Anjali Patel" userId="2330784e7c05706a" providerId="LiveId" clId="{6D2451D8-8E48-4C4F-A8E5-1A6F6DCD19EC}" dt="2020-10-27T21:18:42.105" v="132" actId="2696"/>
        <pc:sldMkLst>
          <pc:docMk/>
          <pc:sldMk cId="1774236250" sldId="257"/>
        </pc:sldMkLst>
        <pc:spChg chg="del">
          <ac:chgData name="Anjali Patel" userId="2330784e7c05706a" providerId="LiveId" clId="{6D2451D8-8E48-4C4F-A8E5-1A6F6DCD19EC}" dt="2020-10-27T21:18:29.094" v="130" actId="478"/>
          <ac:spMkLst>
            <pc:docMk/>
            <pc:sldMk cId="1774236250" sldId="257"/>
            <ac:spMk id="2" creationId="{3ED4F1C2-7722-4997-94ED-BC53B45D3222}"/>
          </ac:spMkLst>
        </pc:spChg>
        <pc:spChg chg="del">
          <ac:chgData name="Anjali Patel" userId="2330784e7c05706a" providerId="LiveId" clId="{6D2451D8-8E48-4C4F-A8E5-1A6F6DCD19EC}" dt="2020-10-27T21:18:30.420" v="131" actId="478"/>
          <ac:spMkLst>
            <pc:docMk/>
            <pc:sldMk cId="1774236250" sldId="257"/>
            <ac:spMk id="3" creationId="{3E3D7E96-0ED5-43E8-BFDB-9EAE16592B17}"/>
          </ac:spMkLst>
        </pc:spChg>
      </pc:sldChg>
      <pc:sldChg chg="new del">
        <pc:chgData name="Anjali Patel" userId="2330784e7c05706a" providerId="LiveId" clId="{6D2451D8-8E48-4C4F-A8E5-1A6F6DCD19EC}" dt="2020-10-27T21:05:43.625" v="8" actId="680"/>
        <pc:sldMkLst>
          <pc:docMk/>
          <pc:sldMk cId="1914766462" sldId="257"/>
        </pc:sldMkLst>
      </pc:sldChg>
      <pc:sldChg chg="addSp modSp add mod">
        <pc:chgData name="Anjali Patel" userId="2330784e7c05706a" providerId="LiveId" clId="{6D2451D8-8E48-4C4F-A8E5-1A6F6DCD19EC}" dt="2020-11-05T22:44:17.672" v="10163" actId="20577"/>
        <pc:sldMkLst>
          <pc:docMk/>
          <pc:sldMk cId="4104333730" sldId="258"/>
        </pc:sldMkLst>
        <pc:spChg chg="add mod">
          <ac:chgData name="Anjali Patel" userId="2330784e7c05706a" providerId="LiveId" clId="{6D2451D8-8E48-4C4F-A8E5-1A6F6DCD19EC}" dt="2020-10-27T22:29:02.932" v="4061" actId="20577"/>
          <ac:spMkLst>
            <pc:docMk/>
            <pc:sldMk cId="4104333730" sldId="258"/>
            <ac:spMk id="4" creationId="{C0C0FD84-FD84-4F50-8E1B-66E05216A342}"/>
          </ac:spMkLst>
        </pc:spChg>
        <pc:spChg chg="mod">
          <ac:chgData name="Anjali Patel" userId="2330784e7c05706a" providerId="LiveId" clId="{6D2451D8-8E48-4C4F-A8E5-1A6F6DCD19EC}" dt="2020-10-27T22:16:36.988" v="3858" actId="1076"/>
          <ac:spMkLst>
            <pc:docMk/>
            <pc:sldMk cId="4104333730" sldId="258"/>
            <ac:spMk id="23" creationId="{BABDDDBE-638A-4E9E-AB38-04084C939551}"/>
          </ac:spMkLst>
        </pc:spChg>
        <pc:graphicFrameChg chg="add mod modGraphic">
          <ac:chgData name="Anjali Patel" userId="2330784e7c05706a" providerId="LiveId" clId="{6D2451D8-8E48-4C4F-A8E5-1A6F6DCD19EC}" dt="2020-10-28T00:57:04.723" v="5252"/>
          <ac:graphicFrameMkLst>
            <pc:docMk/>
            <pc:sldMk cId="4104333730" sldId="258"/>
            <ac:graphicFrameMk id="2" creationId="{EB599C96-7704-4D94-9CAE-264D1270A999}"/>
          </ac:graphicFrameMkLst>
        </pc:graphicFrameChg>
        <pc:graphicFrameChg chg="mod modGraphic">
          <ac:chgData name="Anjali Patel" userId="2330784e7c05706a" providerId="LiveId" clId="{6D2451D8-8E48-4C4F-A8E5-1A6F6DCD19EC}" dt="2020-11-05T22:43:33.276" v="10134" actId="20577"/>
          <ac:graphicFrameMkLst>
            <pc:docMk/>
            <pc:sldMk cId="4104333730" sldId="258"/>
            <ac:graphicFrameMk id="3" creationId="{4D6A7B5D-100A-4060-BF0D-0B909BEAA89B}"/>
          </ac:graphicFrameMkLst>
        </pc:graphicFrameChg>
        <pc:graphicFrameChg chg="mod modGraphic">
          <ac:chgData name="Anjali Patel" userId="2330784e7c05706a" providerId="LiveId" clId="{6D2451D8-8E48-4C4F-A8E5-1A6F6DCD19EC}" dt="2020-11-05T22:44:17.672" v="10163" actId="20577"/>
          <ac:graphicFrameMkLst>
            <pc:docMk/>
            <pc:sldMk cId="4104333730" sldId="258"/>
            <ac:graphicFrameMk id="5" creationId="{1A894FDB-B584-4520-8B32-9C62B4FAC80D}"/>
          </ac:graphicFrameMkLst>
        </pc:graphicFrameChg>
        <pc:graphicFrameChg chg="mod modGraphic">
          <ac:chgData name="Anjali Patel" userId="2330784e7c05706a" providerId="LiveId" clId="{6D2451D8-8E48-4C4F-A8E5-1A6F6DCD19EC}" dt="2020-11-05T22:44:09.964" v="10158" actId="20577"/>
          <ac:graphicFrameMkLst>
            <pc:docMk/>
            <pc:sldMk cId="4104333730" sldId="258"/>
            <ac:graphicFrameMk id="6" creationId="{32AA2647-050A-419C-AD94-7D16D98FF3CC}"/>
          </ac:graphicFrameMkLst>
        </pc:graphicFrameChg>
      </pc:sldChg>
      <pc:sldChg chg="addSp delSp modSp add mod">
        <pc:chgData name="Anjali Patel" userId="2330784e7c05706a" providerId="LiveId" clId="{6D2451D8-8E48-4C4F-A8E5-1A6F6DCD19EC}" dt="2020-11-05T22:44:39.523" v="10173" actId="20577"/>
        <pc:sldMkLst>
          <pc:docMk/>
          <pc:sldMk cId="409901745" sldId="259"/>
        </pc:sldMkLst>
        <pc:spChg chg="add mod">
          <ac:chgData name="Anjali Patel" userId="2330784e7c05706a" providerId="LiveId" clId="{6D2451D8-8E48-4C4F-A8E5-1A6F6DCD19EC}" dt="2020-10-27T22:29:11.990" v="4082" actId="20577"/>
          <ac:spMkLst>
            <pc:docMk/>
            <pc:sldMk cId="409901745" sldId="259"/>
            <ac:spMk id="4" creationId="{6A313A59-4224-48C0-80AB-17E6DE3BD3BA}"/>
          </ac:spMkLst>
        </pc:spChg>
        <pc:spChg chg="mod">
          <ac:chgData name="Anjali Patel" userId="2330784e7c05706a" providerId="LiveId" clId="{6D2451D8-8E48-4C4F-A8E5-1A6F6DCD19EC}" dt="2020-10-27T22:17:52.477" v="3870" actId="1076"/>
          <ac:spMkLst>
            <pc:docMk/>
            <pc:sldMk cId="409901745" sldId="259"/>
            <ac:spMk id="23" creationId="{BABDDDBE-638A-4E9E-AB38-04084C939551}"/>
          </ac:spMkLst>
        </pc:spChg>
        <pc:graphicFrameChg chg="mod modGraphic">
          <ac:chgData name="Anjali Patel" userId="2330784e7c05706a" providerId="LiveId" clId="{6D2451D8-8E48-4C4F-A8E5-1A6F6DCD19EC}" dt="2020-10-28T01:02:44.246" v="5449" actId="1076"/>
          <ac:graphicFrameMkLst>
            <pc:docMk/>
            <pc:sldMk cId="409901745" sldId="259"/>
            <ac:graphicFrameMk id="2" creationId="{EB599C96-7704-4D94-9CAE-264D1270A999}"/>
          </ac:graphicFrameMkLst>
        </pc:graphicFrameChg>
        <pc:graphicFrameChg chg="mod modGraphic">
          <ac:chgData name="Anjali Patel" userId="2330784e7c05706a" providerId="LiveId" clId="{6D2451D8-8E48-4C4F-A8E5-1A6F6DCD19EC}" dt="2020-10-28T01:03:13.659" v="5455" actId="20577"/>
          <ac:graphicFrameMkLst>
            <pc:docMk/>
            <pc:sldMk cId="409901745" sldId="259"/>
            <ac:graphicFrameMk id="3" creationId="{4D6A7B5D-100A-4060-BF0D-0B909BEAA89B}"/>
          </ac:graphicFrameMkLst>
        </pc:graphicFrameChg>
        <pc:graphicFrameChg chg="add del mod modGraphic">
          <ac:chgData name="Anjali Patel" userId="2330784e7c05706a" providerId="LiveId" clId="{6D2451D8-8E48-4C4F-A8E5-1A6F6DCD19EC}" dt="2020-10-27T21:52:07.393" v="2468" actId="478"/>
          <ac:graphicFrameMkLst>
            <pc:docMk/>
            <pc:sldMk cId="409901745" sldId="259"/>
            <ac:graphicFrameMk id="4" creationId="{D30716CA-E530-40D0-8BB7-F99EE3094F49}"/>
          </ac:graphicFrameMkLst>
        </pc:graphicFrameChg>
        <pc:graphicFrameChg chg="mod modGraphic">
          <ac:chgData name="Anjali Patel" userId="2330784e7c05706a" providerId="LiveId" clId="{6D2451D8-8E48-4C4F-A8E5-1A6F6DCD19EC}" dt="2020-10-28T01:02:50.449" v="5450" actId="1076"/>
          <ac:graphicFrameMkLst>
            <pc:docMk/>
            <pc:sldMk cId="409901745" sldId="259"/>
            <ac:graphicFrameMk id="5" creationId="{1A894FDB-B584-4520-8B32-9C62B4FAC80D}"/>
          </ac:graphicFrameMkLst>
        </pc:graphicFrameChg>
        <pc:graphicFrameChg chg="mod modGraphic">
          <ac:chgData name="Anjali Patel" userId="2330784e7c05706a" providerId="LiveId" clId="{6D2451D8-8E48-4C4F-A8E5-1A6F6DCD19EC}" dt="2020-11-05T22:44:39.523" v="10173" actId="20577"/>
          <ac:graphicFrameMkLst>
            <pc:docMk/>
            <pc:sldMk cId="409901745" sldId="259"/>
            <ac:graphicFrameMk id="6" creationId="{32AA2647-050A-419C-AD94-7D16D98FF3CC}"/>
          </ac:graphicFrameMkLst>
        </pc:graphicFrameChg>
        <pc:graphicFrameChg chg="add mod modGraphic">
          <ac:chgData name="Anjali Patel" userId="2330784e7c05706a" providerId="LiveId" clId="{6D2451D8-8E48-4C4F-A8E5-1A6F6DCD19EC}" dt="2020-11-05T22:44:27.417" v="10168" actId="20577"/>
          <ac:graphicFrameMkLst>
            <pc:docMk/>
            <pc:sldMk cId="409901745" sldId="259"/>
            <ac:graphicFrameMk id="7" creationId="{48365FE3-5CE2-4714-BF15-BE09E0CD5C24}"/>
          </ac:graphicFrameMkLst>
        </pc:graphicFrameChg>
      </pc:sldChg>
      <pc:sldChg chg="addSp delSp modSp add mod">
        <pc:chgData name="Anjali Patel" userId="2330784e7c05706a" providerId="LiveId" clId="{6D2451D8-8E48-4C4F-A8E5-1A6F6DCD19EC}" dt="2020-11-05T22:45:02.759" v="10188" actId="20577"/>
        <pc:sldMkLst>
          <pc:docMk/>
          <pc:sldMk cId="366685116" sldId="260"/>
        </pc:sldMkLst>
        <pc:spChg chg="add mod">
          <ac:chgData name="Anjali Patel" userId="2330784e7c05706a" providerId="LiveId" clId="{6D2451D8-8E48-4C4F-A8E5-1A6F6DCD19EC}" dt="2020-10-27T22:32:54.889" v="4178" actId="20577"/>
          <ac:spMkLst>
            <pc:docMk/>
            <pc:sldMk cId="366685116" sldId="260"/>
            <ac:spMk id="2" creationId="{6890AD16-1F0F-4F70-B7F2-BEFF31CBD095}"/>
          </ac:spMkLst>
        </pc:spChg>
        <pc:spChg chg="mod">
          <ac:chgData name="Anjali Patel" userId="2330784e7c05706a" providerId="LiveId" clId="{6D2451D8-8E48-4C4F-A8E5-1A6F6DCD19EC}" dt="2020-10-27T22:17:26.766" v="3869" actId="1076"/>
          <ac:spMkLst>
            <pc:docMk/>
            <pc:sldMk cId="366685116" sldId="260"/>
            <ac:spMk id="23" creationId="{BABDDDBE-638A-4E9E-AB38-04084C939551}"/>
          </ac:spMkLst>
        </pc:spChg>
        <pc:graphicFrameChg chg="del">
          <ac:chgData name="Anjali Patel" userId="2330784e7c05706a" providerId="LiveId" clId="{6D2451D8-8E48-4C4F-A8E5-1A6F6DCD19EC}" dt="2020-10-27T21:57:50.272" v="3075" actId="478"/>
          <ac:graphicFrameMkLst>
            <pc:docMk/>
            <pc:sldMk cId="366685116" sldId="260"/>
            <ac:graphicFrameMk id="2" creationId="{EB599C96-7704-4D94-9CAE-264D1270A999}"/>
          </ac:graphicFrameMkLst>
        </pc:graphicFrameChg>
        <pc:graphicFrameChg chg="mod modGraphic">
          <ac:chgData name="Anjali Patel" userId="2330784e7c05706a" providerId="LiveId" clId="{6D2451D8-8E48-4C4F-A8E5-1A6F6DCD19EC}" dt="2020-11-05T22:44:45.436" v="10178" actId="20577"/>
          <ac:graphicFrameMkLst>
            <pc:docMk/>
            <pc:sldMk cId="366685116" sldId="260"/>
            <ac:graphicFrameMk id="3" creationId="{4D6A7B5D-100A-4060-BF0D-0B909BEAA89B}"/>
          </ac:graphicFrameMkLst>
        </pc:graphicFrameChg>
        <pc:graphicFrameChg chg="mod modGraphic">
          <ac:chgData name="Anjali Patel" userId="2330784e7c05706a" providerId="LiveId" clId="{6D2451D8-8E48-4C4F-A8E5-1A6F6DCD19EC}" dt="2020-11-05T22:44:51.225" v="10183" actId="20577"/>
          <ac:graphicFrameMkLst>
            <pc:docMk/>
            <pc:sldMk cId="366685116" sldId="260"/>
            <ac:graphicFrameMk id="5" creationId="{1A894FDB-B584-4520-8B32-9C62B4FAC80D}"/>
          </ac:graphicFrameMkLst>
        </pc:graphicFrameChg>
        <pc:graphicFrameChg chg="del modGraphic">
          <ac:chgData name="Anjali Patel" userId="2330784e7c05706a" providerId="LiveId" clId="{6D2451D8-8E48-4C4F-A8E5-1A6F6DCD19EC}" dt="2020-10-27T21:59:18.171" v="3254" actId="478"/>
          <ac:graphicFrameMkLst>
            <pc:docMk/>
            <pc:sldMk cId="366685116" sldId="260"/>
            <ac:graphicFrameMk id="6" creationId="{32AA2647-050A-419C-AD94-7D16D98FF3CC}"/>
          </ac:graphicFrameMkLst>
        </pc:graphicFrameChg>
        <pc:graphicFrameChg chg="mod modGraphic">
          <ac:chgData name="Anjali Patel" userId="2330784e7c05706a" providerId="LiveId" clId="{6D2451D8-8E48-4C4F-A8E5-1A6F6DCD19EC}" dt="2020-11-05T22:45:02.759" v="10188" actId="20577"/>
          <ac:graphicFrameMkLst>
            <pc:docMk/>
            <pc:sldMk cId="366685116" sldId="260"/>
            <ac:graphicFrameMk id="7" creationId="{48365FE3-5CE2-4714-BF15-BE09E0CD5C24}"/>
          </ac:graphicFrameMkLst>
        </pc:graphicFrameChg>
      </pc:sldChg>
      <pc:sldChg chg="addSp delSp modSp add del mod ord">
        <pc:chgData name="Anjali Patel" userId="2330784e7c05706a" providerId="LiveId" clId="{6D2451D8-8E48-4C4F-A8E5-1A6F6DCD19EC}" dt="2020-11-05T22:29:40.834" v="9949" actId="47"/>
        <pc:sldMkLst>
          <pc:docMk/>
          <pc:sldMk cId="3468495353" sldId="261"/>
        </pc:sldMkLst>
        <pc:spChg chg="add del mod">
          <ac:chgData name="Anjali Patel" userId="2330784e7c05706a" providerId="LiveId" clId="{6D2451D8-8E48-4C4F-A8E5-1A6F6DCD19EC}" dt="2020-11-05T21:46:25.148" v="8851" actId="478"/>
          <ac:spMkLst>
            <pc:docMk/>
            <pc:sldMk cId="3468495353" sldId="261"/>
            <ac:spMk id="2" creationId="{E57A08A5-1DE6-45F1-869F-080E9C953B8A}"/>
          </ac:spMkLst>
        </pc:spChg>
        <pc:spChg chg="add mod">
          <ac:chgData name="Anjali Patel" userId="2330784e7c05706a" providerId="LiveId" clId="{6D2451D8-8E48-4C4F-A8E5-1A6F6DCD19EC}" dt="2020-11-05T21:53:46.504" v="9171" actId="1076"/>
          <ac:spMkLst>
            <pc:docMk/>
            <pc:sldMk cId="3468495353" sldId="261"/>
            <ac:spMk id="3" creationId="{19F8A1DF-4384-430D-BDD0-1EB7EFB257BD}"/>
          </ac:spMkLst>
        </pc:spChg>
        <pc:spChg chg="add mod">
          <ac:chgData name="Anjali Patel" userId="2330784e7c05706a" providerId="LiveId" clId="{6D2451D8-8E48-4C4F-A8E5-1A6F6DCD19EC}" dt="2020-11-05T21:56:11.585" v="9452" actId="20577"/>
          <ac:spMkLst>
            <pc:docMk/>
            <pc:sldMk cId="3468495353" sldId="261"/>
            <ac:spMk id="5" creationId="{A6742251-4475-4308-8E89-B76ED1B708B6}"/>
          </ac:spMkLst>
        </pc:spChg>
        <pc:spChg chg="mod">
          <ac:chgData name="Anjali Patel" userId="2330784e7c05706a" providerId="LiveId" clId="{6D2451D8-8E48-4C4F-A8E5-1A6F6DCD19EC}" dt="2020-10-27T22:16:23.435" v="3854" actId="1076"/>
          <ac:spMkLst>
            <pc:docMk/>
            <pc:sldMk cId="3468495353" sldId="261"/>
            <ac:spMk id="23" creationId="{BABDDDBE-638A-4E9E-AB38-04084C939551}"/>
          </ac:spMkLst>
        </pc:spChg>
        <pc:graphicFrameChg chg="del">
          <ac:chgData name="Anjali Patel" userId="2330784e7c05706a" providerId="LiveId" clId="{6D2451D8-8E48-4C4F-A8E5-1A6F6DCD19EC}" dt="2020-10-27T22:11:20.710" v="3486" actId="478"/>
          <ac:graphicFrameMkLst>
            <pc:docMk/>
            <pc:sldMk cId="3468495353" sldId="261"/>
            <ac:graphicFrameMk id="3" creationId="{4D6A7B5D-100A-4060-BF0D-0B909BEAA89B}"/>
          </ac:graphicFrameMkLst>
        </pc:graphicFrameChg>
        <pc:graphicFrameChg chg="add del mod modGraphic">
          <ac:chgData name="Anjali Patel" userId="2330784e7c05706a" providerId="LiveId" clId="{6D2451D8-8E48-4C4F-A8E5-1A6F6DCD19EC}" dt="2020-11-05T21:46:21.132" v="8850" actId="478"/>
          <ac:graphicFrameMkLst>
            <pc:docMk/>
            <pc:sldMk cId="3468495353" sldId="261"/>
            <ac:graphicFrameMk id="4" creationId="{69E5F639-9973-4247-B7AD-3BD1F8F665CB}"/>
          </ac:graphicFrameMkLst>
        </pc:graphicFrameChg>
        <pc:graphicFrameChg chg="del modGraphic">
          <ac:chgData name="Anjali Patel" userId="2330784e7c05706a" providerId="LiveId" clId="{6D2451D8-8E48-4C4F-A8E5-1A6F6DCD19EC}" dt="2020-10-27T22:11:27.015" v="3488" actId="478"/>
          <ac:graphicFrameMkLst>
            <pc:docMk/>
            <pc:sldMk cId="3468495353" sldId="261"/>
            <ac:graphicFrameMk id="5" creationId="{1A894FDB-B584-4520-8B32-9C62B4FAC80D}"/>
          </ac:graphicFrameMkLst>
        </pc:graphicFrameChg>
        <pc:graphicFrameChg chg="del">
          <ac:chgData name="Anjali Patel" userId="2330784e7c05706a" providerId="LiveId" clId="{6D2451D8-8E48-4C4F-A8E5-1A6F6DCD19EC}" dt="2020-10-27T22:11:29.753" v="3489" actId="478"/>
          <ac:graphicFrameMkLst>
            <pc:docMk/>
            <pc:sldMk cId="3468495353" sldId="261"/>
            <ac:graphicFrameMk id="6" creationId="{32AA2647-050A-419C-AD94-7D16D98FF3CC}"/>
          </ac:graphicFrameMkLst>
        </pc:graphicFrameChg>
      </pc:sldChg>
      <pc:sldChg chg="delSp add del mod">
        <pc:chgData name="Anjali Patel" userId="2330784e7c05706a" providerId="LiveId" clId="{6D2451D8-8E48-4C4F-A8E5-1A6F6DCD19EC}" dt="2020-10-27T22:36:04.945" v="4219" actId="2696"/>
        <pc:sldMkLst>
          <pc:docMk/>
          <pc:sldMk cId="679416415" sldId="262"/>
        </pc:sldMkLst>
        <pc:graphicFrameChg chg="del">
          <ac:chgData name="Anjali Patel" userId="2330784e7c05706a" providerId="LiveId" clId="{6D2451D8-8E48-4C4F-A8E5-1A6F6DCD19EC}" dt="2020-10-27T22:35:51.119" v="4216" actId="478"/>
          <ac:graphicFrameMkLst>
            <pc:docMk/>
            <pc:sldMk cId="679416415" sldId="262"/>
            <ac:graphicFrameMk id="3" creationId="{4D6A7B5D-100A-4060-BF0D-0B909BEAA89B}"/>
          </ac:graphicFrameMkLst>
        </pc:graphicFrameChg>
        <pc:graphicFrameChg chg="del">
          <ac:chgData name="Anjali Patel" userId="2330784e7c05706a" providerId="LiveId" clId="{6D2451D8-8E48-4C4F-A8E5-1A6F6DCD19EC}" dt="2020-10-27T22:35:56.303" v="4217" actId="478"/>
          <ac:graphicFrameMkLst>
            <pc:docMk/>
            <pc:sldMk cId="679416415" sldId="262"/>
            <ac:graphicFrameMk id="5" creationId="{1A894FDB-B584-4520-8B32-9C62B4FAC80D}"/>
          </ac:graphicFrameMkLst>
        </pc:graphicFrameChg>
        <pc:graphicFrameChg chg="del">
          <ac:chgData name="Anjali Patel" userId="2330784e7c05706a" providerId="LiveId" clId="{6D2451D8-8E48-4C4F-A8E5-1A6F6DCD19EC}" dt="2020-10-27T22:35:59.006" v="4218" actId="478"/>
          <ac:graphicFrameMkLst>
            <pc:docMk/>
            <pc:sldMk cId="679416415" sldId="262"/>
            <ac:graphicFrameMk id="7" creationId="{48365FE3-5CE2-4714-BF15-BE09E0CD5C24}"/>
          </ac:graphicFrameMkLst>
        </pc:graphicFrameChg>
      </pc:sldChg>
      <pc:sldChg chg="addSp delSp modSp add mod ord">
        <pc:chgData name="Anjali Patel" userId="2330784e7c05706a" providerId="LiveId" clId="{6D2451D8-8E48-4C4F-A8E5-1A6F6DCD19EC}" dt="2020-10-27T22:47:17.493" v="4561" actId="164"/>
        <pc:sldMkLst>
          <pc:docMk/>
          <pc:sldMk cId="1243349459" sldId="262"/>
        </pc:sldMkLst>
        <pc:spChg chg="mod">
          <ac:chgData name="Anjali Patel" userId="2330784e7c05706a" providerId="LiveId" clId="{6D2451D8-8E48-4C4F-A8E5-1A6F6DCD19EC}" dt="2020-10-27T22:41:31.674" v="4456" actId="20577"/>
          <ac:spMkLst>
            <pc:docMk/>
            <pc:sldMk cId="1243349459" sldId="262"/>
            <ac:spMk id="2" creationId="{E57A08A5-1DE6-45F1-869F-080E9C953B8A}"/>
          </ac:spMkLst>
        </pc:spChg>
        <pc:spChg chg="add mod">
          <ac:chgData name="Anjali Patel" userId="2330784e7c05706a" providerId="LiveId" clId="{6D2451D8-8E48-4C4F-A8E5-1A6F6DCD19EC}" dt="2020-10-27T22:47:17.493" v="4561" actId="164"/>
          <ac:spMkLst>
            <pc:docMk/>
            <pc:sldMk cId="1243349459" sldId="262"/>
            <ac:spMk id="5" creationId="{4DAB05EE-CAF0-4901-8E9A-3FCE4A806BE6}"/>
          </ac:spMkLst>
        </pc:spChg>
        <pc:spChg chg="add mod">
          <ac:chgData name="Anjali Patel" userId="2330784e7c05706a" providerId="LiveId" clId="{6D2451D8-8E48-4C4F-A8E5-1A6F6DCD19EC}" dt="2020-10-27T22:47:17.493" v="4561" actId="164"/>
          <ac:spMkLst>
            <pc:docMk/>
            <pc:sldMk cId="1243349459" sldId="262"/>
            <ac:spMk id="6" creationId="{E5CD42BB-F6DA-47B0-88AD-1A35F08E44B1}"/>
          </ac:spMkLst>
        </pc:spChg>
        <pc:spChg chg="add mod">
          <ac:chgData name="Anjali Patel" userId="2330784e7c05706a" providerId="LiveId" clId="{6D2451D8-8E48-4C4F-A8E5-1A6F6DCD19EC}" dt="2020-10-27T22:47:17.493" v="4561" actId="164"/>
          <ac:spMkLst>
            <pc:docMk/>
            <pc:sldMk cId="1243349459" sldId="262"/>
            <ac:spMk id="7" creationId="{72E1B259-87AD-4017-A9B2-337D1A70C4B1}"/>
          </ac:spMkLst>
        </pc:spChg>
        <pc:spChg chg="add mod">
          <ac:chgData name="Anjali Patel" userId="2330784e7c05706a" providerId="LiveId" clId="{6D2451D8-8E48-4C4F-A8E5-1A6F6DCD19EC}" dt="2020-10-27T22:47:17.493" v="4561" actId="164"/>
          <ac:spMkLst>
            <pc:docMk/>
            <pc:sldMk cId="1243349459" sldId="262"/>
            <ac:spMk id="8" creationId="{78E21181-E29C-4265-85A2-9C50A9F4E883}"/>
          </ac:spMkLst>
        </pc:spChg>
        <pc:spChg chg="add mod">
          <ac:chgData name="Anjali Patel" userId="2330784e7c05706a" providerId="LiveId" clId="{6D2451D8-8E48-4C4F-A8E5-1A6F6DCD19EC}" dt="2020-10-27T22:47:17.493" v="4561" actId="164"/>
          <ac:spMkLst>
            <pc:docMk/>
            <pc:sldMk cId="1243349459" sldId="262"/>
            <ac:spMk id="9" creationId="{24071825-E110-4715-97C0-54860759967E}"/>
          </ac:spMkLst>
        </pc:spChg>
        <pc:spChg chg="add mod">
          <ac:chgData name="Anjali Patel" userId="2330784e7c05706a" providerId="LiveId" clId="{6D2451D8-8E48-4C4F-A8E5-1A6F6DCD19EC}" dt="2020-10-27T22:47:17.493" v="4561" actId="164"/>
          <ac:spMkLst>
            <pc:docMk/>
            <pc:sldMk cId="1243349459" sldId="262"/>
            <ac:spMk id="11" creationId="{29DC4818-DB6E-4498-A3F5-3ABF4C622AFF}"/>
          </ac:spMkLst>
        </pc:spChg>
        <pc:grpChg chg="add mod">
          <ac:chgData name="Anjali Patel" userId="2330784e7c05706a" providerId="LiveId" clId="{6D2451D8-8E48-4C4F-A8E5-1A6F6DCD19EC}" dt="2020-10-27T22:47:17.493" v="4561" actId="164"/>
          <ac:grpSpMkLst>
            <pc:docMk/>
            <pc:sldMk cId="1243349459" sldId="262"/>
            <ac:grpSpMk id="16" creationId="{CD0AAC4B-8115-43F4-8751-698B50B09D07}"/>
          </ac:grpSpMkLst>
        </pc:grpChg>
        <pc:graphicFrameChg chg="add del mod modGraphic">
          <ac:chgData name="Anjali Patel" userId="2330784e7c05706a" providerId="LiveId" clId="{6D2451D8-8E48-4C4F-A8E5-1A6F6DCD19EC}" dt="2020-10-27T22:42:20.880" v="4464" actId="478"/>
          <ac:graphicFrameMkLst>
            <pc:docMk/>
            <pc:sldMk cId="1243349459" sldId="262"/>
            <ac:graphicFrameMk id="3" creationId="{14653980-BD5D-4F9B-BB16-02A4885EB1B9}"/>
          </ac:graphicFrameMkLst>
        </pc:graphicFrameChg>
        <pc:graphicFrameChg chg="del mod">
          <ac:chgData name="Anjali Patel" userId="2330784e7c05706a" providerId="LiveId" clId="{6D2451D8-8E48-4C4F-A8E5-1A6F6DCD19EC}" dt="2020-10-27T22:37:20.202" v="4345" actId="478"/>
          <ac:graphicFrameMkLst>
            <pc:docMk/>
            <pc:sldMk cId="1243349459" sldId="262"/>
            <ac:graphicFrameMk id="4" creationId="{69E5F639-9973-4247-B7AD-3BD1F8F665CB}"/>
          </ac:graphicFrameMkLst>
        </pc:graphicFrameChg>
      </pc:sldChg>
      <pc:sldChg chg="delSp modSp add del mod ord">
        <pc:chgData name="Anjali Patel" userId="2330784e7c05706a" providerId="LiveId" clId="{6D2451D8-8E48-4C4F-A8E5-1A6F6DCD19EC}" dt="2020-10-29T21:00:16.659" v="5947" actId="47"/>
        <pc:sldMkLst>
          <pc:docMk/>
          <pc:sldMk cId="3779570168" sldId="263"/>
        </pc:sldMkLst>
        <pc:spChg chg="mod">
          <ac:chgData name="Anjali Patel" userId="2330784e7c05706a" providerId="LiveId" clId="{6D2451D8-8E48-4C4F-A8E5-1A6F6DCD19EC}" dt="2020-10-29T01:20:37.672" v="5903" actId="1076"/>
          <ac:spMkLst>
            <pc:docMk/>
            <pc:sldMk cId="3779570168" sldId="263"/>
            <ac:spMk id="2" creationId="{E57A08A5-1DE6-45F1-869F-080E9C953B8A}"/>
          </ac:spMkLst>
        </pc:spChg>
        <pc:grpChg chg="del">
          <ac:chgData name="Anjali Patel" userId="2330784e7c05706a" providerId="LiveId" clId="{6D2451D8-8E48-4C4F-A8E5-1A6F6DCD19EC}" dt="2020-10-29T01:15:02.262" v="5459" actId="478"/>
          <ac:grpSpMkLst>
            <pc:docMk/>
            <pc:sldMk cId="3779570168" sldId="263"/>
            <ac:grpSpMk id="16" creationId="{CD0AAC4B-8115-43F4-8751-698B50B09D07}"/>
          </ac:grpSpMkLst>
        </pc:grpChg>
      </pc:sldChg>
      <pc:sldChg chg="addSp modSp add mod">
        <pc:chgData name="Anjali Patel" userId="2330784e7c05706a" providerId="LiveId" clId="{6D2451D8-8E48-4C4F-A8E5-1A6F6DCD19EC}" dt="2020-11-06T22:49:08.588" v="10646" actId="14100"/>
        <pc:sldMkLst>
          <pc:docMk/>
          <pc:sldMk cId="2253554551" sldId="264"/>
        </pc:sldMkLst>
        <pc:spChg chg="mod">
          <ac:chgData name="Anjali Patel" userId="2330784e7c05706a" providerId="LiveId" clId="{6D2451D8-8E48-4C4F-A8E5-1A6F6DCD19EC}" dt="2020-11-06T22:48:11.694" v="10460" actId="1076"/>
          <ac:spMkLst>
            <pc:docMk/>
            <pc:sldMk cId="2253554551" sldId="264"/>
            <ac:spMk id="2" creationId="{E57A08A5-1DE6-45F1-869F-080E9C953B8A}"/>
          </ac:spMkLst>
        </pc:spChg>
        <pc:spChg chg="add mod">
          <ac:chgData name="Anjali Patel" userId="2330784e7c05706a" providerId="LiveId" clId="{6D2451D8-8E48-4C4F-A8E5-1A6F6DCD19EC}" dt="2020-11-06T22:49:08.588" v="10646" actId="14100"/>
          <ac:spMkLst>
            <pc:docMk/>
            <pc:sldMk cId="2253554551" sldId="264"/>
            <ac:spMk id="3" creationId="{06F9C3A4-736E-45E5-A1D3-383AA6A104B3}"/>
          </ac:spMkLst>
        </pc:spChg>
        <pc:spChg chg="mod">
          <ac:chgData name="Anjali Patel" userId="2330784e7c05706a" providerId="LiveId" clId="{6D2451D8-8E48-4C4F-A8E5-1A6F6DCD19EC}" dt="2020-10-29T20:59:24.830" v="5940" actId="1076"/>
          <ac:spMkLst>
            <pc:docMk/>
            <pc:sldMk cId="2253554551" sldId="264"/>
            <ac:spMk id="14" creationId="{3F558C12-5306-4B88-BCEA-A1E1621CF671}"/>
          </ac:spMkLst>
        </pc:spChg>
      </pc:sldChg>
      <pc:sldChg chg="modSp add mod">
        <pc:chgData name="Anjali Patel" userId="2330784e7c05706a" providerId="LiveId" clId="{6D2451D8-8E48-4C4F-A8E5-1A6F6DCD19EC}" dt="2020-11-06T22:51:58.285" v="10658" actId="20577"/>
        <pc:sldMkLst>
          <pc:docMk/>
          <pc:sldMk cId="3560603115" sldId="265"/>
        </pc:sldMkLst>
        <pc:spChg chg="mod">
          <ac:chgData name="Anjali Patel" userId="2330784e7c05706a" providerId="LiveId" clId="{6D2451D8-8E48-4C4F-A8E5-1A6F6DCD19EC}" dt="2020-11-06T22:51:58.285" v="10658" actId="20577"/>
          <ac:spMkLst>
            <pc:docMk/>
            <pc:sldMk cId="3560603115" sldId="265"/>
            <ac:spMk id="2" creationId="{E57A08A5-1DE6-45F1-869F-080E9C953B8A}"/>
          </ac:spMkLst>
        </pc:spChg>
        <pc:spChg chg="mod">
          <ac:chgData name="Anjali Patel" userId="2330784e7c05706a" providerId="LiveId" clId="{6D2451D8-8E48-4C4F-A8E5-1A6F6DCD19EC}" dt="2020-10-29T21:00:30.207" v="5956" actId="20577"/>
          <ac:spMkLst>
            <pc:docMk/>
            <pc:sldMk cId="3560603115" sldId="265"/>
            <ac:spMk id="3" creationId="{06F9C3A4-736E-45E5-A1D3-383AA6A104B3}"/>
          </ac:spMkLst>
        </pc:spChg>
      </pc:sldChg>
      <pc:sldChg chg="modSp add mod">
        <pc:chgData name="Anjali Patel" userId="2330784e7c05706a" providerId="LiveId" clId="{6D2451D8-8E48-4C4F-A8E5-1A6F6DCD19EC}" dt="2020-11-06T22:53:09.133" v="10665" actId="20577"/>
        <pc:sldMkLst>
          <pc:docMk/>
          <pc:sldMk cId="2446225048" sldId="266"/>
        </pc:sldMkLst>
        <pc:spChg chg="mod">
          <ac:chgData name="Anjali Patel" userId="2330784e7c05706a" providerId="LiveId" clId="{6D2451D8-8E48-4C4F-A8E5-1A6F6DCD19EC}" dt="2020-11-06T22:53:09.133" v="10665" actId="20577"/>
          <ac:spMkLst>
            <pc:docMk/>
            <pc:sldMk cId="2446225048" sldId="266"/>
            <ac:spMk id="2" creationId="{E57A08A5-1DE6-45F1-869F-080E9C953B8A}"/>
          </ac:spMkLst>
        </pc:spChg>
        <pc:spChg chg="mod">
          <ac:chgData name="Anjali Patel" userId="2330784e7c05706a" providerId="LiveId" clId="{6D2451D8-8E48-4C4F-A8E5-1A6F6DCD19EC}" dt="2020-10-29T21:20:08.788" v="6344" actId="20577"/>
          <ac:spMkLst>
            <pc:docMk/>
            <pc:sldMk cId="2446225048" sldId="266"/>
            <ac:spMk id="3" creationId="{06F9C3A4-736E-45E5-A1D3-383AA6A104B3}"/>
          </ac:spMkLst>
        </pc:spChg>
      </pc:sldChg>
      <pc:sldChg chg="modSp add mod">
        <pc:chgData name="Anjali Patel" userId="2330784e7c05706a" providerId="LiveId" clId="{6D2451D8-8E48-4C4F-A8E5-1A6F6DCD19EC}" dt="2020-10-29T21:59:34.043" v="7205" actId="20577"/>
        <pc:sldMkLst>
          <pc:docMk/>
          <pc:sldMk cId="2735306828" sldId="267"/>
        </pc:sldMkLst>
        <pc:spChg chg="mod">
          <ac:chgData name="Anjali Patel" userId="2330784e7c05706a" providerId="LiveId" clId="{6D2451D8-8E48-4C4F-A8E5-1A6F6DCD19EC}" dt="2020-10-29T21:59:34.043" v="7205" actId="20577"/>
          <ac:spMkLst>
            <pc:docMk/>
            <pc:sldMk cId="2735306828" sldId="267"/>
            <ac:spMk id="2" creationId="{E57A08A5-1DE6-45F1-869F-080E9C953B8A}"/>
          </ac:spMkLst>
        </pc:spChg>
        <pc:spChg chg="mod">
          <ac:chgData name="Anjali Patel" userId="2330784e7c05706a" providerId="LiveId" clId="{6D2451D8-8E48-4C4F-A8E5-1A6F6DCD19EC}" dt="2020-10-29T21:54:36.990" v="6584" actId="20577"/>
          <ac:spMkLst>
            <pc:docMk/>
            <pc:sldMk cId="2735306828" sldId="267"/>
            <ac:spMk id="3" creationId="{06F9C3A4-736E-45E5-A1D3-383AA6A104B3}"/>
          </ac:spMkLst>
        </pc:spChg>
      </pc:sldChg>
      <pc:sldChg chg="modSp add mod">
        <pc:chgData name="Anjali Patel" userId="2330784e7c05706a" providerId="LiveId" clId="{6D2451D8-8E48-4C4F-A8E5-1A6F6DCD19EC}" dt="2020-11-07T07:19:38.717" v="11434" actId="20577"/>
        <pc:sldMkLst>
          <pc:docMk/>
          <pc:sldMk cId="804720338" sldId="268"/>
        </pc:sldMkLst>
        <pc:spChg chg="mod">
          <ac:chgData name="Anjali Patel" userId="2330784e7c05706a" providerId="LiveId" clId="{6D2451D8-8E48-4C4F-A8E5-1A6F6DCD19EC}" dt="2020-11-07T07:19:38.717" v="11434" actId="20577"/>
          <ac:spMkLst>
            <pc:docMk/>
            <pc:sldMk cId="804720338" sldId="268"/>
            <ac:spMk id="2" creationId="{E57A08A5-1DE6-45F1-869F-080E9C953B8A}"/>
          </ac:spMkLst>
        </pc:spChg>
        <pc:spChg chg="mod">
          <ac:chgData name="Anjali Patel" userId="2330784e7c05706a" providerId="LiveId" clId="{6D2451D8-8E48-4C4F-A8E5-1A6F6DCD19EC}" dt="2020-10-30T01:09:33.513" v="7228" actId="20577"/>
          <ac:spMkLst>
            <pc:docMk/>
            <pc:sldMk cId="804720338" sldId="268"/>
            <ac:spMk id="3" creationId="{06F9C3A4-736E-45E5-A1D3-383AA6A104B3}"/>
          </ac:spMkLst>
        </pc:spChg>
      </pc:sldChg>
      <pc:sldChg chg="modSp add mod">
        <pc:chgData name="Anjali Patel" userId="2330784e7c05706a" providerId="LiveId" clId="{6D2451D8-8E48-4C4F-A8E5-1A6F6DCD19EC}" dt="2020-11-06T23:50:27.768" v="11427" actId="20577"/>
        <pc:sldMkLst>
          <pc:docMk/>
          <pc:sldMk cId="4205699500" sldId="269"/>
        </pc:sldMkLst>
        <pc:spChg chg="mod">
          <ac:chgData name="Anjali Patel" userId="2330784e7c05706a" providerId="LiveId" clId="{6D2451D8-8E48-4C4F-A8E5-1A6F6DCD19EC}" dt="2020-11-06T23:50:27.768" v="11427" actId="20577"/>
          <ac:spMkLst>
            <pc:docMk/>
            <pc:sldMk cId="4205699500" sldId="269"/>
            <ac:spMk id="2" creationId="{E57A08A5-1DE6-45F1-869F-080E9C953B8A}"/>
          </ac:spMkLst>
        </pc:spChg>
        <pc:spChg chg="mod">
          <ac:chgData name="Anjali Patel" userId="2330784e7c05706a" providerId="LiveId" clId="{6D2451D8-8E48-4C4F-A8E5-1A6F6DCD19EC}" dt="2020-10-30T01:47:02.912" v="7663" actId="20577"/>
          <ac:spMkLst>
            <pc:docMk/>
            <pc:sldMk cId="4205699500" sldId="269"/>
            <ac:spMk id="3" creationId="{06F9C3A4-736E-45E5-A1D3-383AA6A104B3}"/>
          </ac:spMkLst>
        </pc:spChg>
      </pc:sldChg>
      <pc:sldChg chg="modSp add mod">
        <pc:chgData name="Anjali Patel" userId="2330784e7c05706a" providerId="LiveId" clId="{6D2451D8-8E48-4C4F-A8E5-1A6F6DCD19EC}" dt="2020-10-30T02:41:55.250" v="8700" actId="20577"/>
        <pc:sldMkLst>
          <pc:docMk/>
          <pc:sldMk cId="1673902290" sldId="270"/>
        </pc:sldMkLst>
        <pc:spChg chg="mod">
          <ac:chgData name="Anjali Patel" userId="2330784e7c05706a" providerId="LiveId" clId="{6D2451D8-8E48-4C4F-A8E5-1A6F6DCD19EC}" dt="2020-10-30T02:41:55.250" v="8700" actId="20577"/>
          <ac:spMkLst>
            <pc:docMk/>
            <pc:sldMk cId="1673902290" sldId="270"/>
            <ac:spMk id="2" creationId="{E57A08A5-1DE6-45F1-869F-080E9C953B8A}"/>
          </ac:spMkLst>
        </pc:spChg>
        <pc:spChg chg="mod">
          <ac:chgData name="Anjali Patel" userId="2330784e7c05706a" providerId="LiveId" clId="{6D2451D8-8E48-4C4F-A8E5-1A6F6DCD19EC}" dt="2020-10-30T02:40:59.166" v="8542" actId="20577"/>
          <ac:spMkLst>
            <pc:docMk/>
            <pc:sldMk cId="1673902290" sldId="270"/>
            <ac:spMk id="3" creationId="{06F9C3A4-736E-45E5-A1D3-383AA6A104B3}"/>
          </ac:spMkLst>
        </pc:spChg>
      </pc:sldChg>
      <pc:sldChg chg="modSp add mod">
        <pc:chgData name="Anjali Patel" userId="2330784e7c05706a" providerId="LiveId" clId="{6D2451D8-8E48-4C4F-A8E5-1A6F6DCD19EC}" dt="2020-11-02T00:46:40.360" v="8732" actId="14100"/>
        <pc:sldMkLst>
          <pc:docMk/>
          <pc:sldMk cId="3976222406" sldId="271"/>
        </pc:sldMkLst>
        <pc:spChg chg="mod">
          <ac:chgData name="Anjali Patel" userId="2330784e7c05706a" providerId="LiveId" clId="{6D2451D8-8E48-4C4F-A8E5-1A6F6DCD19EC}" dt="2020-10-30T02:42:01.378" v="8702" actId="20577"/>
          <ac:spMkLst>
            <pc:docMk/>
            <pc:sldMk cId="3976222406" sldId="271"/>
            <ac:spMk id="2" creationId="{E57A08A5-1DE6-45F1-869F-080E9C953B8A}"/>
          </ac:spMkLst>
        </pc:spChg>
        <pc:spChg chg="mod">
          <ac:chgData name="Anjali Patel" userId="2330784e7c05706a" providerId="LiveId" clId="{6D2451D8-8E48-4C4F-A8E5-1A6F6DCD19EC}" dt="2020-11-02T00:46:40.360" v="8732" actId="14100"/>
          <ac:spMkLst>
            <pc:docMk/>
            <pc:sldMk cId="3976222406" sldId="271"/>
            <ac:spMk id="3" creationId="{06F9C3A4-736E-45E5-A1D3-383AA6A104B3}"/>
          </ac:spMkLst>
        </pc:spChg>
      </pc:sldChg>
      <pc:sldChg chg="add">
        <pc:chgData name="Anjali Patel" userId="2330784e7c05706a" providerId="LiveId" clId="{6D2451D8-8E48-4C4F-A8E5-1A6F6DCD19EC}" dt="2020-11-05T21:45:57.202" v="8848" actId="2890"/>
        <pc:sldMkLst>
          <pc:docMk/>
          <pc:sldMk cId="4175187850" sldId="272"/>
        </pc:sldMkLst>
      </pc:sldChg>
      <pc:sldChg chg="addSp delSp modSp add mod">
        <pc:chgData name="Anjali Patel" userId="2330784e7c05706a" providerId="LiveId" clId="{6D2451D8-8E48-4C4F-A8E5-1A6F6DCD19EC}" dt="2020-11-08T03:57:58.910" v="13414" actId="22"/>
        <pc:sldMkLst>
          <pc:docMk/>
          <pc:sldMk cId="4096413534" sldId="273"/>
        </pc:sldMkLst>
        <pc:spChg chg="add mod ord">
          <ac:chgData name="Anjali Patel" userId="2330784e7c05706a" providerId="LiveId" clId="{6D2451D8-8E48-4C4F-A8E5-1A6F6DCD19EC}" dt="2020-11-08T01:25:27.553" v="11824" actId="167"/>
          <ac:spMkLst>
            <pc:docMk/>
            <pc:sldMk cId="4096413534" sldId="273"/>
            <ac:spMk id="2" creationId="{0EBA5D60-A2DF-45AB-8D57-A10D99F8A872}"/>
          </ac:spMkLst>
        </pc:spChg>
        <pc:spChg chg="del mod">
          <ac:chgData name="Anjali Patel" userId="2330784e7c05706a" providerId="LiveId" clId="{6D2451D8-8E48-4C4F-A8E5-1A6F6DCD19EC}" dt="2020-11-07T21:45:46.818" v="11439" actId="478"/>
          <ac:spMkLst>
            <pc:docMk/>
            <pc:sldMk cId="4096413534" sldId="273"/>
            <ac:spMk id="3" creationId="{19F8A1DF-4384-430D-BDD0-1EB7EFB257BD}"/>
          </ac:spMkLst>
        </pc:spChg>
        <pc:spChg chg="add del">
          <ac:chgData name="Anjali Patel" userId="2330784e7c05706a" providerId="LiveId" clId="{6D2451D8-8E48-4C4F-A8E5-1A6F6DCD19EC}" dt="2020-11-08T03:57:58.910" v="13414" actId="22"/>
          <ac:spMkLst>
            <pc:docMk/>
            <pc:sldMk cId="4096413534" sldId="273"/>
            <ac:spMk id="3" creationId="{FD43E915-F896-448F-9CBA-A0C5705A8906}"/>
          </ac:spMkLst>
        </pc:spChg>
        <pc:spChg chg="add mod">
          <ac:chgData name="Anjali Patel" userId="2330784e7c05706a" providerId="LiveId" clId="{6D2451D8-8E48-4C4F-A8E5-1A6F6DCD19EC}" dt="2020-11-08T01:26:47.503" v="11829" actId="207"/>
          <ac:spMkLst>
            <pc:docMk/>
            <pc:sldMk cId="4096413534" sldId="273"/>
            <ac:spMk id="4" creationId="{652472E7-7456-411E-979C-DCE409F8956A}"/>
          </ac:spMkLst>
        </pc:spChg>
        <pc:spChg chg="del mod">
          <ac:chgData name="Anjali Patel" userId="2330784e7c05706a" providerId="LiveId" clId="{6D2451D8-8E48-4C4F-A8E5-1A6F6DCD19EC}" dt="2020-11-08T00:41:10.919" v="11443" actId="478"/>
          <ac:spMkLst>
            <pc:docMk/>
            <pc:sldMk cId="4096413534" sldId="273"/>
            <ac:spMk id="5" creationId="{A6742251-4475-4308-8E89-B76ED1B708B6}"/>
          </ac:spMkLst>
        </pc:spChg>
        <pc:spChg chg="add mod">
          <ac:chgData name="Anjali Patel" userId="2330784e7c05706a" providerId="LiveId" clId="{6D2451D8-8E48-4C4F-A8E5-1A6F6DCD19EC}" dt="2020-11-08T01:26:47.503" v="11829" actId="207"/>
          <ac:spMkLst>
            <pc:docMk/>
            <pc:sldMk cId="4096413534" sldId="273"/>
            <ac:spMk id="6" creationId="{9F3BAA08-F3F2-4CAB-ACA1-61F103068AC7}"/>
          </ac:spMkLst>
        </pc:spChg>
        <pc:spChg chg="add mod">
          <ac:chgData name="Anjali Patel" userId="2330784e7c05706a" providerId="LiveId" clId="{6D2451D8-8E48-4C4F-A8E5-1A6F6DCD19EC}" dt="2020-11-08T01:26:47.503" v="11829" actId="207"/>
          <ac:spMkLst>
            <pc:docMk/>
            <pc:sldMk cId="4096413534" sldId="273"/>
            <ac:spMk id="8" creationId="{053AF930-3453-4D0F-B440-64C1A774AFAA}"/>
          </ac:spMkLst>
        </pc:spChg>
        <pc:spChg chg="add mod">
          <ac:chgData name="Anjali Patel" userId="2330784e7c05706a" providerId="LiveId" clId="{6D2451D8-8E48-4C4F-A8E5-1A6F6DCD19EC}" dt="2020-11-08T01:17:22.434" v="11623"/>
          <ac:spMkLst>
            <pc:docMk/>
            <pc:sldMk cId="4096413534" sldId="273"/>
            <ac:spMk id="10" creationId="{4D0A5878-6F6A-4604-B77B-190C7AB6E8BE}"/>
          </ac:spMkLst>
        </pc:spChg>
        <pc:spChg chg="add mod">
          <ac:chgData name="Anjali Patel" userId="2330784e7c05706a" providerId="LiveId" clId="{6D2451D8-8E48-4C4F-A8E5-1A6F6DCD19EC}" dt="2020-11-08T01:17:22.434" v="11623"/>
          <ac:spMkLst>
            <pc:docMk/>
            <pc:sldMk cId="4096413534" sldId="273"/>
            <ac:spMk id="11" creationId="{B65C13C1-AB43-4C96-AE42-DEB735F044FA}"/>
          </ac:spMkLst>
        </pc:spChg>
        <pc:spChg chg="del">
          <ac:chgData name="Anjali Patel" userId="2330784e7c05706a" providerId="LiveId" clId="{6D2451D8-8E48-4C4F-A8E5-1A6F6DCD19EC}" dt="2020-11-08T00:45:43.971" v="11448" actId="478"/>
          <ac:spMkLst>
            <pc:docMk/>
            <pc:sldMk cId="4096413534" sldId="273"/>
            <ac:spMk id="12" creationId="{6EE97A19-69BA-4882-B101-212EC17350DD}"/>
          </ac:spMkLst>
        </pc:spChg>
        <pc:spChg chg="add del">
          <ac:chgData name="Anjali Patel" userId="2330784e7c05706a" providerId="LiveId" clId="{6D2451D8-8E48-4C4F-A8E5-1A6F6DCD19EC}" dt="2020-11-08T01:17:43.889" v="11626" actId="478"/>
          <ac:spMkLst>
            <pc:docMk/>
            <pc:sldMk cId="4096413534" sldId="273"/>
            <ac:spMk id="12" creationId="{D4E1F4EA-BB94-408D-AA91-CC612FE21FC3}"/>
          </ac:spMkLst>
        </pc:spChg>
        <pc:spChg chg="del mod">
          <ac:chgData name="Anjali Patel" userId="2330784e7c05706a" providerId="LiveId" clId="{6D2451D8-8E48-4C4F-A8E5-1A6F6DCD19EC}" dt="2020-11-08T00:45:42.044" v="11447" actId="478"/>
          <ac:spMkLst>
            <pc:docMk/>
            <pc:sldMk cId="4096413534" sldId="273"/>
            <ac:spMk id="14" creationId="{3F558C12-5306-4B88-BCEA-A1E1621CF671}"/>
          </ac:spMkLst>
        </pc:spChg>
        <pc:spChg chg="del">
          <ac:chgData name="Anjali Patel" userId="2330784e7c05706a" providerId="LiveId" clId="{6D2451D8-8E48-4C4F-A8E5-1A6F6DCD19EC}" dt="2020-11-08T00:45:45.903" v="11449" actId="478"/>
          <ac:spMkLst>
            <pc:docMk/>
            <pc:sldMk cId="4096413534" sldId="273"/>
            <ac:spMk id="23" creationId="{BABDDDBE-638A-4E9E-AB38-04084C939551}"/>
          </ac:spMkLst>
        </pc:spChg>
        <pc:spChg chg="add mod">
          <ac:chgData name="Anjali Patel" userId="2330784e7c05706a" providerId="LiveId" clId="{6D2451D8-8E48-4C4F-A8E5-1A6F6DCD19EC}" dt="2020-11-08T01:26:33.153" v="11828" actId="11530"/>
          <ac:spMkLst>
            <pc:docMk/>
            <pc:sldMk cId="4096413534" sldId="273"/>
            <ac:spMk id="24" creationId="{CB20FBA9-CA66-41AD-BF40-E7494F146555}"/>
          </ac:spMkLst>
        </pc:spChg>
        <pc:spChg chg="add mod">
          <ac:chgData name="Anjali Patel" userId="2330784e7c05706a" providerId="LiveId" clId="{6D2451D8-8E48-4C4F-A8E5-1A6F6DCD19EC}" dt="2020-11-08T01:26:33.153" v="11828" actId="11530"/>
          <ac:spMkLst>
            <pc:docMk/>
            <pc:sldMk cId="4096413534" sldId="273"/>
            <ac:spMk id="26" creationId="{98E4E7C5-859F-4EDE-A780-01A852B87FF9}"/>
          </ac:spMkLst>
        </pc:spChg>
        <pc:spChg chg="add mod">
          <ac:chgData name="Anjali Patel" userId="2330784e7c05706a" providerId="LiveId" clId="{6D2451D8-8E48-4C4F-A8E5-1A6F6DCD19EC}" dt="2020-11-08T01:26:33.153" v="11828" actId="11530"/>
          <ac:spMkLst>
            <pc:docMk/>
            <pc:sldMk cId="4096413534" sldId="273"/>
            <ac:spMk id="28" creationId="{CF310BEC-5E64-4600-B81F-9C942597626A}"/>
          </ac:spMkLst>
        </pc:spChg>
        <pc:spChg chg="add mod">
          <ac:chgData name="Anjali Patel" userId="2330784e7c05706a" providerId="LiveId" clId="{6D2451D8-8E48-4C4F-A8E5-1A6F6DCD19EC}" dt="2020-11-08T01:26:33.153" v="11828" actId="11530"/>
          <ac:spMkLst>
            <pc:docMk/>
            <pc:sldMk cId="4096413534" sldId="273"/>
            <ac:spMk id="30" creationId="{20842ECF-38A6-4800-A63E-CEF2DF1584F2}"/>
          </ac:spMkLst>
        </pc:spChg>
        <pc:spChg chg="add mod">
          <ac:chgData name="Anjali Patel" userId="2330784e7c05706a" providerId="LiveId" clId="{6D2451D8-8E48-4C4F-A8E5-1A6F6DCD19EC}" dt="2020-11-08T01:29:37.882" v="11857" actId="20577"/>
          <ac:spMkLst>
            <pc:docMk/>
            <pc:sldMk cId="4096413534" sldId="273"/>
            <ac:spMk id="32" creationId="{5C041FC4-CF4F-4529-A503-64C58CF2396F}"/>
          </ac:spMkLst>
        </pc:spChg>
        <pc:spChg chg="add mod">
          <ac:chgData name="Anjali Patel" userId="2330784e7c05706a" providerId="LiveId" clId="{6D2451D8-8E48-4C4F-A8E5-1A6F6DCD19EC}" dt="2020-11-08T01:29:44.042" v="11869" actId="20577"/>
          <ac:spMkLst>
            <pc:docMk/>
            <pc:sldMk cId="4096413534" sldId="273"/>
            <ac:spMk id="34" creationId="{C03F5EDC-0BAB-447F-889E-B237314A60D4}"/>
          </ac:spMkLst>
        </pc:spChg>
        <pc:spChg chg="add mod">
          <ac:chgData name="Anjali Patel" userId="2330784e7c05706a" providerId="LiveId" clId="{6D2451D8-8E48-4C4F-A8E5-1A6F6DCD19EC}" dt="2020-11-08T01:26:33.153" v="11828" actId="11530"/>
          <ac:spMkLst>
            <pc:docMk/>
            <pc:sldMk cId="4096413534" sldId="273"/>
            <ac:spMk id="36" creationId="{52A9F5FE-DA44-43A2-893C-73A7C14ADFA4}"/>
          </ac:spMkLst>
        </pc:spChg>
        <pc:grpChg chg="add del mod">
          <ac:chgData name="Anjali Patel" userId="2330784e7c05706a" providerId="LiveId" clId="{6D2451D8-8E48-4C4F-A8E5-1A6F6DCD19EC}" dt="2020-11-08T01:18:29.601" v="11634" actId="478"/>
          <ac:grpSpMkLst>
            <pc:docMk/>
            <pc:sldMk cId="4096413534" sldId="273"/>
            <ac:grpSpMk id="9" creationId="{60D64A75-6E15-43D8-9F20-F2767803FB9B}"/>
          </ac:grpSpMkLst>
        </pc:grpChg>
        <pc:cxnChg chg="add del mod">
          <ac:chgData name="Anjali Patel" userId="2330784e7c05706a" providerId="LiveId" clId="{6D2451D8-8E48-4C4F-A8E5-1A6F6DCD19EC}" dt="2020-11-08T01:21:07.198" v="11661" actId="478"/>
          <ac:cxnSpMkLst>
            <pc:docMk/>
            <pc:sldMk cId="4096413534" sldId="273"/>
            <ac:cxnSpMk id="14" creationId="{805D4F89-24B4-4397-8960-0B4245301870}"/>
          </ac:cxnSpMkLst>
        </pc:cxnChg>
        <pc:cxnChg chg="add del mod">
          <ac:chgData name="Anjali Patel" userId="2330784e7c05706a" providerId="LiveId" clId="{6D2451D8-8E48-4C4F-A8E5-1A6F6DCD19EC}" dt="2020-11-08T01:21:05.940" v="11660" actId="478"/>
          <ac:cxnSpMkLst>
            <pc:docMk/>
            <pc:sldMk cId="4096413534" sldId="273"/>
            <ac:cxnSpMk id="15" creationId="{72F5BC07-39FA-400D-B387-F945A9CEF057}"/>
          </ac:cxnSpMkLst>
        </pc:cxnChg>
        <pc:cxnChg chg="add del mod">
          <ac:chgData name="Anjali Patel" userId="2330784e7c05706a" providerId="LiveId" clId="{6D2451D8-8E48-4C4F-A8E5-1A6F6DCD19EC}" dt="2020-11-08T01:21:08.793" v="11662" actId="478"/>
          <ac:cxnSpMkLst>
            <pc:docMk/>
            <pc:sldMk cId="4096413534" sldId="273"/>
            <ac:cxnSpMk id="18" creationId="{2FAB75E5-8677-4E3F-B033-6C63B37801AD}"/>
          </ac:cxnSpMkLst>
        </pc:cxnChg>
        <pc:cxnChg chg="add mod">
          <ac:chgData name="Anjali Patel" userId="2330784e7c05706a" providerId="LiveId" clId="{6D2451D8-8E48-4C4F-A8E5-1A6F6DCD19EC}" dt="2020-11-08T01:27:28.288" v="11831" actId="13822"/>
          <ac:cxnSpMkLst>
            <pc:docMk/>
            <pc:sldMk cId="4096413534" sldId="273"/>
            <ac:cxnSpMk id="38" creationId="{58E5E002-97F0-4837-9880-5073E8E3B3C9}"/>
          </ac:cxnSpMkLst>
        </pc:cxnChg>
        <pc:cxnChg chg="add mod">
          <ac:chgData name="Anjali Patel" userId="2330784e7c05706a" providerId="LiveId" clId="{6D2451D8-8E48-4C4F-A8E5-1A6F6DCD19EC}" dt="2020-11-08T01:27:36.717" v="11833" actId="13822"/>
          <ac:cxnSpMkLst>
            <pc:docMk/>
            <pc:sldMk cId="4096413534" sldId="273"/>
            <ac:cxnSpMk id="40" creationId="{3DC64688-FB0B-49B9-82BE-7A4EAE75EA89}"/>
          </ac:cxnSpMkLst>
        </pc:cxnChg>
        <pc:cxnChg chg="add mod">
          <ac:chgData name="Anjali Patel" userId="2330784e7c05706a" providerId="LiveId" clId="{6D2451D8-8E48-4C4F-A8E5-1A6F6DCD19EC}" dt="2020-11-08T01:27:44.541" v="11835" actId="13822"/>
          <ac:cxnSpMkLst>
            <pc:docMk/>
            <pc:sldMk cId="4096413534" sldId="273"/>
            <ac:cxnSpMk id="42" creationId="{3B1E3C84-2AB1-4F8F-BB4D-2A9534B13ADC}"/>
          </ac:cxnSpMkLst>
        </pc:cxnChg>
        <pc:cxnChg chg="add mod">
          <ac:chgData name="Anjali Patel" userId="2330784e7c05706a" providerId="LiveId" clId="{6D2451D8-8E48-4C4F-A8E5-1A6F6DCD19EC}" dt="2020-11-08T01:27:52.492" v="11837" actId="13822"/>
          <ac:cxnSpMkLst>
            <pc:docMk/>
            <pc:sldMk cId="4096413534" sldId="273"/>
            <ac:cxnSpMk id="44" creationId="{0125C4B6-D815-4BCA-AABC-6AAC33364D34}"/>
          </ac:cxnSpMkLst>
        </pc:cxnChg>
        <pc:cxnChg chg="add del">
          <ac:chgData name="Anjali Patel" userId="2330784e7c05706a" providerId="LiveId" clId="{6D2451D8-8E48-4C4F-A8E5-1A6F6DCD19EC}" dt="2020-11-08T01:29:23.793" v="11839" actId="11529"/>
          <ac:cxnSpMkLst>
            <pc:docMk/>
            <pc:sldMk cId="4096413534" sldId="273"/>
            <ac:cxnSpMk id="46" creationId="{A98AB229-5FE6-4555-BF6D-AEA7FEE19F6C}"/>
          </ac:cxnSpMkLst>
        </pc:cxnChg>
        <pc:cxnChg chg="add mod">
          <ac:chgData name="Anjali Patel" userId="2330784e7c05706a" providerId="LiveId" clId="{6D2451D8-8E48-4C4F-A8E5-1A6F6DCD19EC}" dt="2020-11-08T01:29:56.558" v="11871" actId="13822"/>
          <ac:cxnSpMkLst>
            <pc:docMk/>
            <pc:sldMk cId="4096413534" sldId="273"/>
            <ac:cxnSpMk id="48" creationId="{E2234E74-B9ED-412C-968B-0A303B2BEF66}"/>
          </ac:cxnSpMkLst>
        </pc:cxnChg>
        <pc:cxnChg chg="add mod">
          <ac:chgData name="Anjali Patel" userId="2330784e7c05706a" providerId="LiveId" clId="{6D2451D8-8E48-4C4F-A8E5-1A6F6DCD19EC}" dt="2020-11-08T01:30:42.485" v="11873" actId="208"/>
          <ac:cxnSpMkLst>
            <pc:docMk/>
            <pc:sldMk cId="4096413534" sldId="273"/>
            <ac:cxnSpMk id="50" creationId="{808F4DCA-E694-48F8-A72A-9671B172DA09}"/>
          </ac:cxnSpMkLst>
        </pc:cxnChg>
        <pc:cxnChg chg="add mod">
          <ac:chgData name="Anjali Patel" userId="2330784e7c05706a" providerId="LiveId" clId="{6D2451D8-8E48-4C4F-A8E5-1A6F6DCD19EC}" dt="2020-11-08T01:30:52.034" v="11876" actId="14100"/>
          <ac:cxnSpMkLst>
            <pc:docMk/>
            <pc:sldMk cId="4096413534" sldId="273"/>
            <ac:cxnSpMk id="51" creationId="{3997FF10-7854-49F3-AF75-F849FC88D6BB}"/>
          </ac:cxnSpMkLst>
        </pc:cxnChg>
        <pc:cxnChg chg="add mod">
          <ac:chgData name="Anjali Patel" userId="2330784e7c05706a" providerId="LiveId" clId="{6D2451D8-8E48-4C4F-A8E5-1A6F6DCD19EC}" dt="2020-11-08T01:31:00.123" v="11879" actId="14100"/>
          <ac:cxnSpMkLst>
            <pc:docMk/>
            <pc:sldMk cId="4096413534" sldId="273"/>
            <ac:cxnSpMk id="54" creationId="{86444F09-733B-420C-B64D-E288ACBFBA65}"/>
          </ac:cxnSpMkLst>
        </pc:cxnChg>
        <pc:cxnChg chg="add mod">
          <ac:chgData name="Anjali Patel" userId="2330784e7c05706a" providerId="LiveId" clId="{6D2451D8-8E48-4C4F-A8E5-1A6F6DCD19EC}" dt="2020-11-08T01:31:07.299" v="11882" actId="14100"/>
          <ac:cxnSpMkLst>
            <pc:docMk/>
            <pc:sldMk cId="4096413534" sldId="273"/>
            <ac:cxnSpMk id="57" creationId="{73D46B78-1B7A-452A-8AE8-65FF482FAF92}"/>
          </ac:cxnSpMkLst>
        </pc:cxnChg>
        <pc:cxnChg chg="add mod">
          <ac:chgData name="Anjali Patel" userId="2330784e7c05706a" providerId="LiveId" clId="{6D2451D8-8E48-4C4F-A8E5-1A6F6DCD19EC}" dt="2020-11-08T01:31:15.360" v="11885" actId="14100"/>
          <ac:cxnSpMkLst>
            <pc:docMk/>
            <pc:sldMk cId="4096413534" sldId="273"/>
            <ac:cxnSpMk id="60" creationId="{E5F889C3-A7CC-41CB-9FAE-A01308DBB4EA}"/>
          </ac:cxnSpMkLst>
        </pc:cxnChg>
        <pc:cxnChg chg="add mod">
          <ac:chgData name="Anjali Patel" userId="2330784e7c05706a" providerId="LiveId" clId="{6D2451D8-8E48-4C4F-A8E5-1A6F6DCD19EC}" dt="2020-11-08T01:31:22.145" v="11888" actId="14100"/>
          <ac:cxnSpMkLst>
            <pc:docMk/>
            <pc:sldMk cId="4096413534" sldId="273"/>
            <ac:cxnSpMk id="63" creationId="{426CB149-5111-4E9A-92D9-73999AA88F80}"/>
          </ac:cxnSpMkLst>
        </pc:cxnChg>
        <pc:cxnChg chg="add mod">
          <ac:chgData name="Anjali Patel" userId="2330784e7c05706a" providerId="LiveId" clId="{6D2451D8-8E48-4C4F-A8E5-1A6F6DCD19EC}" dt="2020-11-08T01:31:29.639" v="11891" actId="14100"/>
          <ac:cxnSpMkLst>
            <pc:docMk/>
            <pc:sldMk cId="4096413534" sldId="273"/>
            <ac:cxnSpMk id="66" creationId="{C00B7741-1A82-4691-99C4-55CCBA629F52}"/>
          </ac:cxnSpMkLst>
        </pc:cxnChg>
        <pc:cxnChg chg="add mod">
          <ac:chgData name="Anjali Patel" userId="2330784e7c05706a" providerId="LiveId" clId="{6D2451D8-8E48-4C4F-A8E5-1A6F6DCD19EC}" dt="2020-11-08T01:33:29.748" v="11907" actId="208"/>
          <ac:cxnSpMkLst>
            <pc:docMk/>
            <pc:sldMk cId="4096413534" sldId="273"/>
            <ac:cxnSpMk id="70" creationId="{FF010B5D-F482-498C-BB03-AE321CD855F5}"/>
          </ac:cxnSpMkLst>
        </pc:cxnChg>
        <pc:cxnChg chg="add mod">
          <ac:chgData name="Anjali Patel" userId="2330784e7c05706a" providerId="LiveId" clId="{6D2451D8-8E48-4C4F-A8E5-1A6F6DCD19EC}" dt="2020-11-08T01:33:29.748" v="11907" actId="208"/>
          <ac:cxnSpMkLst>
            <pc:docMk/>
            <pc:sldMk cId="4096413534" sldId="273"/>
            <ac:cxnSpMk id="71" creationId="{98BB7976-F3F7-4D26-A75B-2B0EF0EFA9E1}"/>
          </ac:cxnSpMkLst>
        </pc:cxnChg>
        <pc:cxnChg chg="add mod">
          <ac:chgData name="Anjali Patel" userId="2330784e7c05706a" providerId="LiveId" clId="{6D2451D8-8E48-4C4F-A8E5-1A6F6DCD19EC}" dt="2020-11-08T01:33:29.748" v="11907" actId="208"/>
          <ac:cxnSpMkLst>
            <pc:docMk/>
            <pc:sldMk cId="4096413534" sldId="273"/>
            <ac:cxnSpMk id="74" creationId="{18EF0020-F4EB-4785-9AC9-9B2DD19FF7E4}"/>
          </ac:cxnSpMkLst>
        </pc:cxnChg>
      </pc:sldChg>
      <pc:sldChg chg="addSp delSp modSp add mod">
        <pc:chgData name="Anjali Patel" userId="2330784e7c05706a" providerId="LiveId" clId="{6D2451D8-8E48-4C4F-A8E5-1A6F6DCD19EC}" dt="2020-11-08T22:10:55.153" v="13567" actId="478"/>
        <pc:sldMkLst>
          <pc:docMk/>
          <pc:sldMk cId="64651123" sldId="274"/>
        </pc:sldMkLst>
        <pc:graphicFrameChg chg="del">
          <ac:chgData name="Anjali Patel" userId="2330784e7c05706a" providerId="LiveId" clId="{6D2451D8-8E48-4C4F-A8E5-1A6F6DCD19EC}" dt="2020-11-05T22:39:50.051" v="9952" actId="478"/>
          <ac:graphicFrameMkLst>
            <pc:docMk/>
            <pc:sldMk cId="64651123" sldId="274"/>
            <ac:graphicFrameMk id="3" creationId="{4D6A7B5D-100A-4060-BF0D-0B909BEAA89B}"/>
          </ac:graphicFrameMkLst>
        </pc:graphicFrameChg>
        <pc:graphicFrameChg chg="del mod modGraphic">
          <ac:chgData name="Anjali Patel" userId="2330784e7c05706a" providerId="LiveId" clId="{6D2451D8-8E48-4C4F-A8E5-1A6F6DCD19EC}" dt="2020-11-08T22:10:55.153" v="13567" actId="478"/>
          <ac:graphicFrameMkLst>
            <pc:docMk/>
            <pc:sldMk cId="64651123" sldId="274"/>
            <ac:graphicFrameMk id="4" creationId="{892E9400-6FEA-4E8A-8D99-CFB8D887E477}"/>
          </ac:graphicFrameMkLst>
        </pc:graphicFrameChg>
        <pc:graphicFrameChg chg="del">
          <ac:chgData name="Anjali Patel" userId="2330784e7c05706a" providerId="LiveId" clId="{6D2451D8-8E48-4C4F-A8E5-1A6F6DCD19EC}" dt="2020-11-05T22:39:52.973" v="9953" actId="478"/>
          <ac:graphicFrameMkLst>
            <pc:docMk/>
            <pc:sldMk cId="64651123" sldId="274"/>
            <ac:graphicFrameMk id="5" creationId="{1A894FDB-B584-4520-8B32-9C62B4FAC80D}"/>
          </ac:graphicFrameMkLst>
        </pc:graphicFrameChg>
        <pc:graphicFrameChg chg="del">
          <ac:chgData name="Anjali Patel" userId="2330784e7c05706a" providerId="LiveId" clId="{6D2451D8-8E48-4C4F-A8E5-1A6F6DCD19EC}" dt="2020-11-05T22:39:55.259" v="9954" actId="478"/>
          <ac:graphicFrameMkLst>
            <pc:docMk/>
            <pc:sldMk cId="64651123" sldId="274"/>
            <ac:graphicFrameMk id="6" creationId="{32AA2647-050A-419C-AD94-7D16D98FF3CC}"/>
          </ac:graphicFrameMkLst>
        </pc:graphicFrameChg>
        <pc:graphicFrameChg chg="mod modGraphic">
          <ac:chgData name="Anjali Patel" userId="2330784e7c05706a" providerId="LiveId" clId="{6D2451D8-8E48-4C4F-A8E5-1A6F6DCD19EC}" dt="2020-11-05T22:43:01.137" v="10121" actId="20577"/>
          <ac:graphicFrameMkLst>
            <pc:docMk/>
            <pc:sldMk cId="64651123" sldId="274"/>
            <ac:graphicFrameMk id="7" creationId="{B5F1BD63-622A-46E3-9E2C-C989207A8978}"/>
          </ac:graphicFrameMkLst>
        </pc:graphicFrameChg>
        <pc:graphicFrameChg chg="add mod modGraphic">
          <ac:chgData name="Anjali Patel" userId="2330784e7c05706a" providerId="LiveId" clId="{6D2451D8-8E48-4C4F-A8E5-1A6F6DCD19EC}" dt="2020-11-05T22:43:22.459" v="10125"/>
          <ac:graphicFrameMkLst>
            <pc:docMk/>
            <pc:sldMk cId="64651123" sldId="274"/>
            <ac:graphicFrameMk id="8" creationId="{01A7D5AB-04A6-419A-8DBC-EF939D38F4BA}"/>
          </ac:graphicFrameMkLst>
        </pc:graphicFrameChg>
      </pc:sldChg>
      <pc:sldChg chg="add del">
        <pc:chgData name="Anjali Patel" userId="2330784e7c05706a" providerId="LiveId" clId="{6D2451D8-8E48-4C4F-A8E5-1A6F6DCD19EC}" dt="2020-11-05T22:39:12.694" v="9950" actId="2696"/>
        <pc:sldMkLst>
          <pc:docMk/>
          <pc:sldMk cId="1468877440" sldId="274"/>
        </pc:sldMkLst>
      </pc:sldChg>
      <pc:sldChg chg="modSp add mod">
        <pc:chgData name="Anjali Patel" userId="2330784e7c05706a" providerId="LiveId" clId="{6D2451D8-8E48-4C4F-A8E5-1A6F6DCD19EC}" dt="2020-11-06T23:09:33.407" v="10848" actId="1076"/>
        <pc:sldMkLst>
          <pc:docMk/>
          <pc:sldMk cId="2856262425" sldId="275"/>
        </pc:sldMkLst>
        <pc:spChg chg="mod">
          <ac:chgData name="Anjali Patel" userId="2330784e7c05706a" providerId="LiveId" clId="{6D2451D8-8E48-4C4F-A8E5-1A6F6DCD19EC}" dt="2020-11-06T23:09:33.407" v="10848" actId="1076"/>
          <ac:spMkLst>
            <pc:docMk/>
            <pc:sldMk cId="2856262425" sldId="275"/>
            <ac:spMk id="2" creationId="{E57A08A5-1DE6-45F1-869F-080E9C953B8A}"/>
          </ac:spMkLst>
        </pc:spChg>
        <pc:spChg chg="mod">
          <ac:chgData name="Anjali Patel" userId="2330784e7c05706a" providerId="LiveId" clId="{6D2451D8-8E48-4C4F-A8E5-1A6F6DCD19EC}" dt="2020-11-06T22:58:52.519" v="10672" actId="20577"/>
          <ac:spMkLst>
            <pc:docMk/>
            <pc:sldMk cId="2856262425" sldId="275"/>
            <ac:spMk id="3" creationId="{06F9C3A4-736E-45E5-A1D3-383AA6A104B3}"/>
          </ac:spMkLst>
        </pc:spChg>
      </pc:sldChg>
      <pc:sldChg chg="addSp delSp modSp add del mod">
        <pc:chgData name="Anjali Patel" userId="2330784e7c05706a" providerId="LiveId" clId="{6D2451D8-8E48-4C4F-A8E5-1A6F6DCD19EC}" dt="2020-11-08T04:23:28.088" v="13439" actId="47"/>
        <pc:sldMkLst>
          <pc:docMk/>
          <pc:sldMk cId="2945361598" sldId="276"/>
        </pc:sldMkLst>
        <pc:spChg chg="add del">
          <ac:chgData name="Anjali Patel" userId="2330784e7c05706a" providerId="LiveId" clId="{6D2451D8-8E48-4C4F-A8E5-1A6F6DCD19EC}" dt="2020-11-08T03:58:06.584" v="13416" actId="22"/>
          <ac:spMkLst>
            <pc:docMk/>
            <pc:sldMk cId="2945361598" sldId="276"/>
            <ac:spMk id="2" creationId="{6D705280-DCB5-4515-B802-8C5D986A892B}"/>
          </ac:spMkLst>
        </pc:spChg>
        <pc:spChg chg="del">
          <ac:chgData name="Anjali Patel" userId="2330784e7c05706a" providerId="LiveId" clId="{6D2451D8-8E48-4C4F-A8E5-1A6F6DCD19EC}" dt="2020-11-08T03:57:50.494" v="13411" actId="478"/>
          <ac:spMkLst>
            <pc:docMk/>
            <pc:sldMk cId="2945361598" sldId="276"/>
            <ac:spMk id="3" creationId="{19F8A1DF-4384-430D-BDD0-1EB7EFB257BD}"/>
          </ac:spMkLst>
        </pc:spChg>
        <pc:spChg chg="add del mod">
          <ac:chgData name="Anjali Patel" userId="2330784e7c05706a" providerId="LiveId" clId="{6D2451D8-8E48-4C4F-A8E5-1A6F6DCD19EC}" dt="2020-11-08T03:58:38.778" v="13435" actId="20577"/>
          <ac:spMkLst>
            <pc:docMk/>
            <pc:sldMk cId="2945361598" sldId="276"/>
            <ac:spMk id="5" creationId="{A6742251-4475-4308-8E89-B76ED1B708B6}"/>
          </ac:spMkLst>
        </pc:spChg>
        <pc:spChg chg="add del">
          <ac:chgData name="Anjali Patel" userId="2330784e7c05706a" providerId="LiveId" clId="{6D2451D8-8E48-4C4F-A8E5-1A6F6DCD19EC}" dt="2020-11-08T03:58:06.961" v="13417" actId="478"/>
          <ac:spMkLst>
            <pc:docMk/>
            <pc:sldMk cId="2945361598" sldId="276"/>
            <ac:spMk id="12" creationId="{6EE97A19-69BA-4882-B101-212EC17350DD}"/>
          </ac:spMkLst>
        </pc:spChg>
        <pc:spChg chg="add del">
          <ac:chgData name="Anjali Patel" userId="2330784e7c05706a" providerId="LiveId" clId="{6D2451D8-8E48-4C4F-A8E5-1A6F6DCD19EC}" dt="2020-11-08T03:58:06.961" v="13417" actId="478"/>
          <ac:spMkLst>
            <pc:docMk/>
            <pc:sldMk cId="2945361598" sldId="276"/>
            <ac:spMk id="14" creationId="{3F558C12-5306-4B88-BCEA-A1E1621CF671}"/>
          </ac:spMkLst>
        </pc:spChg>
        <pc:spChg chg="add del">
          <ac:chgData name="Anjali Patel" userId="2330784e7c05706a" providerId="LiveId" clId="{6D2451D8-8E48-4C4F-A8E5-1A6F6DCD19EC}" dt="2020-11-08T03:58:06.961" v="13417" actId="478"/>
          <ac:spMkLst>
            <pc:docMk/>
            <pc:sldMk cId="2945361598" sldId="276"/>
            <ac:spMk id="23" creationId="{BABDDDBE-638A-4E9E-AB38-04084C939551}"/>
          </ac:spMkLst>
        </pc:spChg>
      </pc:sldChg>
      <pc:sldChg chg="modSp add del mod">
        <pc:chgData name="Anjali Patel" userId="2330784e7c05706a" providerId="LiveId" clId="{6D2451D8-8E48-4C4F-A8E5-1A6F6DCD19EC}" dt="2020-11-07T21:45:33.998" v="11437" actId="2696"/>
        <pc:sldMkLst>
          <pc:docMk/>
          <pc:sldMk cId="4073324804" sldId="276"/>
        </pc:sldMkLst>
        <pc:spChg chg="mod">
          <ac:chgData name="Anjali Patel" userId="2330784e7c05706a" providerId="LiveId" clId="{6D2451D8-8E48-4C4F-A8E5-1A6F6DCD19EC}" dt="2020-11-07T21:45:22.498" v="11436" actId="6549"/>
          <ac:spMkLst>
            <pc:docMk/>
            <pc:sldMk cId="4073324804" sldId="276"/>
            <ac:spMk id="17" creationId="{F84DCC41-F669-4EAE-A11A-F483C7D65A3C}"/>
          </ac:spMkLst>
        </pc:spChg>
      </pc:sldChg>
      <pc:sldChg chg="addSp delSp modSp add mod">
        <pc:chgData name="Anjali Patel" userId="2330784e7c05706a" providerId="LiveId" clId="{6D2451D8-8E48-4C4F-A8E5-1A6F6DCD19EC}" dt="2020-11-08T03:52:03.405" v="13278" actId="478"/>
        <pc:sldMkLst>
          <pc:docMk/>
          <pc:sldMk cId="1810521805" sldId="277"/>
        </pc:sldMkLst>
        <pc:spChg chg="del">
          <ac:chgData name="Anjali Patel" userId="2330784e7c05706a" providerId="LiveId" clId="{6D2451D8-8E48-4C4F-A8E5-1A6F6DCD19EC}" dt="2020-11-08T01:34:27.226" v="11909" actId="478"/>
          <ac:spMkLst>
            <pc:docMk/>
            <pc:sldMk cId="1810521805" sldId="277"/>
            <ac:spMk id="2" creationId="{0EBA5D60-A2DF-45AB-8D57-A10D99F8A872}"/>
          </ac:spMkLst>
        </pc:spChg>
        <pc:spChg chg="add del mod">
          <ac:chgData name="Anjali Patel" userId="2330784e7c05706a" providerId="LiveId" clId="{6D2451D8-8E48-4C4F-A8E5-1A6F6DCD19EC}" dt="2020-11-08T03:52:03.405" v="13278" actId="478"/>
          <ac:spMkLst>
            <pc:docMk/>
            <pc:sldMk cId="1810521805" sldId="277"/>
            <ac:spMk id="2" creationId="{DA1CC95C-4984-4D9A-952F-414DB0825EC9}"/>
          </ac:spMkLst>
        </pc:spChg>
        <pc:spChg chg="del">
          <ac:chgData name="Anjali Patel" userId="2330784e7c05706a" providerId="LiveId" clId="{6D2451D8-8E48-4C4F-A8E5-1A6F6DCD19EC}" dt="2020-11-08T01:34:27.226" v="11909" actId="478"/>
          <ac:spMkLst>
            <pc:docMk/>
            <pc:sldMk cId="1810521805" sldId="277"/>
            <ac:spMk id="4" creationId="{652472E7-7456-411E-979C-DCE409F8956A}"/>
          </ac:spMkLst>
        </pc:spChg>
        <pc:spChg chg="del">
          <ac:chgData name="Anjali Patel" userId="2330784e7c05706a" providerId="LiveId" clId="{6D2451D8-8E48-4C4F-A8E5-1A6F6DCD19EC}" dt="2020-11-08T01:34:27.226" v="11909" actId="478"/>
          <ac:spMkLst>
            <pc:docMk/>
            <pc:sldMk cId="1810521805" sldId="277"/>
            <ac:spMk id="6" creationId="{9F3BAA08-F3F2-4CAB-ACA1-61F103068AC7}"/>
          </ac:spMkLst>
        </pc:spChg>
        <pc:spChg chg="add mod">
          <ac:chgData name="Anjali Patel" userId="2330784e7c05706a" providerId="LiveId" clId="{6D2451D8-8E48-4C4F-A8E5-1A6F6DCD19EC}" dt="2020-11-08T01:51:48.440" v="12453" actId="1076"/>
          <ac:spMkLst>
            <pc:docMk/>
            <pc:sldMk cId="1810521805" sldId="277"/>
            <ac:spMk id="7" creationId="{C9643A49-4C51-42EA-A85F-A3FD9C87D37B}"/>
          </ac:spMkLst>
        </pc:spChg>
        <pc:spChg chg="del">
          <ac:chgData name="Anjali Patel" userId="2330784e7c05706a" providerId="LiveId" clId="{6D2451D8-8E48-4C4F-A8E5-1A6F6DCD19EC}" dt="2020-11-08T01:34:27.226" v="11909" actId="478"/>
          <ac:spMkLst>
            <pc:docMk/>
            <pc:sldMk cId="1810521805" sldId="277"/>
            <ac:spMk id="8" creationId="{053AF930-3453-4D0F-B440-64C1A774AFAA}"/>
          </ac:spMkLst>
        </pc:spChg>
        <pc:spChg chg="add mod">
          <ac:chgData name="Anjali Patel" userId="2330784e7c05706a" providerId="LiveId" clId="{6D2451D8-8E48-4C4F-A8E5-1A6F6DCD19EC}" dt="2020-11-08T01:52:30.774" v="12455" actId="1076"/>
          <ac:spMkLst>
            <pc:docMk/>
            <pc:sldMk cId="1810521805" sldId="277"/>
            <ac:spMk id="9" creationId="{1F704D8C-4652-43D1-82C7-31ACE8995C13}"/>
          </ac:spMkLst>
        </pc:spChg>
        <pc:spChg chg="add mod">
          <ac:chgData name="Anjali Patel" userId="2330784e7c05706a" providerId="LiveId" clId="{6D2451D8-8E48-4C4F-A8E5-1A6F6DCD19EC}" dt="2020-11-08T01:52:30.774" v="12455" actId="1076"/>
          <ac:spMkLst>
            <pc:docMk/>
            <pc:sldMk cId="1810521805" sldId="277"/>
            <ac:spMk id="10" creationId="{FD493A31-5646-4716-900B-8D763CB79B04}"/>
          </ac:spMkLst>
        </pc:spChg>
        <pc:spChg chg="add mod">
          <ac:chgData name="Anjali Patel" userId="2330784e7c05706a" providerId="LiveId" clId="{6D2451D8-8E48-4C4F-A8E5-1A6F6DCD19EC}" dt="2020-11-08T01:52:30.774" v="12455" actId="1076"/>
          <ac:spMkLst>
            <pc:docMk/>
            <pc:sldMk cId="1810521805" sldId="277"/>
            <ac:spMk id="11" creationId="{B256E275-EF03-4F94-898A-4ED191774BE8}"/>
          </ac:spMkLst>
        </pc:spChg>
        <pc:spChg chg="add mod">
          <ac:chgData name="Anjali Patel" userId="2330784e7c05706a" providerId="LiveId" clId="{6D2451D8-8E48-4C4F-A8E5-1A6F6DCD19EC}" dt="2020-11-08T01:52:30.774" v="12455" actId="1076"/>
          <ac:spMkLst>
            <pc:docMk/>
            <pc:sldMk cId="1810521805" sldId="277"/>
            <ac:spMk id="12" creationId="{BC9F34A7-C18E-4D29-9730-46BB6BDA4DB1}"/>
          </ac:spMkLst>
        </pc:spChg>
        <pc:spChg chg="add mod">
          <ac:chgData name="Anjali Patel" userId="2330784e7c05706a" providerId="LiveId" clId="{6D2451D8-8E48-4C4F-A8E5-1A6F6DCD19EC}" dt="2020-11-08T01:52:10.335" v="12454" actId="1076"/>
          <ac:spMkLst>
            <pc:docMk/>
            <pc:sldMk cId="1810521805" sldId="277"/>
            <ac:spMk id="13" creationId="{DC980A09-7B2E-466A-9348-6350BF44D985}"/>
          </ac:spMkLst>
        </pc:spChg>
        <pc:spChg chg="add del mod">
          <ac:chgData name="Anjali Patel" userId="2330784e7c05706a" providerId="LiveId" clId="{6D2451D8-8E48-4C4F-A8E5-1A6F6DCD19EC}" dt="2020-11-08T01:46:28.525" v="12227" actId="478"/>
          <ac:spMkLst>
            <pc:docMk/>
            <pc:sldMk cId="1810521805" sldId="277"/>
            <ac:spMk id="14" creationId="{5440753A-F0E3-442D-B674-6EF66CEA1BFC}"/>
          </ac:spMkLst>
        </pc:spChg>
        <pc:spChg chg="add del mod">
          <ac:chgData name="Anjali Patel" userId="2330784e7c05706a" providerId="LiveId" clId="{6D2451D8-8E48-4C4F-A8E5-1A6F6DCD19EC}" dt="2020-11-08T01:48:28.588" v="12302" actId="478"/>
          <ac:spMkLst>
            <pc:docMk/>
            <pc:sldMk cId="1810521805" sldId="277"/>
            <ac:spMk id="15" creationId="{B0D82453-F9E2-4745-91F9-508DE6085C68}"/>
          </ac:spMkLst>
        </pc:spChg>
        <pc:spChg chg="add del mod">
          <ac:chgData name="Anjali Patel" userId="2330784e7c05706a" providerId="LiveId" clId="{6D2451D8-8E48-4C4F-A8E5-1A6F6DCD19EC}" dt="2020-11-08T01:49:30.044" v="12367" actId="478"/>
          <ac:spMkLst>
            <pc:docMk/>
            <pc:sldMk cId="1810521805" sldId="277"/>
            <ac:spMk id="16" creationId="{1567F6F9-8A7E-419B-9588-FFCEC91D2716}"/>
          </ac:spMkLst>
        </pc:spChg>
        <pc:spChg chg="add del mod">
          <ac:chgData name="Anjali Patel" userId="2330784e7c05706a" providerId="LiveId" clId="{6D2451D8-8E48-4C4F-A8E5-1A6F6DCD19EC}" dt="2020-11-08T01:46:54.434" v="12241" actId="478"/>
          <ac:spMkLst>
            <pc:docMk/>
            <pc:sldMk cId="1810521805" sldId="277"/>
            <ac:spMk id="17" creationId="{6245DE2B-26BF-49D2-9D3A-9F94136BAADC}"/>
          </ac:spMkLst>
        </pc:spChg>
        <pc:spChg chg="add del mod">
          <ac:chgData name="Anjali Patel" userId="2330784e7c05706a" providerId="LiveId" clId="{6D2451D8-8E48-4C4F-A8E5-1A6F6DCD19EC}" dt="2020-11-08T01:47:23.224" v="12259" actId="478"/>
          <ac:spMkLst>
            <pc:docMk/>
            <pc:sldMk cId="1810521805" sldId="277"/>
            <ac:spMk id="18" creationId="{7299CE45-3AD7-48A0-B68C-849C3BFBBD2C}"/>
          </ac:spMkLst>
        </pc:spChg>
        <pc:spChg chg="add del mod">
          <ac:chgData name="Anjali Patel" userId="2330784e7c05706a" providerId="LiveId" clId="{6D2451D8-8E48-4C4F-A8E5-1A6F6DCD19EC}" dt="2020-11-08T01:47:49.611" v="12280" actId="478"/>
          <ac:spMkLst>
            <pc:docMk/>
            <pc:sldMk cId="1810521805" sldId="277"/>
            <ac:spMk id="19" creationId="{D8C451AB-208F-4550-B037-4E3E8BFF2731}"/>
          </ac:spMkLst>
        </pc:spChg>
        <pc:spChg chg="add del mod">
          <ac:chgData name="Anjali Patel" userId="2330784e7c05706a" providerId="LiveId" clId="{6D2451D8-8E48-4C4F-A8E5-1A6F6DCD19EC}" dt="2020-11-08T01:47:57.599" v="12283" actId="478"/>
          <ac:spMkLst>
            <pc:docMk/>
            <pc:sldMk cId="1810521805" sldId="277"/>
            <ac:spMk id="20" creationId="{AF52FA15-286F-4282-886F-6B8B6D60D359}"/>
          </ac:spMkLst>
        </pc:spChg>
        <pc:spChg chg="add del mod">
          <ac:chgData name="Anjali Patel" userId="2330784e7c05706a" providerId="LiveId" clId="{6D2451D8-8E48-4C4F-A8E5-1A6F6DCD19EC}" dt="2020-11-08T01:48:44.440" v="12318" actId="478"/>
          <ac:spMkLst>
            <pc:docMk/>
            <pc:sldMk cId="1810521805" sldId="277"/>
            <ac:spMk id="21" creationId="{B3F39D42-7226-4304-B51A-BB6F2770D516}"/>
          </ac:spMkLst>
        </pc:spChg>
        <pc:spChg chg="add del mod">
          <ac:chgData name="Anjali Patel" userId="2330784e7c05706a" providerId="LiveId" clId="{6D2451D8-8E48-4C4F-A8E5-1A6F6DCD19EC}" dt="2020-11-08T01:48:54.566" v="12333" actId="478"/>
          <ac:spMkLst>
            <pc:docMk/>
            <pc:sldMk cId="1810521805" sldId="277"/>
            <ac:spMk id="22" creationId="{5CB01EA8-FEA8-4346-9A01-1419E9012245}"/>
          </ac:spMkLst>
        </pc:spChg>
        <pc:spChg chg="add del mod">
          <ac:chgData name="Anjali Patel" userId="2330784e7c05706a" providerId="LiveId" clId="{6D2451D8-8E48-4C4F-A8E5-1A6F6DCD19EC}" dt="2020-11-08T01:49:44.180" v="12389" actId="478"/>
          <ac:spMkLst>
            <pc:docMk/>
            <pc:sldMk cId="1810521805" sldId="277"/>
            <ac:spMk id="23" creationId="{F6EE5882-1613-4330-AC33-C05B38FAE80D}"/>
          </ac:spMkLst>
        </pc:spChg>
        <pc:spChg chg="del">
          <ac:chgData name="Anjali Patel" userId="2330784e7c05706a" providerId="LiveId" clId="{6D2451D8-8E48-4C4F-A8E5-1A6F6DCD19EC}" dt="2020-11-08T01:34:27.226" v="11909" actId="478"/>
          <ac:spMkLst>
            <pc:docMk/>
            <pc:sldMk cId="1810521805" sldId="277"/>
            <ac:spMk id="24" creationId="{CB20FBA9-CA66-41AD-BF40-E7494F146555}"/>
          </ac:spMkLst>
        </pc:spChg>
        <pc:spChg chg="add del mod">
          <ac:chgData name="Anjali Patel" userId="2330784e7c05706a" providerId="LiveId" clId="{6D2451D8-8E48-4C4F-A8E5-1A6F6DCD19EC}" dt="2020-11-08T01:47:51.601" v="12281" actId="478"/>
          <ac:spMkLst>
            <pc:docMk/>
            <pc:sldMk cId="1810521805" sldId="277"/>
            <ac:spMk id="25" creationId="{7251CB9C-B24B-4DEB-81C8-BC8D7B2E240E}"/>
          </ac:spMkLst>
        </pc:spChg>
        <pc:spChg chg="del">
          <ac:chgData name="Anjali Patel" userId="2330784e7c05706a" providerId="LiveId" clId="{6D2451D8-8E48-4C4F-A8E5-1A6F6DCD19EC}" dt="2020-11-08T01:34:27.226" v="11909" actId="478"/>
          <ac:spMkLst>
            <pc:docMk/>
            <pc:sldMk cId="1810521805" sldId="277"/>
            <ac:spMk id="26" creationId="{98E4E7C5-859F-4EDE-A780-01A852B87FF9}"/>
          </ac:spMkLst>
        </pc:spChg>
        <pc:spChg chg="add mod">
          <ac:chgData name="Anjali Patel" userId="2330784e7c05706a" providerId="LiveId" clId="{6D2451D8-8E48-4C4F-A8E5-1A6F6DCD19EC}" dt="2020-11-08T01:52:10.335" v="12454" actId="1076"/>
          <ac:spMkLst>
            <pc:docMk/>
            <pc:sldMk cId="1810521805" sldId="277"/>
            <ac:spMk id="27" creationId="{7EB8595D-7C8E-4629-ACBB-1761B7E5490E}"/>
          </ac:spMkLst>
        </pc:spChg>
        <pc:spChg chg="del">
          <ac:chgData name="Anjali Patel" userId="2330784e7c05706a" providerId="LiveId" clId="{6D2451D8-8E48-4C4F-A8E5-1A6F6DCD19EC}" dt="2020-11-08T01:34:27.226" v="11909" actId="478"/>
          <ac:spMkLst>
            <pc:docMk/>
            <pc:sldMk cId="1810521805" sldId="277"/>
            <ac:spMk id="28" creationId="{CF310BEC-5E64-4600-B81F-9C942597626A}"/>
          </ac:spMkLst>
        </pc:spChg>
        <pc:spChg chg="add mod">
          <ac:chgData name="Anjali Patel" userId="2330784e7c05706a" providerId="LiveId" clId="{6D2451D8-8E48-4C4F-A8E5-1A6F6DCD19EC}" dt="2020-11-08T01:52:10.335" v="12454" actId="1076"/>
          <ac:spMkLst>
            <pc:docMk/>
            <pc:sldMk cId="1810521805" sldId="277"/>
            <ac:spMk id="29" creationId="{760F8A95-F4F9-4C4B-8F22-D055343B56C4}"/>
          </ac:spMkLst>
        </pc:spChg>
        <pc:spChg chg="del">
          <ac:chgData name="Anjali Patel" userId="2330784e7c05706a" providerId="LiveId" clId="{6D2451D8-8E48-4C4F-A8E5-1A6F6DCD19EC}" dt="2020-11-08T01:34:27.226" v="11909" actId="478"/>
          <ac:spMkLst>
            <pc:docMk/>
            <pc:sldMk cId="1810521805" sldId="277"/>
            <ac:spMk id="30" creationId="{20842ECF-38A6-4800-A63E-CEF2DF1584F2}"/>
          </ac:spMkLst>
        </pc:spChg>
        <pc:spChg chg="del">
          <ac:chgData name="Anjali Patel" userId="2330784e7c05706a" providerId="LiveId" clId="{6D2451D8-8E48-4C4F-A8E5-1A6F6DCD19EC}" dt="2020-11-08T01:34:27.226" v="11909" actId="478"/>
          <ac:spMkLst>
            <pc:docMk/>
            <pc:sldMk cId="1810521805" sldId="277"/>
            <ac:spMk id="32" creationId="{5C041FC4-CF4F-4529-A503-64C58CF2396F}"/>
          </ac:spMkLst>
        </pc:spChg>
        <pc:spChg chg="del">
          <ac:chgData name="Anjali Patel" userId="2330784e7c05706a" providerId="LiveId" clId="{6D2451D8-8E48-4C4F-A8E5-1A6F6DCD19EC}" dt="2020-11-08T01:34:27.226" v="11909" actId="478"/>
          <ac:spMkLst>
            <pc:docMk/>
            <pc:sldMk cId="1810521805" sldId="277"/>
            <ac:spMk id="34" creationId="{C03F5EDC-0BAB-447F-889E-B237314A60D4}"/>
          </ac:spMkLst>
        </pc:spChg>
        <pc:spChg chg="del">
          <ac:chgData name="Anjali Patel" userId="2330784e7c05706a" providerId="LiveId" clId="{6D2451D8-8E48-4C4F-A8E5-1A6F6DCD19EC}" dt="2020-11-08T01:34:27.226" v="11909" actId="478"/>
          <ac:spMkLst>
            <pc:docMk/>
            <pc:sldMk cId="1810521805" sldId="277"/>
            <ac:spMk id="36" creationId="{52A9F5FE-DA44-43A2-893C-73A7C14ADFA4}"/>
          </ac:spMkLst>
        </pc:spChg>
        <pc:spChg chg="add mod">
          <ac:chgData name="Anjali Patel" userId="2330784e7c05706a" providerId="LiveId" clId="{6D2451D8-8E48-4C4F-A8E5-1A6F6DCD19EC}" dt="2020-11-08T01:52:10.335" v="12454" actId="1076"/>
          <ac:spMkLst>
            <pc:docMk/>
            <pc:sldMk cId="1810521805" sldId="277"/>
            <ac:spMk id="47" creationId="{52D8742E-B1B3-4AE8-A7A9-507D3D8B0470}"/>
          </ac:spMkLst>
        </pc:spChg>
        <pc:spChg chg="add mod">
          <ac:chgData name="Anjali Patel" userId="2330784e7c05706a" providerId="LiveId" clId="{6D2451D8-8E48-4C4F-A8E5-1A6F6DCD19EC}" dt="2020-11-08T01:52:10.335" v="12454" actId="1076"/>
          <ac:spMkLst>
            <pc:docMk/>
            <pc:sldMk cId="1810521805" sldId="277"/>
            <ac:spMk id="59" creationId="{3B28C445-CC9A-4E7D-BD54-8A5EEAEA2DF5}"/>
          </ac:spMkLst>
        </pc:spChg>
        <pc:spChg chg="add mod">
          <ac:chgData name="Anjali Patel" userId="2330784e7c05706a" providerId="LiveId" clId="{6D2451D8-8E48-4C4F-A8E5-1A6F6DCD19EC}" dt="2020-11-08T01:52:10.335" v="12454" actId="1076"/>
          <ac:spMkLst>
            <pc:docMk/>
            <pc:sldMk cId="1810521805" sldId="277"/>
            <ac:spMk id="65" creationId="{B25B786A-7D86-4090-BA24-4B94FAE7DAB3}"/>
          </ac:spMkLst>
        </pc:spChg>
        <pc:spChg chg="add mod">
          <ac:chgData name="Anjali Patel" userId="2330784e7c05706a" providerId="LiveId" clId="{6D2451D8-8E48-4C4F-A8E5-1A6F6DCD19EC}" dt="2020-11-08T01:52:10.335" v="12454" actId="1076"/>
          <ac:spMkLst>
            <pc:docMk/>
            <pc:sldMk cId="1810521805" sldId="277"/>
            <ac:spMk id="69" creationId="{604B787B-4C5C-4316-B478-C82E5DDAF006}"/>
          </ac:spMkLst>
        </pc:spChg>
        <pc:spChg chg="add mod">
          <ac:chgData name="Anjali Patel" userId="2330784e7c05706a" providerId="LiveId" clId="{6D2451D8-8E48-4C4F-A8E5-1A6F6DCD19EC}" dt="2020-11-08T01:52:10.335" v="12454" actId="1076"/>
          <ac:spMkLst>
            <pc:docMk/>
            <pc:sldMk cId="1810521805" sldId="277"/>
            <ac:spMk id="77" creationId="{608E42EF-93F0-4524-BB8C-92D6C3D63145}"/>
          </ac:spMkLst>
        </pc:spChg>
        <pc:spChg chg="add mod">
          <ac:chgData name="Anjali Patel" userId="2330784e7c05706a" providerId="LiveId" clId="{6D2451D8-8E48-4C4F-A8E5-1A6F6DCD19EC}" dt="2020-11-08T01:52:10.335" v="12454" actId="1076"/>
          <ac:spMkLst>
            <pc:docMk/>
            <pc:sldMk cId="1810521805" sldId="277"/>
            <ac:spMk id="79" creationId="{1394B967-7194-4DA6-9F6A-015821A2FD50}"/>
          </ac:spMkLst>
        </pc:spChg>
        <pc:spChg chg="add mod">
          <ac:chgData name="Anjali Patel" userId="2330784e7c05706a" providerId="LiveId" clId="{6D2451D8-8E48-4C4F-A8E5-1A6F6DCD19EC}" dt="2020-11-08T01:52:10.335" v="12454" actId="1076"/>
          <ac:spMkLst>
            <pc:docMk/>
            <pc:sldMk cId="1810521805" sldId="277"/>
            <ac:spMk id="81" creationId="{55452330-8AEC-4D97-A4A1-82ADFD1D5C2C}"/>
          </ac:spMkLst>
        </pc:spChg>
        <pc:spChg chg="add mod">
          <ac:chgData name="Anjali Patel" userId="2330784e7c05706a" providerId="LiveId" clId="{6D2451D8-8E48-4C4F-A8E5-1A6F6DCD19EC}" dt="2020-11-08T01:52:10.335" v="12454" actId="1076"/>
          <ac:spMkLst>
            <pc:docMk/>
            <pc:sldMk cId="1810521805" sldId="277"/>
            <ac:spMk id="83" creationId="{6D78005B-65E1-4FD4-BDEF-FC3617318BF4}"/>
          </ac:spMkLst>
        </pc:spChg>
        <pc:spChg chg="add mod">
          <ac:chgData name="Anjali Patel" userId="2330784e7c05706a" providerId="LiveId" clId="{6D2451D8-8E48-4C4F-A8E5-1A6F6DCD19EC}" dt="2020-11-08T01:52:10.335" v="12454" actId="1076"/>
          <ac:spMkLst>
            <pc:docMk/>
            <pc:sldMk cId="1810521805" sldId="277"/>
            <ac:spMk id="85" creationId="{4992A041-0070-4DE8-BB6F-813C3A96AFE3}"/>
          </ac:spMkLst>
        </pc:spChg>
        <pc:cxnChg chg="del mod">
          <ac:chgData name="Anjali Patel" userId="2330784e7c05706a" providerId="LiveId" clId="{6D2451D8-8E48-4C4F-A8E5-1A6F6DCD19EC}" dt="2020-11-08T01:34:27.226" v="11909" actId="478"/>
          <ac:cxnSpMkLst>
            <pc:docMk/>
            <pc:sldMk cId="1810521805" sldId="277"/>
            <ac:cxnSpMk id="38" creationId="{58E5E002-97F0-4837-9880-5073E8E3B3C9}"/>
          </ac:cxnSpMkLst>
        </pc:cxnChg>
        <pc:cxnChg chg="del mod">
          <ac:chgData name="Anjali Patel" userId="2330784e7c05706a" providerId="LiveId" clId="{6D2451D8-8E48-4C4F-A8E5-1A6F6DCD19EC}" dt="2020-11-08T01:34:27.226" v="11909" actId="478"/>
          <ac:cxnSpMkLst>
            <pc:docMk/>
            <pc:sldMk cId="1810521805" sldId="277"/>
            <ac:cxnSpMk id="40" creationId="{3DC64688-FB0B-49B9-82BE-7A4EAE75EA89}"/>
          </ac:cxnSpMkLst>
        </pc:cxnChg>
        <pc:cxnChg chg="del mod">
          <ac:chgData name="Anjali Patel" userId="2330784e7c05706a" providerId="LiveId" clId="{6D2451D8-8E48-4C4F-A8E5-1A6F6DCD19EC}" dt="2020-11-08T01:34:27.226" v="11909" actId="478"/>
          <ac:cxnSpMkLst>
            <pc:docMk/>
            <pc:sldMk cId="1810521805" sldId="277"/>
            <ac:cxnSpMk id="42" creationId="{3B1E3C84-2AB1-4F8F-BB4D-2A9534B13ADC}"/>
          </ac:cxnSpMkLst>
        </pc:cxnChg>
        <pc:cxnChg chg="del mod">
          <ac:chgData name="Anjali Patel" userId="2330784e7c05706a" providerId="LiveId" clId="{6D2451D8-8E48-4C4F-A8E5-1A6F6DCD19EC}" dt="2020-11-08T01:34:27.226" v="11909" actId="478"/>
          <ac:cxnSpMkLst>
            <pc:docMk/>
            <pc:sldMk cId="1810521805" sldId="277"/>
            <ac:cxnSpMk id="44" creationId="{0125C4B6-D815-4BCA-AABC-6AAC33364D34}"/>
          </ac:cxnSpMkLst>
        </pc:cxnChg>
        <pc:cxnChg chg="del mod">
          <ac:chgData name="Anjali Patel" userId="2330784e7c05706a" providerId="LiveId" clId="{6D2451D8-8E48-4C4F-A8E5-1A6F6DCD19EC}" dt="2020-11-08T01:34:27.226" v="11909" actId="478"/>
          <ac:cxnSpMkLst>
            <pc:docMk/>
            <pc:sldMk cId="1810521805" sldId="277"/>
            <ac:cxnSpMk id="48" creationId="{E2234E74-B9ED-412C-968B-0A303B2BEF66}"/>
          </ac:cxnSpMkLst>
        </pc:cxnChg>
        <pc:cxnChg chg="del mod">
          <ac:chgData name="Anjali Patel" userId="2330784e7c05706a" providerId="LiveId" clId="{6D2451D8-8E48-4C4F-A8E5-1A6F6DCD19EC}" dt="2020-11-08T01:34:27.226" v="11909" actId="478"/>
          <ac:cxnSpMkLst>
            <pc:docMk/>
            <pc:sldMk cId="1810521805" sldId="277"/>
            <ac:cxnSpMk id="50" creationId="{808F4DCA-E694-48F8-A72A-9671B172DA09}"/>
          </ac:cxnSpMkLst>
        </pc:cxnChg>
        <pc:cxnChg chg="del mod">
          <ac:chgData name="Anjali Patel" userId="2330784e7c05706a" providerId="LiveId" clId="{6D2451D8-8E48-4C4F-A8E5-1A6F6DCD19EC}" dt="2020-11-08T01:34:27.226" v="11909" actId="478"/>
          <ac:cxnSpMkLst>
            <pc:docMk/>
            <pc:sldMk cId="1810521805" sldId="277"/>
            <ac:cxnSpMk id="51" creationId="{3997FF10-7854-49F3-AF75-F849FC88D6BB}"/>
          </ac:cxnSpMkLst>
        </pc:cxnChg>
        <pc:cxnChg chg="del mod">
          <ac:chgData name="Anjali Patel" userId="2330784e7c05706a" providerId="LiveId" clId="{6D2451D8-8E48-4C4F-A8E5-1A6F6DCD19EC}" dt="2020-11-08T01:34:27.226" v="11909" actId="478"/>
          <ac:cxnSpMkLst>
            <pc:docMk/>
            <pc:sldMk cId="1810521805" sldId="277"/>
            <ac:cxnSpMk id="54" creationId="{86444F09-733B-420C-B64D-E288ACBFBA65}"/>
          </ac:cxnSpMkLst>
        </pc:cxnChg>
        <pc:cxnChg chg="del mod">
          <ac:chgData name="Anjali Patel" userId="2330784e7c05706a" providerId="LiveId" clId="{6D2451D8-8E48-4C4F-A8E5-1A6F6DCD19EC}" dt="2020-11-08T01:34:27.226" v="11909" actId="478"/>
          <ac:cxnSpMkLst>
            <pc:docMk/>
            <pc:sldMk cId="1810521805" sldId="277"/>
            <ac:cxnSpMk id="57" creationId="{73D46B78-1B7A-452A-8AE8-65FF482FAF92}"/>
          </ac:cxnSpMkLst>
        </pc:cxnChg>
        <pc:cxnChg chg="del mod">
          <ac:chgData name="Anjali Patel" userId="2330784e7c05706a" providerId="LiveId" clId="{6D2451D8-8E48-4C4F-A8E5-1A6F6DCD19EC}" dt="2020-11-08T01:34:27.226" v="11909" actId="478"/>
          <ac:cxnSpMkLst>
            <pc:docMk/>
            <pc:sldMk cId="1810521805" sldId="277"/>
            <ac:cxnSpMk id="60" creationId="{E5F889C3-A7CC-41CB-9FAE-A01308DBB4EA}"/>
          </ac:cxnSpMkLst>
        </pc:cxnChg>
        <pc:cxnChg chg="del mod">
          <ac:chgData name="Anjali Patel" userId="2330784e7c05706a" providerId="LiveId" clId="{6D2451D8-8E48-4C4F-A8E5-1A6F6DCD19EC}" dt="2020-11-08T01:34:27.226" v="11909" actId="478"/>
          <ac:cxnSpMkLst>
            <pc:docMk/>
            <pc:sldMk cId="1810521805" sldId="277"/>
            <ac:cxnSpMk id="63" creationId="{426CB149-5111-4E9A-92D9-73999AA88F80}"/>
          </ac:cxnSpMkLst>
        </pc:cxnChg>
        <pc:cxnChg chg="del mod">
          <ac:chgData name="Anjali Patel" userId="2330784e7c05706a" providerId="LiveId" clId="{6D2451D8-8E48-4C4F-A8E5-1A6F6DCD19EC}" dt="2020-11-08T01:34:27.226" v="11909" actId="478"/>
          <ac:cxnSpMkLst>
            <pc:docMk/>
            <pc:sldMk cId="1810521805" sldId="277"/>
            <ac:cxnSpMk id="66" creationId="{C00B7741-1A82-4691-99C4-55CCBA629F52}"/>
          </ac:cxnSpMkLst>
        </pc:cxnChg>
        <pc:cxnChg chg="del mod">
          <ac:chgData name="Anjali Patel" userId="2330784e7c05706a" providerId="LiveId" clId="{6D2451D8-8E48-4C4F-A8E5-1A6F6DCD19EC}" dt="2020-11-08T01:34:27.226" v="11909" actId="478"/>
          <ac:cxnSpMkLst>
            <pc:docMk/>
            <pc:sldMk cId="1810521805" sldId="277"/>
            <ac:cxnSpMk id="70" creationId="{FF010B5D-F482-498C-BB03-AE321CD855F5}"/>
          </ac:cxnSpMkLst>
        </pc:cxnChg>
        <pc:cxnChg chg="del mod">
          <ac:chgData name="Anjali Patel" userId="2330784e7c05706a" providerId="LiveId" clId="{6D2451D8-8E48-4C4F-A8E5-1A6F6DCD19EC}" dt="2020-11-08T01:34:27.226" v="11909" actId="478"/>
          <ac:cxnSpMkLst>
            <pc:docMk/>
            <pc:sldMk cId="1810521805" sldId="277"/>
            <ac:cxnSpMk id="71" creationId="{98BB7976-F3F7-4D26-A75B-2B0EF0EFA9E1}"/>
          </ac:cxnSpMkLst>
        </pc:cxnChg>
        <pc:cxnChg chg="del mod">
          <ac:chgData name="Anjali Patel" userId="2330784e7c05706a" providerId="LiveId" clId="{6D2451D8-8E48-4C4F-A8E5-1A6F6DCD19EC}" dt="2020-11-08T01:34:27.226" v="11909" actId="478"/>
          <ac:cxnSpMkLst>
            <pc:docMk/>
            <pc:sldMk cId="1810521805" sldId="277"/>
            <ac:cxnSpMk id="74" creationId="{18EF0020-F4EB-4785-9AC9-9B2DD19FF7E4}"/>
          </ac:cxnSpMkLst>
        </pc:cxnChg>
        <pc:cxnChg chg="add mod">
          <ac:chgData name="Anjali Patel" userId="2330784e7c05706a" providerId="LiveId" clId="{6D2451D8-8E48-4C4F-A8E5-1A6F6DCD19EC}" dt="2020-11-08T01:52:49.397" v="12459" actId="14100"/>
          <ac:cxnSpMkLst>
            <pc:docMk/>
            <pc:sldMk cId="1810521805" sldId="277"/>
            <ac:cxnSpMk id="86" creationId="{1A7FFE10-1E67-4434-84C1-20DA8D80BCD2}"/>
          </ac:cxnSpMkLst>
        </pc:cxnChg>
        <pc:cxnChg chg="add mod">
          <ac:chgData name="Anjali Patel" userId="2330784e7c05706a" providerId="LiveId" clId="{6D2451D8-8E48-4C4F-A8E5-1A6F6DCD19EC}" dt="2020-11-08T01:52:55.309" v="12462" actId="14100"/>
          <ac:cxnSpMkLst>
            <pc:docMk/>
            <pc:sldMk cId="1810521805" sldId="277"/>
            <ac:cxnSpMk id="89" creationId="{FC7642F1-F5A7-46F5-BF5A-A0EE99E32EEB}"/>
          </ac:cxnSpMkLst>
        </pc:cxnChg>
        <pc:cxnChg chg="add mod">
          <ac:chgData name="Anjali Patel" userId="2330784e7c05706a" providerId="LiveId" clId="{6D2451D8-8E48-4C4F-A8E5-1A6F6DCD19EC}" dt="2020-11-08T01:53:01.188" v="12465" actId="14100"/>
          <ac:cxnSpMkLst>
            <pc:docMk/>
            <pc:sldMk cId="1810521805" sldId="277"/>
            <ac:cxnSpMk id="92" creationId="{D41A3AB4-A07D-458C-8D71-93CEB1FD6C06}"/>
          </ac:cxnSpMkLst>
        </pc:cxnChg>
        <pc:cxnChg chg="add mod">
          <ac:chgData name="Anjali Patel" userId="2330784e7c05706a" providerId="LiveId" clId="{6D2451D8-8E48-4C4F-A8E5-1A6F6DCD19EC}" dt="2020-11-08T01:53:06.226" v="12468" actId="14100"/>
          <ac:cxnSpMkLst>
            <pc:docMk/>
            <pc:sldMk cId="1810521805" sldId="277"/>
            <ac:cxnSpMk id="95" creationId="{C2E57B1E-6B22-49DF-9EA1-8467D20A77DC}"/>
          </ac:cxnSpMkLst>
        </pc:cxnChg>
        <pc:cxnChg chg="add mod">
          <ac:chgData name="Anjali Patel" userId="2330784e7c05706a" providerId="LiveId" clId="{6D2451D8-8E48-4C4F-A8E5-1A6F6DCD19EC}" dt="2020-11-08T01:53:15.057" v="12472" actId="14100"/>
          <ac:cxnSpMkLst>
            <pc:docMk/>
            <pc:sldMk cId="1810521805" sldId="277"/>
            <ac:cxnSpMk id="98" creationId="{498C2FD9-15FF-4206-BB73-80B58A0DC896}"/>
          </ac:cxnSpMkLst>
        </pc:cxnChg>
        <pc:cxnChg chg="add mod">
          <ac:chgData name="Anjali Patel" userId="2330784e7c05706a" providerId="LiveId" clId="{6D2451D8-8E48-4C4F-A8E5-1A6F6DCD19EC}" dt="2020-11-08T01:53:22.170" v="12475" actId="14100"/>
          <ac:cxnSpMkLst>
            <pc:docMk/>
            <pc:sldMk cId="1810521805" sldId="277"/>
            <ac:cxnSpMk id="101" creationId="{4235AEC7-CD03-4DA9-9E98-1322836BF091}"/>
          </ac:cxnSpMkLst>
        </pc:cxnChg>
        <pc:cxnChg chg="add mod">
          <ac:chgData name="Anjali Patel" userId="2330784e7c05706a" providerId="LiveId" clId="{6D2451D8-8E48-4C4F-A8E5-1A6F6DCD19EC}" dt="2020-11-08T01:53:30.861" v="12478" actId="14100"/>
          <ac:cxnSpMkLst>
            <pc:docMk/>
            <pc:sldMk cId="1810521805" sldId="277"/>
            <ac:cxnSpMk id="104" creationId="{340A285F-6934-4823-80B4-A2D1F7E22F56}"/>
          </ac:cxnSpMkLst>
        </pc:cxnChg>
        <pc:cxnChg chg="add mod">
          <ac:chgData name="Anjali Patel" userId="2330784e7c05706a" providerId="LiveId" clId="{6D2451D8-8E48-4C4F-A8E5-1A6F6DCD19EC}" dt="2020-11-08T01:53:38.507" v="12481" actId="14100"/>
          <ac:cxnSpMkLst>
            <pc:docMk/>
            <pc:sldMk cId="1810521805" sldId="277"/>
            <ac:cxnSpMk id="107" creationId="{B2D84DD2-9DCF-423E-A0A4-3F9D25868A06}"/>
          </ac:cxnSpMkLst>
        </pc:cxnChg>
        <pc:cxnChg chg="add mod">
          <ac:chgData name="Anjali Patel" userId="2330784e7c05706a" providerId="LiveId" clId="{6D2451D8-8E48-4C4F-A8E5-1A6F6DCD19EC}" dt="2020-11-08T01:53:44.918" v="12484" actId="14100"/>
          <ac:cxnSpMkLst>
            <pc:docMk/>
            <pc:sldMk cId="1810521805" sldId="277"/>
            <ac:cxnSpMk id="110" creationId="{F09A555D-B0C6-4F5C-8CD7-6B317F5EB615}"/>
          </ac:cxnSpMkLst>
        </pc:cxnChg>
        <pc:cxnChg chg="add mod">
          <ac:chgData name="Anjali Patel" userId="2330784e7c05706a" providerId="LiveId" clId="{6D2451D8-8E48-4C4F-A8E5-1A6F6DCD19EC}" dt="2020-11-08T01:53:50.842" v="12487" actId="14100"/>
          <ac:cxnSpMkLst>
            <pc:docMk/>
            <pc:sldMk cId="1810521805" sldId="277"/>
            <ac:cxnSpMk id="113" creationId="{EF9A2FDE-932F-45C3-8C21-276B2C4F53EF}"/>
          </ac:cxnSpMkLst>
        </pc:cxnChg>
        <pc:cxnChg chg="add mod">
          <ac:chgData name="Anjali Patel" userId="2330784e7c05706a" providerId="LiveId" clId="{6D2451D8-8E48-4C4F-A8E5-1A6F6DCD19EC}" dt="2020-11-08T01:53:57.766" v="12490" actId="14100"/>
          <ac:cxnSpMkLst>
            <pc:docMk/>
            <pc:sldMk cId="1810521805" sldId="277"/>
            <ac:cxnSpMk id="116" creationId="{780470DC-9B7B-4256-8081-64654B2793E4}"/>
          </ac:cxnSpMkLst>
        </pc:cxnChg>
        <pc:cxnChg chg="add mod">
          <ac:chgData name="Anjali Patel" userId="2330784e7c05706a" providerId="LiveId" clId="{6D2451D8-8E48-4C4F-A8E5-1A6F6DCD19EC}" dt="2020-11-08T01:54:03.834" v="12493" actId="14100"/>
          <ac:cxnSpMkLst>
            <pc:docMk/>
            <pc:sldMk cId="1810521805" sldId="277"/>
            <ac:cxnSpMk id="119" creationId="{0A94D9BB-BF36-4B2C-95A6-41A6FB610C10}"/>
          </ac:cxnSpMkLst>
        </pc:cxnChg>
        <pc:cxnChg chg="add mod">
          <ac:chgData name="Anjali Patel" userId="2330784e7c05706a" providerId="LiveId" clId="{6D2451D8-8E48-4C4F-A8E5-1A6F6DCD19EC}" dt="2020-11-08T01:54:10.816" v="12496" actId="14100"/>
          <ac:cxnSpMkLst>
            <pc:docMk/>
            <pc:sldMk cId="1810521805" sldId="277"/>
            <ac:cxnSpMk id="122" creationId="{A93D2092-A376-4E00-97AB-87B92D7AE7B8}"/>
          </ac:cxnSpMkLst>
        </pc:cxnChg>
        <pc:cxnChg chg="add mod">
          <ac:chgData name="Anjali Patel" userId="2330784e7c05706a" providerId="LiveId" clId="{6D2451D8-8E48-4C4F-A8E5-1A6F6DCD19EC}" dt="2020-11-08T01:54:16.400" v="12499" actId="14100"/>
          <ac:cxnSpMkLst>
            <pc:docMk/>
            <pc:sldMk cId="1810521805" sldId="277"/>
            <ac:cxnSpMk id="125" creationId="{1EB717B1-E148-403F-8893-0DAA73C58D84}"/>
          </ac:cxnSpMkLst>
        </pc:cxnChg>
        <pc:cxnChg chg="add mod">
          <ac:chgData name="Anjali Patel" userId="2330784e7c05706a" providerId="LiveId" clId="{6D2451D8-8E48-4C4F-A8E5-1A6F6DCD19EC}" dt="2020-11-08T01:54:24.480" v="12502" actId="14100"/>
          <ac:cxnSpMkLst>
            <pc:docMk/>
            <pc:sldMk cId="1810521805" sldId="277"/>
            <ac:cxnSpMk id="128" creationId="{65E6C709-7425-4399-ADD6-BE69FEC9F35F}"/>
          </ac:cxnSpMkLst>
        </pc:cxnChg>
        <pc:cxnChg chg="add mod">
          <ac:chgData name="Anjali Patel" userId="2330784e7c05706a" providerId="LiveId" clId="{6D2451D8-8E48-4C4F-A8E5-1A6F6DCD19EC}" dt="2020-11-08T01:54:29.244" v="12505" actId="14100"/>
          <ac:cxnSpMkLst>
            <pc:docMk/>
            <pc:sldMk cId="1810521805" sldId="277"/>
            <ac:cxnSpMk id="131" creationId="{481B3C14-171A-404D-AE88-1141BEFD4CC2}"/>
          </ac:cxnSpMkLst>
        </pc:cxnChg>
      </pc:sldChg>
      <pc:sldChg chg="addSp delSp modSp add mod">
        <pc:chgData name="Anjali Patel" userId="2330784e7c05706a" providerId="LiveId" clId="{6D2451D8-8E48-4C4F-A8E5-1A6F6DCD19EC}" dt="2020-11-08T02:01:27.009" v="12755" actId="1076"/>
        <pc:sldMkLst>
          <pc:docMk/>
          <pc:sldMk cId="2691836140" sldId="278"/>
        </pc:sldMkLst>
        <pc:spChg chg="mod">
          <ac:chgData name="Anjali Patel" userId="2330784e7c05706a" providerId="LiveId" clId="{6D2451D8-8E48-4C4F-A8E5-1A6F6DCD19EC}" dt="2020-11-08T01:54:42.133" v="12511" actId="20577"/>
          <ac:spMkLst>
            <pc:docMk/>
            <pc:sldMk cId="2691836140" sldId="278"/>
            <ac:spMk id="7" creationId="{C9643A49-4C51-42EA-A85F-A3FD9C87D37B}"/>
          </ac:spMkLst>
        </pc:spChg>
        <pc:spChg chg="mod">
          <ac:chgData name="Anjali Patel" userId="2330784e7c05706a" providerId="LiveId" clId="{6D2451D8-8E48-4C4F-A8E5-1A6F6DCD19EC}" dt="2020-11-08T01:55:06.327" v="12527" actId="20577"/>
          <ac:spMkLst>
            <pc:docMk/>
            <pc:sldMk cId="2691836140" sldId="278"/>
            <ac:spMk id="9" creationId="{1F704D8C-4652-43D1-82C7-31ACE8995C13}"/>
          </ac:spMkLst>
        </pc:spChg>
        <pc:spChg chg="mod">
          <ac:chgData name="Anjali Patel" userId="2330784e7c05706a" providerId="LiveId" clId="{6D2451D8-8E48-4C4F-A8E5-1A6F6DCD19EC}" dt="2020-11-08T01:59:38.585" v="12693" actId="1076"/>
          <ac:spMkLst>
            <pc:docMk/>
            <pc:sldMk cId="2691836140" sldId="278"/>
            <ac:spMk id="10" creationId="{FD493A31-5646-4716-900B-8D763CB79B04}"/>
          </ac:spMkLst>
        </pc:spChg>
        <pc:spChg chg="mod">
          <ac:chgData name="Anjali Patel" userId="2330784e7c05706a" providerId="LiveId" clId="{6D2451D8-8E48-4C4F-A8E5-1A6F6DCD19EC}" dt="2020-11-08T01:59:32.136" v="12691" actId="1076"/>
          <ac:spMkLst>
            <pc:docMk/>
            <pc:sldMk cId="2691836140" sldId="278"/>
            <ac:spMk id="11" creationId="{B256E275-EF03-4F94-898A-4ED191774BE8}"/>
          </ac:spMkLst>
        </pc:spChg>
        <pc:spChg chg="mod">
          <ac:chgData name="Anjali Patel" userId="2330784e7c05706a" providerId="LiveId" clId="{6D2451D8-8E48-4C4F-A8E5-1A6F6DCD19EC}" dt="2020-11-08T01:59:34.684" v="12692" actId="1076"/>
          <ac:spMkLst>
            <pc:docMk/>
            <pc:sldMk cId="2691836140" sldId="278"/>
            <ac:spMk id="12" creationId="{BC9F34A7-C18E-4D29-9730-46BB6BDA4DB1}"/>
          </ac:spMkLst>
        </pc:spChg>
        <pc:spChg chg="mod">
          <ac:chgData name="Anjali Patel" userId="2330784e7c05706a" providerId="LiveId" clId="{6D2451D8-8E48-4C4F-A8E5-1A6F6DCD19EC}" dt="2020-11-08T01:57:37.544" v="12628" actId="20577"/>
          <ac:spMkLst>
            <pc:docMk/>
            <pc:sldMk cId="2691836140" sldId="278"/>
            <ac:spMk id="13" creationId="{DC980A09-7B2E-466A-9348-6350BF44D985}"/>
          </ac:spMkLst>
        </pc:spChg>
        <pc:spChg chg="mod">
          <ac:chgData name="Anjali Patel" userId="2330784e7c05706a" providerId="LiveId" clId="{6D2451D8-8E48-4C4F-A8E5-1A6F6DCD19EC}" dt="2020-11-08T01:57:05.311" v="12619" actId="1076"/>
          <ac:spMkLst>
            <pc:docMk/>
            <pc:sldMk cId="2691836140" sldId="278"/>
            <ac:spMk id="27" creationId="{7EB8595D-7C8E-4629-ACBB-1761B7E5490E}"/>
          </ac:spMkLst>
        </pc:spChg>
        <pc:spChg chg="mod">
          <ac:chgData name="Anjali Patel" userId="2330784e7c05706a" providerId="LiveId" clId="{6D2451D8-8E48-4C4F-A8E5-1A6F6DCD19EC}" dt="2020-11-08T01:57:05.311" v="12619" actId="1076"/>
          <ac:spMkLst>
            <pc:docMk/>
            <pc:sldMk cId="2691836140" sldId="278"/>
            <ac:spMk id="29" creationId="{760F8A95-F4F9-4C4B-8F22-D055343B56C4}"/>
          </ac:spMkLst>
        </pc:spChg>
        <pc:spChg chg="add del mod">
          <ac:chgData name="Anjali Patel" userId="2330784e7c05706a" providerId="LiveId" clId="{6D2451D8-8E48-4C4F-A8E5-1A6F6DCD19EC}" dt="2020-11-08T01:57:05.311" v="12619" actId="1076"/>
          <ac:spMkLst>
            <pc:docMk/>
            <pc:sldMk cId="2691836140" sldId="278"/>
            <ac:spMk id="47" creationId="{52D8742E-B1B3-4AE8-A7A9-507D3D8B0470}"/>
          </ac:spMkLst>
        </pc:spChg>
        <pc:spChg chg="add mod">
          <ac:chgData name="Anjali Patel" userId="2330784e7c05706a" providerId="LiveId" clId="{6D2451D8-8E48-4C4F-A8E5-1A6F6DCD19EC}" dt="2020-11-08T01:59:50.920" v="12699" actId="1076"/>
          <ac:spMkLst>
            <pc:docMk/>
            <pc:sldMk cId="2691836140" sldId="278"/>
            <ac:spMk id="49" creationId="{F0C84602-1B15-4AA9-AC7B-CBD32B505053}"/>
          </ac:spMkLst>
        </pc:spChg>
        <pc:spChg chg="add mod">
          <ac:chgData name="Anjali Patel" userId="2330784e7c05706a" providerId="LiveId" clId="{6D2451D8-8E48-4C4F-A8E5-1A6F6DCD19EC}" dt="2020-11-08T02:01:27.009" v="12755" actId="1076"/>
          <ac:spMkLst>
            <pc:docMk/>
            <pc:sldMk cId="2691836140" sldId="278"/>
            <ac:spMk id="51" creationId="{DB53B8CE-0C11-42EA-978E-A8EB7F94E6DA}"/>
          </ac:spMkLst>
        </pc:spChg>
        <pc:spChg chg="add mod">
          <ac:chgData name="Anjali Patel" userId="2330784e7c05706a" providerId="LiveId" clId="{6D2451D8-8E48-4C4F-A8E5-1A6F6DCD19EC}" dt="2020-11-08T02:01:21.505" v="12754" actId="1076"/>
          <ac:spMkLst>
            <pc:docMk/>
            <pc:sldMk cId="2691836140" sldId="278"/>
            <ac:spMk id="52" creationId="{93949D55-35EC-4EDD-9299-B28639790C03}"/>
          </ac:spMkLst>
        </pc:spChg>
        <pc:spChg chg="mod">
          <ac:chgData name="Anjali Patel" userId="2330784e7c05706a" providerId="LiveId" clId="{6D2451D8-8E48-4C4F-A8E5-1A6F6DCD19EC}" dt="2020-11-08T01:57:05.311" v="12619" actId="1076"/>
          <ac:spMkLst>
            <pc:docMk/>
            <pc:sldMk cId="2691836140" sldId="278"/>
            <ac:spMk id="59" creationId="{3B28C445-CC9A-4E7D-BD54-8A5EEAEA2DF5}"/>
          </ac:spMkLst>
        </pc:spChg>
        <pc:spChg chg="add mod">
          <ac:chgData name="Anjali Patel" userId="2330784e7c05706a" providerId="LiveId" clId="{6D2451D8-8E48-4C4F-A8E5-1A6F6DCD19EC}" dt="2020-11-08T01:59:59.690" v="12709" actId="20577"/>
          <ac:spMkLst>
            <pc:docMk/>
            <pc:sldMk cId="2691836140" sldId="278"/>
            <ac:spMk id="64" creationId="{A7E35022-C72A-4152-9E5C-98B31C620C93}"/>
          </ac:spMkLst>
        </pc:spChg>
        <pc:spChg chg="mod">
          <ac:chgData name="Anjali Patel" userId="2330784e7c05706a" providerId="LiveId" clId="{6D2451D8-8E48-4C4F-A8E5-1A6F6DCD19EC}" dt="2020-11-08T01:57:05.311" v="12619" actId="1076"/>
          <ac:spMkLst>
            <pc:docMk/>
            <pc:sldMk cId="2691836140" sldId="278"/>
            <ac:spMk id="65" creationId="{B25B786A-7D86-4090-BA24-4B94FAE7DAB3}"/>
          </ac:spMkLst>
        </pc:spChg>
        <pc:spChg chg="del">
          <ac:chgData name="Anjali Patel" userId="2330784e7c05706a" providerId="LiveId" clId="{6D2451D8-8E48-4C4F-A8E5-1A6F6DCD19EC}" dt="2020-11-08T01:56:48.020" v="12618" actId="478"/>
          <ac:spMkLst>
            <pc:docMk/>
            <pc:sldMk cId="2691836140" sldId="278"/>
            <ac:spMk id="69" creationId="{604B787B-4C5C-4316-B478-C82E5DDAF006}"/>
          </ac:spMkLst>
        </pc:spChg>
        <pc:spChg chg="del">
          <ac:chgData name="Anjali Patel" userId="2330784e7c05706a" providerId="LiveId" clId="{6D2451D8-8E48-4C4F-A8E5-1A6F6DCD19EC}" dt="2020-11-08T01:56:47.076" v="12617" actId="478"/>
          <ac:spMkLst>
            <pc:docMk/>
            <pc:sldMk cId="2691836140" sldId="278"/>
            <ac:spMk id="77" creationId="{608E42EF-93F0-4524-BB8C-92D6C3D63145}"/>
          </ac:spMkLst>
        </pc:spChg>
        <pc:spChg chg="del">
          <ac:chgData name="Anjali Patel" userId="2330784e7c05706a" providerId="LiveId" clId="{6D2451D8-8E48-4C4F-A8E5-1A6F6DCD19EC}" dt="2020-11-08T01:56:45.193" v="12616" actId="478"/>
          <ac:spMkLst>
            <pc:docMk/>
            <pc:sldMk cId="2691836140" sldId="278"/>
            <ac:spMk id="79" creationId="{1394B967-7194-4DA6-9F6A-015821A2FD50}"/>
          </ac:spMkLst>
        </pc:spChg>
        <pc:spChg chg="mod">
          <ac:chgData name="Anjali Patel" userId="2330784e7c05706a" providerId="LiveId" clId="{6D2451D8-8E48-4C4F-A8E5-1A6F6DCD19EC}" dt="2020-11-08T01:56:30.964" v="12614" actId="1076"/>
          <ac:spMkLst>
            <pc:docMk/>
            <pc:sldMk cId="2691836140" sldId="278"/>
            <ac:spMk id="81" creationId="{55452330-8AEC-4D97-A4A1-82ADFD1D5C2C}"/>
          </ac:spMkLst>
        </pc:spChg>
        <pc:spChg chg="del">
          <ac:chgData name="Anjali Patel" userId="2330784e7c05706a" providerId="LiveId" clId="{6D2451D8-8E48-4C4F-A8E5-1A6F6DCD19EC}" dt="2020-11-08T01:55:54.118" v="12581" actId="478"/>
          <ac:spMkLst>
            <pc:docMk/>
            <pc:sldMk cId="2691836140" sldId="278"/>
            <ac:spMk id="83" creationId="{6D78005B-65E1-4FD4-BDEF-FC3617318BF4}"/>
          </ac:spMkLst>
        </pc:spChg>
        <pc:spChg chg="del">
          <ac:chgData name="Anjali Patel" userId="2330784e7c05706a" providerId="LiveId" clId="{6D2451D8-8E48-4C4F-A8E5-1A6F6DCD19EC}" dt="2020-11-08T01:55:53.065" v="12580" actId="478"/>
          <ac:spMkLst>
            <pc:docMk/>
            <pc:sldMk cId="2691836140" sldId="278"/>
            <ac:spMk id="85" creationId="{4992A041-0070-4DE8-BB6F-813C3A96AFE3}"/>
          </ac:spMkLst>
        </pc:spChg>
        <pc:spChg chg="add mod">
          <ac:chgData name="Anjali Patel" userId="2330784e7c05706a" providerId="LiveId" clId="{6D2451D8-8E48-4C4F-A8E5-1A6F6DCD19EC}" dt="2020-11-08T02:01:18.124" v="12753" actId="1076"/>
          <ac:spMkLst>
            <pc:docMk/>
            <pc:sldMk cId="2691836140" sldId="278"/>
            <ac:spMk id="108" creationId="{9DA8D193-8518-45D1-8864-D7B1EF842FA4}"/>
          </ac:spMkLst>
        </pc:spChg>
        <pc:spChg chg="add mod">
          <ac:chgData name="Anjali Patel" userId="2330784e7c05706a" providerId="LiveId" clId="{6D2451D8-8E48-4C4F-A8E5-1A6F6DCD19EC}" dt="2020-11-08T02:01:14.729" v="12752" actId="1076"/>
          <ac:spMkLst>
            <pc:docMk/>
            <pc:sldMk cId="2691836140" sldId="278"/>
            <ac:spMk id="109" creationId="{AC292883-96B1-4CB3-808E-70218705838E}"/>
          </ac:spMkLst>
        </pc:spChg>
        <pc:cxnChg chg="add mod">
          <ac:chgData name="Anjali Patel" userId="2330784e7c05706a" providerId="LiveId" clId="{6D2451D8-8E48-4C4F-A8E5-1A6F6DCD19EC}" dt="2020-11-08T01:59:50.920" v="12699" actId="1076"/>
          <ac:cxnSpMkLst>
            <pc:docMk/>
            <pc:sldMk cId="2691836140" sldId="278"/>
            <ac:cxnSpMk id="80" creationId="{643FC105-2A71-4061-8084-3087F8241F79}"/>
          </ac:cxnSpMkLst>
        </pc:cxnChg>
        <pc:cxnChg chg="add mod">
          <ac:chgData name="Anjali Patel" userId="2330784e7c05706a" providerId="LiveId" clId="{6D2451D8-8E48-4C4F-A8E5-1A6F6DCD19EC}" dt="2020-11-08T02:01:27.009" v="12755" actId="1076"/>
          <ac:cxnSpMkLst>
            <pc:docMk/>
            <pc:sldMk cId="2691836140" sldId="278"/>
            <ac:cxnSpMk id="84" creationId="{13573D92-B193-4EA9-8B45-F93FC11B0C9C}"/>
          </ac:cxnSpMkLst>
        </pc:cxnChg>
        <pc:cxnChg chg="add mod">
          <ac:chgData name="Anjali Patel" userId="2330784e7c05706a" providerId="LiveId" clId="{6D2451D8-8E48-4C4F-A8E5-1A6F6DCD19EC}" dt="2020-11-08T02:01:21.505" v="12754" actId="1076"/>
          <ac:cxnSpMkLst>
            <pc:docMk/>
            <pc:sldMk cId="2691836140" sldId="278"/>
            <ac:cxnSpMk id="87" creationId="{7372CF43-7602-4DD4-975D-FD04717FE3C0}"/>
          </ac:cxnSpMkLst>
        </pc:cxnChg>
        <pc:cxnChg chg="mod">
          <ac:chgData name="Anjali Patel" userId="2330784e7c05706a" providerId="LiveId" clId="{6D2451D8-8E48-4C4F-A8E5-1A6F6DCD19EC}" dt="2020-11-08T01:59:38.585" v="12693" actId="1076"/>
          <ac:cxnSpMkLst>
            <pc:docMk/>
            <pc:sldMk cId="2691836140" sldId="278"/>
            <ac:cxnSpMk id="89" creationId="{FC7642F1-F5A7-46F5-BF5A-A0EE99E32EEB}"/>
          </ac:cxnSpMkLst>
        </pc:cxnChg>
        <pc:cxnChg chg="mod">
          <ac:chgData name="Anjali Patel" userId="2330784e7c05706a" providerId="LiveId" clId="{6D2451D8-8E48-4C4F-A8E5-1A6F6DCD19EC}" dt="2020-11-08T01:59:32.136" v="12691" actId="1076"/>
          <ac:cxnSpMkLst>
            <pc:docMk/>
            <pc:sldMk cId="2691836140" sldId="278"/>
            <ac:cxnSpMk id="92" creationId="{D41A3AB4-A07D-458C-8D71-93CEB1FD6C06}"/>
          </ac:cxnSpMkLst>
        </pc:cxnChg>
        <pc:cxnChg chg="mod">
          <ac:chgData name="Anjali Patel" userId="2330784e7c05706a" providerId="LiveId" clId="{6D2451D8-8E48-4C4F-A8E5-1A6F6DCD19EC}" dt="2020-11-08T01:59:34.684" v="12692" actId="1076"/>
          <ac:cxnSpMkLst>
            <pc:docMk/>
            <pc:sldMk cId="2691836140" sldId="278"/>
            <ac:cxnSpMk id="95" creationId="{C2E57B1E-6B22-49DF-9EA1-8467D20A77DC}"/>
          </ac:cxnSpMkLst>
        </pc:cxnChg>
        <pc:cxnChg chg="mod">
          <ac:chgData name="Anjali Patel" userId="2330784e7c05706a" providerId="LiveId" clId="{6D2451D8-8E48-4C4F-A8E5-1A6F6DCD19EC}" dt="2020-11-08T01:59:38.585" v="12693" actId="1076"/>
          <ac:cxnSpMkLst>
            <pc:docMk/>
            <pc:sldMk cId="2691836140" sldId="278"/>
            <ac:cxnSpMk id="101" creationId="{4235AEC7-CD03-4DA9-9E98-1322836BF091}"/>
          </ac:cxnSpMkLst>
        </pc:cxnChg>
        <pc:cxnChg chg="mod">
          <ac:chgData name="Anjali Patel" userId="2330784e7c05706a" providerId="LiveId" clId="{6D2451D8-8E48-4C4F-A8E5-1A6F6DCD19EC}" dt="2020-11-08T01:59:38.585" v="12693" actId="1076"/>
          <ac:cxnSpMkLst>
            <pc:docMk/>
            <pc:sldMk cId="2691836140" sldId="278"/>
            <ac:cxnSpMk id="104" creationId="{340A285F-6934-4823-80B4-A2D1F7E22F56}"/>
          </ac:cxnSpMkLst>
        </pc:cxnChg>
        <pc:cxnChg chg="mod">
          <ac:chgData name="Anjali Patel" userId="2330784e7c05706a" providerId="LiveId" clId="{6D2451D8-8E48-4C4F-A8E5-1A6F6DCD19EC}" dt="2020-11-08T01:59:38.585" v="12693" actId="1076"/>
          <ac:cxnSpMkLst>
            <pc:docMk/>
            <pc:sldMk cId="2691836140" sldId="278"/>
            <ac:cxnSpMk id="107" creationId="{B2D84DD2-9DCF-423E-A0A4-3F9D25868A06}"/>
          </ac:cxnSpMkLst>
        </pc:cxnChg>
        <pc:cxnChg chg="mod">
          <ac:chgData name="Anjali Patel" userId="2330784e7c05706a" providerId="LiveId" clId="{6D2451D8-8E48-4C4F-A8E5-1A6F6DCD19EC}" dt="2020-11-08T01:59:38.585" v="12693" actId="1076"/>
          <ac:cxnSpMkLst>
            <pc:docMk/>
            <pc:sldMk cId="2691836140" sldId="278"/>
            <ac:cxnSpMk id="110" creationId="{F09A555D-B0C6-4F5C-8CD7-6B317F5EB615}"/>
          </ac:cxnSpMkLst>
        </pc:cxnChg>
        <pc:cxnChg chg="mod">
          <ac:chgData name="Anjali Patel" userId="2330784e7c05706a" providerId="LiveId" clId="{6D2451D8-8E48-4C4F-A8E5-1A6F6DCD19EC}" dt="2020-11-08T01:59:38.585" v="12693" actId="1076"/>
          <ac:cxnSpMkLst>
            <pc:docMk/>
            <pc:sldMk cId="2691836140" sldId="278"/>
            <ac:cxnSpMk id="113" creationId="{EF9A2FDE-932F-45C3-8C21-276B2C4F53EF}"/>
          </ac:cxnSpMkLst>
        </pc:cxnChg>
        <pc:cxnChg chg="add mod">
          <ac:chgData name="Anjali Patel" userId="2330784e7c05706a" providerId="LiveId" clId="{6D2451D8-8E48-4C4F-A8E5-1A6F6DCD19EC}" dt="2020-11-08T02:00:10.775" v="12712" actId="14100"/>
          <ac:cxnSpMkLst>
            <pc:docMk/>
            <pc:sldMk cId="2691836140" sldId="278"/>
            <ac:cxnSpMk id="114" creationId="{F593AF35-8B16-47D7-97D4-2661D8224FB0}"/>
          </ac:cxnSpMkLst>
        </pc:cxnChg>
        <pc:cxnChg chg="del mod">
          <ac:chgData name="Anjali Patel" userId="2330784e7c05706a" providerId="LiveId" clId="{6D2451D8-8E48-4C4F-A8E5-1A6F6DCD19EC}" dt="2020-11-08T01:56:08.635" v="12597" actId="478"/>
          <ac:cxnSpMkLst>
            <pc:docMk/>
            <pc:sldMk cId="2691836140" sldId="278"/>
            <ac:cxnSpMk id="116" creationId="{780470DC-9B7B-4256-8081-64654B2793E4}"/>
          </ac:cxnSpMkLst>
        </pc:cxnChg>
        <pc:cxnChg chg="del mod">
          <ac:chgData name="Anjali Patel" userId="2330784e7c05706a" providerId="LiveId" clId="{6D2451D8-8E48-4C4F-A8E5-1A6F6DCD19EC}" dt="2020-11-08T01:56:07.326" v="12596" actId="478"/>
          <ac:cxnSpMkLst>
            <pc:docMk/>
            <pc:sldMk cId="2691836140" sldId="278"/>
            <ac:cxnSpMk id="119" creationId="{0A94D9BB-BF36-4B2C-95A6-41A6FB610C10}"/>
          </ac:cxnSpMkLst>
        </pc:cxnChg>
        <pc:cxnChg chg="add mod">
          <ac:chgData name="Anjali Patel" userId="2330784e7c05706a" providerId="LiveId" clId="{6D2451D8-8E48-4C4F-A8E5-1A6F6DCD19EC}" dt="2020-11-08T02:01:18.124" v="12753" actId="1076"/>
          <ac:cxnSpMkLst>
            <pc:docMk/>
            <pc:sldMk cId="2691836140" sldId="278"/>
            <ac:cxnSpMk id="121" creationId="{B00B1EF5-653D-44C6-9554-B4FA00B0767B}"/>
          </ac:cxnSpMkLst>
        </pc:cxnChg>
        <pc:cxnChg chg="del mod">
          <ac:chgData name="Anjali Patel" userId="2330784e7c05706a" providerId="LiveId" clId="{6D2451D8-8E48-4C4F-A8E5-1A6F6DCD19EC}" dt="2020-11-08T01:56:06.029" v="12595" actId="478"/>
          <ac:cxnSpMkLst>
            <pc:docMk/>
            <pc:sldMk cId="2691836140" sldId="278"/>
            <ac:cxnSpMk id="122" creationId="{A93D2092-A376-4E00-97AB-87B92D7AE7B8}"/>
          </ac:cxnSpMkLst>
        </pc:cxnChg>
        <pc:cxnChg chg="add mod">
          <ac:chgData name="Anjali Patel" userId="2330784e7c05706a" providerId="LiveId" clId="{6D2451D8-8E48-4C4F-A8E5-1A6F6DCD19EC}" dt="2020-11-08T02:01:14.729" v="12752" actId="1076"/>
          <ac:cxnSpMkLst>
            <pc:docMk/>
            <pc:sldMk cId="2691836140" sldId="278"/>
            <ac:cxnSpMk id="124" creationId="{1741E98C-DF9B-4320-AD63-4BDFB32E7C44}"/>
          </ac:cxnSpMkLst>
        </pc:cxnChg>
        <pc:cxnChg chg="mod">
          <ac:chgData name="Anjali Patel" userId="2330784e7c05706a" providerId="LiveId" clId="{6D2451D8-8E48-4C4F-A8E5-1A6F6DCD19EC}" dt="2020-11-08T01:59:32.136" v="12691" actId="1076"/>
          <ac:cxnSpMkLst>
            <pc:docMk/>
            <pc:sldMk cId="2691836140" sldId="278"/>
            <ac:cxnSpMk id="125" creationId="{1EB717B1-E148-403F-8893-0DAA73C58D84}"/>
          </ac:cxnSpMkLst>
        </pc:cxnChg>
        <pc:cxnChg chg="del mod">
          <ac:chgData name="Anjali Patel" userId="2330784e7c05706a" providerId="LiveId" clId="{6D2451D8-8E48-4C4F-A8E5-1A6F6DCD19EC}" dt="2020-11-08T01:55:50.370" v="12578" actId="478"/>
          <ac:cxnSpMkLst>
            <pc:docMk/>
            <pc:sldMk cId="2691836140" sldId="278"/>
            <ac:cxnSpMk id="128" creationId="{65E6C709-7425-4399-ADD6-BE69FEC9F35F}"/>
          </ac:cxnSpMkLst>
        </pc:cxnChg>
        <pc:cxnChg chg="del mod">
          <ac:chgData name="Anjali Patel" userId="2330784e7c05706a" providerId="LiveId" clId="{6D2451D8-8E48-4C4F-A8E5-1A6F6DCD19EC}" dt="2020-11-08T01:55:52.303" v="12579" actId="478"/>
          <ac:cxnSpMkLst>
            <pc:docMk/>
            <pc:sldMk cId="2691836140" sldId="278"/>
            <ac:cxnSpMk id="131" creationId="{481B3C14-171A-404D-AE88-1141BEFD4CC2}"/>
          </ac:cxnSpMkLst>
        </pc:cxnChg>
      </pc:sldChg>
      <pc:sldChg chg="addSp delSp modSp add mod">
        <pc:chgData name="Anjali Patel" userId="2330784e7c05706a" providerId="LiveId" clId="{6D2451D8-8E48-4C4F-A8E5-1A6F6DCD19EC}" dt="2020-11-08T03:57:40.139" v="13410" actId="14100"/>
        <pc:sldMkLst>
          <pc:docMk/>
          <pc:sldMk cId="2803119521" sldId="279"/>
        </pc:sldMkLst>
        <pc:spChg chg="add mod">
          <ac:chgData name="Anjali Patel" userId="2330784e7c05706a" providerId="LiveId" clId="{6D2451D8-8E48-4C4F-A8E5-1A6F6DCD19EC}" dt="2020-11-08T02:10:37.680" v="12950" actId="1076"/>
          <ac:spMkLst>
            <pc:docMk/>
            <pc:sldMk cId="2803119521" sldId="279"/>
            <ac:spMk id="2" creationId="{11B7E762-4E9D-4E2E-B3AC-C5651B9B5E7D}"/>
          </ac:spMkLst>
        </pc:spChg>
        <pc:spChg chg="add mod">
          <ac:chgData name="Anjali Patel" userId="2330784e7c05706a" providerId="LiveId" clId="{6D2451D8-8E48-4C4F-A8E5-1A6F6DCD19EC}" dt="2020-11-08T02:10:10.696" v="12947" actId="14100"/>
          <ac:spMkLst>
            <pc:docMk/>
            <pc:sldMk cId="2803119521" sldId="279"/>
            <ac:spMk id="3" creationId="{A8E9BD5E-CFC6-49CB-A094-59A225A26866}"/>
          </ac:spMkLst>
        </pc:spChg>
        <pc:spChg chg="add mod">
          <ac:chgData name="Anjali Patel" userId="2330784e7c05706a" providerId="LiveId" clId="{6D2451D8-8E48-4C4F-A8E5-1A6F6DCD19EC}" dt="2020-11-08T02:10:42.954" v="12952" actId="1076"/>
          <ac:spMkLst>
            <pc:docMk/>
            <pc:sldMk cId="2803119521" sldId="279"/>
            <ac:spMk id="4" creationId="{8819E9CC-F7FE-44C3-BA7C-F648AA42CC7B}"/>
          </ac:spMkLst>
        </pc:spChg>
        <pc:spChg chg="add mod">
          <ac:chgData name="Anjali Patel" userId="2330784e7c05706a" providerId="LiveId" clId="{6D2451D8-8E48-4C4F-A8E5-1A6F6DCD19EC}" dt="2020-11-08T02:10:40.882" v="12951" actId="1076"/>
          <ac:spMkLst>
            <pc:docMk/>
            <pc:sldMk cId="2803119521" sldId="279"/>
            <ac:spMk id="5" creationId="{221C5B32-4464-4BD2-9863-6B415C28163D}"/>
          </ac:spMkLst>
        </pc:spChg>
        <pc:spChg chg="add mod">
          <ac:chgData name="Anjali Patel" userId="2330784e7c05706a" providerId="LiveId" clId="{6D2451D8-8E48-4C4F-A8E5-1A6F6DCD19EC}" dt="2020-11-08T02:10:15.766" v="12948" actId="14100"/>
          <ac:spMkLst>
            <pc:docMk/>
            <pc:sldMk cId="2803119521" sldId="279"/>
            <ac:spMk id="6" creationId="{37E5BBA9-5EE2-4513-B2CE-EBDAA4AB2C98}"/>
          </ac:spMkLst>
        </pc:spChg>
        <pc:spChg chg="del">
          <ac:chgData name="Anjali Patel" userId="2330784e7c05706a" providerId="LiveId" clId="{6D2451D8-8E48-4C4F-A8E5-1A6F6DCD19EC}" dt="2020-11-08T02:02:10.270" v="12757" actId="478"/>
          <ac:spMkLst>
            <pc:docMk/>
            <pc:sldMk cId="2803119521" sldId="279"/>
            <ac:spMk id="7" creationId="{C9643A49-4C51-42EA-A85F-A3FD9C87D37B}"/>
          </ac:spMkLst>
        </pc:spChg>
        <pc:spChg chg="add mod">
          <ac:chgData name="Anjali Patel" userId="2330784e7c05706a" providerId="LiveId" clId="{6D2451D8-8E48-4C4F-A8E5-1A6F6DCD19EC}" dt="2020-11-08T02:10:26.906" v="12949" actId="14100"/>
          <ac:spMkLst>
            <pc:docMk/>
            <pc:sldMk cId="2803119521" sldId="279"/>
            <ac:spMk id="8" creationId="{0B93A029-0493-41E3-B6BE-1670D9252887}"/>
          </ac:spMkLst>
        </pc:spChg>
        <pc:spChg chg="del">
          <ac:chgData name="Anjali Patel" userId="2330784e7c05706a" providerId="LiveId" clId="{6D2451D8-8E48-4C4F-A8E5-1A6F6DCD19EC}" dt="2020-11-08T02:02:10.270" v="12757" actId="478"/>
          <ac:spMkLst>
            <pc:docMk/>
            <pc:sldMk cId="2803119521" sldId="279"/>
            <ac:spMk id="9" creationId="{1F704D8C-4652-43D1-82C7-31ACE8995C13}"/>
          </ac:spMkLst>
        </pc:spChg>
        <pc:spChg chg="add mod">
          <ac:chgData name="Anjali Patel" userId="2330784e7c05706a" providerId="LiveId" clId="{6D2451D8-8E48-4C4F-A8E5-1A6F6DCD19EC}" dt="2020-11-08T03:40:07.754" v="13127" actId="1076"/>
          <ac:spMkLst>
            <pc:docMk/>
            <pc:sldMk cId="2803119521" sldId="279"/>
            <ac:spMk id="10" creationId="{56483257-DAA1-4FE4-A80F-F7616ADA1BAB}"/>
          </ac:spMkLst>
        </pc:spChg>
        <pc:spChg chg="del">
          <ac:chgData name="Anjali Patel" userId="2330784e7c05706a" providerId="LiveId" clId="{6D2451D8-8E48-4C4F-A8E5-1A6F6DCD19EC}" dt="2020-11-08T02:02:10.270" v="12757" actId="478"/>
          <ac:spMkLst>
            <pc:docMk/>
            <pc:sldMk cId="2803119521" sldId="279"/>
            <ac:spMk id="10" creationId="{FD493A31-5646-4716-900B-8D763CB79B04}"/>
          </ac:spMkLst>
        </pc:spChg>
        <pc:spChg chg="del">
          <ac:chgData name="Anjali Patel" userId="2330784e7c05706a" providerId="LiveId" clId="{6D2451D8-8E48-4C4F-A8E5-1A6F6DCD19EC}" dt="2020-11-08T02:02:10.270" v="12757" actId="478"/>
          <ac:spMkLst>
            <pc:docMk/>
            <pc:sldMk cId="2803119521" sldId="279"/>
            <ac:spMk id="11" creationId="{B256E275-EF03-4F94-898A-4ED191774BE8}"/>
          </ac:spMkLst>
        </pc:spChg>
        <pc:spChg chg="del">
          <ac:chgData name="Anjali Patel" userId="2330784e7c05706a" providerId="LiveId" clId="{6D2451D8-8E48-4C4F-A8E5-1A6F6DCD19EC}" dt="2020-11-08T02:02:10.270" v="12757" actId="478"/>
          <ac:spMkLst>
            <pc:docMk/>
            <pc:sldMk cId="2803119521" sldId="279"/>
            <ac:spMk id="12" creationId="{BC9F34A7-C18E-4D29-9730-46BB6BDA4DB1}"/>
          </ac:spMkLst>
        </pc:spChg>
        <pc:spChg chg="del">
          <ac:chgData name="Anjali Patel" userId="2330784e7c05706a" providerId="LiveId" clId="{6D2451D8-8E48-4C4F-A8E5-1A6F6DCD19EC}" dt="2020-11-08T02:02:10.270" v="12757" actId="478"/>
          <ac:spMkLst>
            <pc:docMk/>
            <pc:sldMk cId="2803119521" sldId="279"/>
            <ac:spMk id="13" creationId="{DC980A09-7B2E-466A-9348-6350BF44D985}"/>
          </ac:spMkLst>
        </pc:spChg>
        <pc:spChg chg="add mod">
          <ac:chgData name="Anjali Patel" userId="2330784e7c05706a" providerId="LiveId" clId="{6D2451D8-8E48-4C4F-A8E5-1A6F6DCD19EC}" dt="2020-11-08T03:33:47.250" v="13031" actId="1076"/>
          <ac:spMkLst>
            <pc:docMk/>
            <pc:sldMk cId="2803119521" sldId="279"/>
            <ac:spMk id="14" creationId="{B366476D-8EA0-4572-A2BB-8992AC052D71}"/>
          </ac:spMkLst>
        </pc:spChg>
        <pc:spChg chg="add mod">
          <ac:chgData name="Anjali Patel" userId="2330784e7c05706a" providerId="LiveId" clId="{6D2451D8-8E48-4C4F-A8E5-1A6F6DCD19EC}" dt="2020-11-08T03:40:10.723" v="13128" actId="1076"/>
          <ac:spMkLst>
            <pc:docMk/>
            <pc:sldMk cId="2803119521" sldId="279"/>
            <ac:spMk id="15" creationId="{CF5ECD29-48A8-439F-90D7-36C729E83DB5}"/>
          </ac:spMkLst>
        </pc:spChg>
        <pc:spChg chg="add del mod">
          <ac:chgData name="Anjali Patel" userId="2330784e7c05706a" providerId="LiveId" clId="{6D2451D8-8E48-4C4F-A8E5-1A6F6DCD19EC}" dt="2020-11-08T02:12:14.264" v="12971" actId="478"/>
          <ac:spMkLst>
            <pc:docMk/>
            <pc:sldMk cId="2803119521" sldId="279"/>
            <ac:spMk id="16" creationId="{7F5C2D05-B4C2-4926-8D23-03CB5A5DA79E}"/>
          </ac:spMkLst>
        </pc:spChg>
        <pc:spChg chg="add mod">
          <ac:chgData name="Anjali Patel" userId="2330784e7c05706a" providerId="LiveId" clId="{6D2451D8-8E48-4C4F-A8E5-1A6F6DCD19EC}" dt="2020-11-08T03:32:29.421" v="13023" actId="1076"/>
          <ac:spMkLst>
            <pc:docMk/>
            <pc:sldMk cId="2803119521" sldId="279"/>
            <ac:spMk id="17" creationId="{7FDA4DBA-F9E2-4646-9A0C-0737AC045D2C}"/>
          </ac:spMkLst>
        </pc:spChg>
        <pc:spChg chg="add mod">
          <ac:chgData name="Anjali Patel" userId="2330784e7c05706a" providerId="LiveId" clId="{6D2451D8-8E48-4C4F-A8E5-1A6F6DCD19EC}" dt="2020-11-08T03:56:07.253" v="13357" actId="1076"/>
          <ac:spMkLst>
            <pc:docMk/>
            <pc:sldMk cId="2803119521" sldId="279"/>
            <ac:spMk id="18" creationId="{687B1C46-106E-4750-BA70-26D8EF1AB193}"/>
          </ac:spMkLst>
        </pc:spChg>
        <pc:spChg chg="add mod">
          <ac:chgData name="Anjali Patel" userId="2330784e7c05706a" providerId="LiveId" clId="{6D2451D8-8E48-4C4F-A8E5-1A6F6DCD19EC}" dt="2020-11-08T03:53:19.272" v="13283" actId="1076"/>
          <ac:spMkLst>
            <pc:docMk/>
            <pc:sldMk cId="2803119521" sldId="279"/>
            <ac:spMk id="19" creationId="{4388857F-A582-4289-8819-1FF670A33EDF}"/>
          </ac:spMkLst>
        </pc:spChg>
        <pc:spChg chg="add mod">
          <ac:chgData name="Anjali Patel" userId="2330784e7c05706a" providerId="LiveId" clId="{6D2451D8-8E48-4C4F-A8E5-1A6F6DCD19EC}" dt="2020-11-08T03:55:02.451" v="13319" actId="1076"/>
          <ac:spMkLst>
            <pc:docMk/>
            <pc:sldMk cId="2803119521" sldId="279"/>
            <ac:spMk id="20" creationId="{7AA2135A-4B1D-4B2D-A257-7D101A3C6651}"/>
          </ac:spMkLst>
        </pc:spChg>
        <pc:spChg chg="add mod">
          <ac:chgData name="Anjali Patel" userId="2330784e7c05706a" providerId="LiveId" clId="{6D2451D8-8E48-4C4F-A8E5-1A6F6DCD19EC}" dt="2020-11-08T03:55:05.618" v="13320" actId="1076"/>
          <ac:spMkLst>
            <pc:docMk/>
            <pc:sldMk cId="2803119521" sldId="279"/>
            <ac:spMk id="21" creationId="{8F2D565B-D0C3-4EFD-BF56-2D1845F7D173}"/>
          </ac:spMkLst>
        </pc:spChg>
        <pc:spChg chg="add mod">
          <ac:chgData name="Anjali Patel" userId="2330784e7c05706a" providerId="LiveId" clId="{6D2451D8-8E48-4C4F-A8E5-1A6F6DCD19EC}" dt="2020-11-08T03:55:08.699" v="13321" actId="1076"/>
          <ac:spMkLst>
            <pc:docMk/>
            <pc:sldMk cId="2803119521" sldId="279"/>
            <ac:spMk id="22" creationId="{3325A9E8-E697-4EDF-BCDF-7443E947FB41}"/>
          </ac:spMkLst>
        </pc:spChg>
        <pc:spChg chg="del">
          <ac:chgData name="Anjali Patel" userId="2330784e7c05706a" providerId="LiveId" clId="{6D2451D8-8E48-4C4F-A8E5-1A6F6DCD19EC}" dt="2020-11-08T02:02:10.270" v="12757" actId="478"/>
          <ac:spMkLst>
            <pc:docMk/>
            <pc:sldMk cId="2803119521" sldId="279"/>
            <ac:spMk id="27" creationId="{7EB8595D-7C8E-4629-ACBB-1761B7E5490E}"/>
          </ac:spMkLst>
        </pc:spChg>
        <pc:spChg chg="add mod">
          <ac:chgData name="Anjali Patel" userId="2330784e7c05706a" providerId="LiveId" clId="{6D2451D8-8E48-4C4F-A8E5-1A6F6DCD19EC}" dt="2020-11-08T03:40:48.465" v="13138" actId="1076"/>
          <ac:spMkLst>
            <pc:docMk/>
            <pc:sldMk cId="2803119521" sldId="279"/>
            <ac:spMk id="27" creationId="{B174B483-7BA6-4369-8505-49B8D9A4F7A6}"/>
          </ac:spMkLst>
        </pc:spChg>
        <pc:spChg chg="del">
          <ac:chgData name="Anjali Patel" userId="2330784e7c05706a" providerId="LiveId" clId="{6D2451D8-8E48-4C4F-A8E5-1A6F6DCD19EC}" dt="2020-11-08T02:02:10.270" v="12757" actId="478"/>
          <ac:spMkLst>
            <pc:docMk/>
            <pc:sldMk cId="2803119521" sldId="279"/>
            <ac:spMk id="29" creationId="{760F8A95-F4F9-4C4B-8F22-D055343B56C4}"/>
          </ac:spMkLst>
        </pc:spChg>
        <pc:spChg chg="del">
          <ac:chgData name="Anjali Patel" userId="2330784e7c05706a" providerId="LiveId" clId="{6D2451D8-8E48-4C4F-A8E5-1A6F6DCD19EC}" dt="2020-11-08T02:02:10.270" v="12757" actId="478"/>
          <ac:spMkLst>
            <pc:docMk/>
            <pc:sldMk cId="2803119521" sldId="279"/>
            <ac:spMk id="47" creationId="{52D8742E-B1B3-4AE8-A7A9-507D3D8B0470}"/>
          </ac:spMkLst>
        </pc:spChg>
        <pc:spChg chg="del">
          <ac:chgData name="Anjali Patel" userId="2330784e7c05706a" providerId="LiveId" clId="{6D2451D8-8E48-4C4F-A8E5-1A6F6DCD19EC}" dt="2020-11-08T02:02:10.270" v="12757" actId="478"/>
          <ac:spMkLst>
            <pc:docMk/>
            <pc:sldMk cId="2803119521" sldId="279"/>
            <ac:spMk id="49" creationId="{F0C84602-1B15-4AA9-AC7B-CBD32B505053}"/>
          </ac:spMkLst>
        </pc:spChg>
        <pc:spChg chg="del">
          <ac:chgData name="Anjali Patel" userId="2330784e7c05706a" providerId="LiveId" clId="{6D2451D8-8E48-4C4F-A8E5-1A6F6DCD19EC}" dt="2020-11-08T02:02:10.270" v="12757" actId="478"/>
          <ac:spMkLst>
            <pc:docMk/>
            <pc:sldMk cId="2803119521" sldId="279"/>
            <ac:spMk id="51" creationId="{DB53B8CE-0C11-42EA-978E-A8EB7F94E6DA}"/>
          </ac:spMkLst>
        </pc:spChg>
        <pc:spChg chg="del">
          <ac:chgData name="Anjali Patel" userId="2330784e7c05706a" providerId="LiveId" clId="{6D2451D8-8E48-4C4F-A8E5-1A6F6DCD19EC}" dt="2020-11-08T02:02:10.270" v="12757" actId="478"/>
          <ac:spMkLst>
            <pc:docMk/>
            <pc:sldMk cId="2803119521" sldId="279"/>
            <ac:spMk id="52" creationId="{93949D55-35EC-4EDD-9299-B28639790C03}"/>
          </ac:spMkLst>
        </pc:spChg>
        <pc:spChg chg="del">
          <ac:chgData name="Anjali Patel" userId="2330784e7c05706a" providerId="LiveId" clId="{6D2451D8-8E48-4C4F-A8E5-1A6F6DCD19EC}" dt="2020-11-08T02:02:10.270" v="12757" actId="478"/>
          <ac:spMkLst>
            <pc:docMk/>
            <pc:sldMk cId="2803119521" sldId="279"/>
            <ac:spMk id="59" creationId="{3B28C445-CC9A-4E7D-BD54-8A5EEAEA2DF5}"/>
          </ac:spMkLst>
        </pc:spChg>
        <pc:spChg chg="del">
          <ac:chgData name="Anjali Patel" userId="2330784e7c05706a" providerId="LiveId" clId="{6D2451D8-8E48-4C4F-A8E5-1A6F6DCD19EC}" dt="2020-11-08T02:02:10.270" v="12757" actId="478"/>
          <ac:spMkLst>
            <pc:docMk/>
            <pc:sldMk cId="2803119521" sldId="279"/>
            <ac:spMk id="64" creationId="{A7E35022-C72A-4152-9E5C-98B31C620C93}"/>
          </ac:spMkLst>
        </pc:spChg>
        <pc:spChg chg="del">
          <ac:chgData name="Anjali Patel" userId="2330784e7c05706a" providerId="LiveId" clId="{6D2451D8-8E48-4C4F-A8E5-1A6F6DCD19EC}" dt="2020-11-08T02:02:10.270" v="12757" actId="478"/>
          <ac:spMkLst>
            <pc:docMk/>
            <pc:sldMk cId="2803119521" sldId="279"/>
            <ac:spMk id="65" creationId="{B25B786A-7D86-4090-BA24-4B94FAE7DAB3}"/>
          </ac:spMkLst>
        </pc:spChg>
        <pc:spChg chg="del">
          <ac:chgData name="Anjali Patel" userId="2330784e7c05706a" providerId="LiveId" clId="{6D2451D8-8E48-4C4F-A8E5-1A6F6DCD19EC}" dt="2020-11-08T02:02:10.270" v="12757" actId="478"/>
          <ac:spMkLst>
            <pc:docMk/>
            <pc:sldMk cId="2803119521" sldId="279"/>
            <ac:spMk id="81" creationId="{55452330-8AEC-4D97-A4A1-82ADFD1D5C2C}"/>
          </ac:spMkLst>
        </pc:spChg>
        <pc:spChg chg="add mod">
          <ac:chgData name="Anjali Patel" userId="2330784e7c05706a" providerId="LiveId" clId="{6D2451D8-8E48-4C4F-A8E5-1A6F6DCD19EC}" dt="2020-11-08T03:53:10.840" v="13281" actId="1076"/>
          <ac:spMkLst>
            <pc:docMk/>
            <pc:sldMk cId="2803119521" sldId="279"/>
            <ac:spMk id="90" creationId="{B685025F-CA49-4386-9AD4-1ACD8F4F6A94}"/>
          </ac:spMkLst>
        </pc:spChg>
        <pc:spChg chg="add mod">
          <ac:chgData name="Anjali Patel" userId="2330784e7c05706a" providerId="LiveId" clId="{6D2451D8-8E48-4C4F-A8E5-1A6F6DCD19EC}" dt="2020-11-08T03:40:34.890" v="13135" actId="1076"/>
          <ac:spMkLst>
            <pc:docMk/>
            <pc:sldMk cId="2803119521" sldId="279"/>
            <ac:spMk id="91" creationId="{52DD93B3-1BFD-4E21-A574-6E17EB8E28FD}"/>
          </ac:spMkLst>
        </pc:spChg>
        <pc:spChg chg="add mod">
          <ac:chgData name="Anjali Patel" userId="2330784e7c05706a" providerId="LiveId" clId="{6D2451D8-8E48-4C4F-A8E5-1A6F6DCD19EC}" dt="2020-11-08T03:57:11.256" v="13380" actId="20577"/>
          <ac:spMkLst>
            <pc:docMk/>
            <pc:sldMk cId="2803119521" sldId="279"/>
            <ac:spMk id="103" creationId="{E7DB81A6-54F3-4A26-85F5-21D69987AC97}"/>
          </ac:spMkLst>
        </pc:spChg>
        <pc:spChg chg="del">
          <ac:chgData name="Anjali Patel" userId="2330784e7c05706a" providerId="LiveId" clId="{6D2451D8-8E48-4C4F-A8E5-1A6F6DCD19EC}" dt="2020-11-08T02:02:10.270" v="12757" actId="478"/>
          <ac:spMkLst>
            <pc:docMk/>
            <pc:sldMk cId="2803119521" sldId="279"/>
            <ac:spMk id="108" creationId="{9DA8D193-8518-45D1-8864-D7B1EF842FA4}"/>
          </ac:spMkLst>
        </pc:spChg>
        <pc:spChg chg="del">
          <ac:chgData name="Anjali Patel" userId="2330784e7c05706a" providerId="LiveId" clId="{6D2451D8-8E48-4C4F-A8E5-1A6F6DCD19EC}" dt="2020-11-08T02:02:10.270" v="12757" actId="478"/>
          <ac:spMkLst>
            <pc:docMk/>
            <pc:sldMk cId="2803119521" sldId="279"/>
            <ac:spMk id="109" creationId="{AC292883-96B1-4CB3-808E-70218705838E}"/>
          </ac:spMkLst>
        </pc:spChg>
        <pc:spChg chg="add mod">
          <ac:chgData name="Anjali Patel" userId="2330784e7c05706a" providerId="LiveId" clId="{6D2451D8-8E48-4C4F-A8E5-1A6F6DCD19EC}" dt="2020-11-08T03:54:14.376" v="13300" actId="20577"/>
          <ac:spMkLst>
            <pc:docMk/>
            <pc:sldMk cId="2803119521" sldId="279"/>
            <ac:spMk id="109" creationId="{E8A1B702-E49A-40AC-9379-2F4121376087}"/>
          </ac:spMkLst>
        </pc:spChg>
        <pc:spChg chg="add del">
          <ac:chgData name="Anjali Patel" userId="2330784e7c05706a" providerId="LiveId" clId="{6D2451D8-8E48-4C4F-A8E5-1A6F6DCD19EC}" dt="2020-11-08T02:14:59.233" v="12990" actId="22"/>
          <ac:spMkLst>
            <pc:docMk/>
            <pc:sldMk cId="2803119521" sldId="279"/>
            <ac:spMk id="116" creationId="{702BFC1B-D0ED-429C-A446-116F71D7FB3B}"/>
          </ac:spMkLst>
        </pc:spChg>
        <pc:spChg chg="add mod">
          <ac:chgData name="Anjali Patel" userId="2330784e7c05706a" providerId="LiveId" clId="{6D2451D8-8E48-4C4F-A8E5-1A6F6DCD19EC}" dt="2020-11-08T03:54:19.668" v="13301" actId="1076"/>
          <ac:spMkLst>
            <pc:docMk/>
            <pc:sldMk cId="2803119521" sldId="279"/>
            <ac:spMk id="120" creationId="{79210EB5-1E11-4673-AAC5-76C56B577FB2}"/>
          </ac:spMkLst>
        </pc:spChg>
        <pc:spChg chg="add mod">
          <ac:chgData name="Anjali Patel" userId="2330784e7c05706a" providerId="LiveId" clId="{6D2451D8-8E48-4C4F-A8E5-1A6F6DCD19EC}" dt="2020-11-08T03:40:45.004" v="13137" actId="1076"/>
          <ac:spMkLst>
            <pc:docMk/>
            <pc:sldMk cId="2803119521" sldId="279"/>
            <ac:spMk id="160" creationId="{3F3E4984-739F-4A92-95C3-656AAA7FE2D2}"/>
          </ac:spMkLst>
        </pc:spChg>
        <pc:spChg chg="add mod">
          <ac:chgData name="Anjali Patel" userId="2330784e7c05706a" providerId="LiveId" clId="{6D2451D8-8E48-4C4F-A8E5-1A6F6DCD19EC}" dt="2020-11-08T03:56:38.332" v="13364" actId="1076"/>
          <ac:spMkLst>
            <pc:docMk/>
            <pc:sldMk cId="2803119521" sldId="279"/>
            <ac:spMk id="165" creationId="{1A37C325-AD81-48FE-B679-D4EC9C897632}"/>
          </ac:spMkLst>
        </pc:spChg>
        <pc:spChg chg="add mod">
          <ac:chgData name="Anjali Patel" userId="2330784e7c05706a" providerId="LiveId" clId="{6D2451D8-8E48-4C4F-A8E5-1A6F6DCD19EC}" dt="2020-11-08T03:55:11.581" v="13322" actId="1076"/>
          <ac:spMkLst>
            <pc:docMk/>
            <pc:sldMk cId="2803119521" sldId="279"/>
            <ac:spMk id="209" creationId="{236795A5-33DA-4393-AE34-5D2FD9FFE4BD}"/>
          </ac:spMkLst>
        </pc:spChg>
        <pc:spChg chg="add mod">
          <ac:chgData name="Anjali Patel" userId="2330784e7c05706a" providerId="LiveId" clId="{6D2451D8-8E48-4C4F-A8E5-1A6F6DCD19EC}" dt="2020-11-08T03:53:55.384" v="13289" actId="1076"/>
          <ac:spMkLst>
            <pc:docMk/>
            <pc:sldMk cId="2803119521" sldId="279"/>
            <ac:spMk id="213" creationId="{FDB88723-E81C-4E68-B760-CFD95BD3B5A8}"/>
          </ac:spMkLst>
        </pc:spChg>
        <pc:spChg chg="add mod">
          <ac:chgData name="Anjali Patel" userId="2330784e7c05706a" providerId="LiveId" clId="{6D2451D8-8E48-4C4F-A8E5-1A6F6DCD19EC}" dt="2020-11-08T03:51:08.985" v="13272" actId="1076"/>
          <ac:spMkLst>
            <pc:docMk/>
            <pc:sldMk cId="2803119521" sldId="279"/>
            <ac:spMk id="224" creationId="{84C6DBD0-068A-46DB-9E64-B7758B70033F}"/>
          </ac:spMkLst>
        </pc:spChg>
        <pc:spChg chg="add mod">
          <ac:chgData name="Anjali Patel" userId="2330784e7c05706a" providerId="LiveId" clId="{6D2451D8-8E48-4C4F-A8E5-1A6F6DCD19EC}" dt="2020-11-08T03:52:40.856" v="13279" actId="1076"/>
          <ac:spMkLst>
            <pc:docMk/>
            <pc:sldMk cId="2803119521" sldId="279"/>
            <ac:spMk id="230" creationId="{49EC3F76-215C-47A2-BA0B-C2405C706DCE}"/>
          </ac:spMkLst>
        </pc:spChg>
        <pc:spChg chg="add mod">
          <ac:chgData name="Anjali Patel" userId="2330784e7c05706a" providerId="LiveId" clId="{6D2451D8-8E48-4C4F-A8E5-1A6F6DCD19EC}" dt="2020-11-08T03:54:34.881" v="13311" actId="20577"/>
          <ac:spMkLst>
            <pc:docMk/>
            <pc:sldMk cId="2803119521" sldId="279"/>
            <ac:spMk id="275" creationId="{99166CDA-380A-4F47-AB24-0124C931965E}"/>
          </ac:spMkLst>
        </pc:spChg>
        <pc:spChg chg="add mod">
          <ac:chgData name="Anjali Patel" userId="2330784e7c05706a" providerId="LiveId" clId="{6D2451D8-8E48-4C4F-A8E5-1A6F6DCD19EC}" dt="2020-11-08T03:55:52.092" v="13354" actId="1076"/>
          <ac:spMkLst>
            <pc:docMk/>
            <pc:sldMk cId="2803119521" sldId="279"/>
            <ac:spMk id="287" creationId="{D6FDC376-B14D-4DA1-863E-7C64C9DAF653}"/>
          </ac:spMkLst>
        </pc:spChg>
        <pc:spChg chg="add mod">
          <ac:chgData name="Anjali Patel" userId="2330784e7c05706a" providerId="LiveId" clId="{6D2451D8-8E48-4C4F-A8E5-1A6F6DCD19EC}" dt="2020-11-08T03:55:55.672" v="13355" actId="1076"/>
          <ac:spMkLst>
            <pc:docMk/>
            <pc:sldMk cId="2803119521" sldId="279"/>
            <ac:spMk id="289" creationId="{372B2EB9-28E7-4030-A711-DBB6B348F593}"/>
          </ac:spMkLst>
        </pc:spChg>
        <pc:spChg chg="add mod">
          <ac:chgData name="Anjali Patel" userId="2330784e7c05706a" providerId="LiveId" clId="{6D2451D8-8E48-4C4F-A8E5-1A6F6DCD19EC}" dt="2020-11-08T03:56:02.254" v="13356" actId="1076"/>
          <ac:spMkLst>
            <pc:docMk/>
            <pc:sldMk cId="2803119521" sldId="279"/>
            <ac:spMk id="291" creationId="{4B2DFF3A-56C9-4422-96C7-9A23157F0A32}"/>
          </ac:spMkLst>
        </pc:spChg>
        <pc:spChg chg="add mod">
          <ac:chgData name="Anjali Patel" userId="2330784e7c05706a" providerId="LiveId" clId="{6D2451D8-8E48-4C4F-A8E5-1A6F6DCD19EC}" dt="2020-11-08T03:57:14.095" v="13385" actId="20577"/>
          <ac:spMkLst>
            <pc:docMk/>
            <pc:sldMk cId="2803119521" sldId="279"/>
            <ac:spMk id="306" creationId="{8A02E454-A451-4C18-B284-AECEC42B4388}"/>
          </ac:spMkLst>
        </pc:spChg>
        <pc:spChg chg="add mod">
          <ac:chgData name="Anjali Patel" userId="2330784e7c05706a" providerId="LiveId" clId="{6D2451D8-8E48-4C4F-A8E5-1A6F6DCD19EC}" dt="2020-11-08T03:57:27.155" v="13404" actId="404"/>
          <ac:spMkLst>
            <pc:docMk/>
            <pc:sldMk cId="2803119521" sldId="279"/>
            <ac:spMk id="308" creationId="{43D5F276-462F-464D-8401-504868814354}"/>
          </ac:spMkLst>
        </pc:spChg>
        <pc:cxnChg chg="add del mod">
          <ac:chgData name="Anjali Patel" userId="2330784e7c05706a" providerId="LiveId" clId="{6D2451D8-8E48-4C4F-A8E5-1A6F6DCD19EC}" dt="2020-11-08T02:08:32.555" v="12930" actId="11529"/>
          <ac:cxnSpMkLst>
            <pc:docMk/>
            <pc:sldMk cId="2803119521" sldId="279"/>
            <ac:cxnSpMk id="24" creationId="{1AF1F030-59DA-4BA1-AA6E-354837D296C5}"/>
          </ac:cxnSpMkLst>
        </pc:cxnChg>
        <pc:cxnChg chg="add mod">
          <ac:chgData name="Anjali Patel" userId="2330784e7c05706a" providerId="LiveId" clId="{6D2451D8-8E48-4C4F-A8E5-1A6F6DCD19EC}" dt="2020-11-08T02:10:37.680" v="12950" actId="1076"/>
          <ac:cxnSpMkLst>
            <pc:docMk/>
            <pc:sldMk cId="2803119521" sldId="279"/>
            <ac:cxnSpMk id="26" creationId="{49B62B94-8304-47F3-8A1F-D7C305AD3380}"/>
          </ac:cxnSpMkLst>
        </pc:cxnChg>
        <pc:cxnChg chg="add mod">
          <ac:chgData name="Anjali Patel" userId="2330784e7c05706a" providerId="LiveId" clId="{6D2451D8-8E48-4C4F-A8E5-1A6F6DCD19EC}" dt="2020-11-08T02:10:40.882" v="12951" actId="1076"/>
          <ac:cxnSpMkLst>
            <pc:docMk/>
            <pc:sldMk cId="2803119521" sldId="279"/>
            <ac:cxnSpMk id="30" creationId="{E187DBAC-78EF-4EA7-8A95-D21B4187B69C}"/>
          </ac:cxnSpMkLst>
        </pc:cxnChg>
        <pc:cxnChg chg="add mod">
          <ac:chgData name="Anjali Patel" userId="2330784e7c05706a" providerId="LiveId" clId="{6D2451D8-8E48-4C4F-A8E5-1A6F6DCD19EC}" dt="2020-11-08T02:10:42.954" v="12952" actId="1076"/>
          <ac:cxnSpMkLst>
            <pc:docMk/>
            <pc:sldMk cId="2803119521" sldId="279"/>
            <ac:cxnSpMk id="32" creationId="{34C94722-EE53-416A-83D6-155E2F44FB5B}"/>
          </ac:cxnSpMkLst>
        </pc:cxnChg>
        <pc:cxnChg chg="add mod">
          <ac:chgData name="Anjali Patel" userId="2330784e7c05706a" providerId="LiveId" clId="{6D2451D8-8E48-4C4F-A8E5-1A6F6DCD19EC}" dt="2020-11-08T02:10:42.954" v="12952" actId="1076"/>
          <ac:cxnSpMkLst>
            <pc:docMk/>
            <pc:sldMk cId="2803119521" sldId="279"/>
            <ac:cxnSpMk id="34" creationId="{18E1D6F9-8A0E-4291-B1D8-CF49F88AC2EE}"/>
          </ac:cxnSpMkLst>
        </pc:cxnChg>
        <pc:cxnChg chg="add mod">
          <ac:chgData name="Anjali Patel" userId="2330784e7c05706a" providerId="LiveId" clId="{6D2451D8-8E48-4C4F-A8E5-1A6F6DCD19EC}" dt="2020-11-08T02:10:42.954" v="12952" actId="1076"/>
          <ac:cxnSpMkLst>
            <pc:docMk/>
            <pc:sldMk cId="2803119521" sldId="279"/>
            <ac:cxnSpMk id="36" creationId="{D95B9CE6-81DA-4266-9413-99BE92874EE1}"/>
          </ac:cxnSpMkLst>
        </pc:cxnChg>
        <pc:cxnChg chg="add mod">
          <ac:chgData name="Anjali Patel" userId="2330784e7c05706a" providerId="LiveId" clId="{6D2451D8-8E48-4C4F-A8E5-1A6F6DCD19EC}" dt="2020-11-08T03:40:10.723" v="13128" actId="1076"/>
          <ac:cxnSpMkLst>
            <pc:docMk/>
            <pc:sldMk cId="2803119521" sldId="279"/>
            <ac:cxnSpMk id="37" creationId="{208F8691-51AA-4748-9A0F-9DFB8A03F737}"/>
          </ac:cxnSpMkLst>
        </pc:cxnChg>
        <pc:cxnChg chg="add mod">
          <ac:chgData name="Anjali Patel" userId="2330784e7c05706a" providerId="LiveId" clId="{6D2451D8-8E48-4C4F-A8E5-1A6F6DCD19EC}" dt="2020-11-08T03:32:29.421" v="13023" actId="1076"/>
          <ac:cxnSpMkLst>
            <pc:docMk/>
            <pc:sldMk cId="2803119521" sldId="279"/>
            <ac:cxnSpMk id="40" creationId="{EB9D90B5-A081-44F1-82B7-981384CB81EE}"/>
          </ac:cxnSpMkLst>
        </pc:cxnChg>
        <pc:cxnChg chg="add mod">
          <ac:chgData name="Anjali Patel" userId="2330784e7c05706a" providerId="LiveId" clId="{6D2451D8-8E48-4C4F-A8E5-1A6F6DCD19EC}" dt="2020-11-08T03:40:45.004" v="13137" actId="1076"/>
          <ac:cxnSpMkLst>
            <pc:docMk/>
            <pc:sldMk cId="2803119521" sldId="279"/>
            <ac:cxnSpMk id="41" creationId="{B2075A11-3BB1-451B-914A-775EE677FBF2}"/>
          </ac:cxnSpMkLst>
        </pc:cxnChg>
        <pc:cxnChg chg="add mod">
          <ac:chgData name="Anjali Patel" userId="2330784e7c05706a" providerId="LiveId" clId="{6D2451D8-8E48-4C4F-A8E5-1A6F6DCD19EC}" dt="2020-11-08T03:33:47.250" v="13031" actId="1076"/>
          <ac:cxnSpMkLst>
            <pc:docMk/>
            <pc:sldMk cId="2803119521" sldId="279"/>
            <ac:cxnSpMk id="44" creationId="{F8D22FF2-52CE-4BFF-84CE-88060FEC49B7}"/>
          </ac:cxnSpMkLst>
        </pc:cxnChg>
        <pc:cxnChg chg="add mod">
          <ac:chgData name="Anjali Patel" userId="2330784e7c05706a" providerId="LiveId" clId="{6D2451D8-8E48-4C4F-A8E5-1A6F6DCD19EC}" dt="2020-11-08T03:40:48.465" v="13138" actId="1076"/>
          <ac:cxnSpMkLst>
            <pc:docMk/>
            <pc:sldMk cId="2803119521" sldId="279"/>
            <ac:cxnSpMk id="45" creationId="{D28992D5-1979-4925-8A20-559CD1B5E429}"/>
          </ac:cxnSpMkLst>
        </pc:cxnChg>
        <pc:cxnChg chg="add mod">
          <ac:chgData name="Anjali Patel" userId="2330784e7c05706a" providerId="LiveId" clId="{6D2451D8-8E48-4C4F-A8E5-1A6F6DCD19EC}" dt="2020-11-08T03:56:07.253" v="13357" actId="1076"/>
          <ac:cxnSpMkLst>
            <pc:docMk/>
            <pc:sldMk cId="2803119521" sldId="279"/>
            <ac:cxnSpMk id="56" creationId="{8288D55F-C0DE-4394-BF46-9EE160E4642A}"/>
          </ac:cxnSpMkLst>
        </pc:cxnChg>
        <pc:cxnChg chg="del mod">
          <ac:chgData name="Anjali Patel" userId="2330784e7c05706a" providerId="LiveId" clId="{6D2451D8-8E48-4C4F-A8E5-1A6F6DCD19EC}" dt="2020-11-08T02:02:10.270" v="12757" actId="478"/>
          <ac:cxnSpMkLst>
            <pc:docMk/>
            <pc:sldMk cId="2803119521" sldId="279"/>
            <ac:cxnSpMk id="80" creationId="{643FC105-2A71-4061-8084-3087F8241F79}"/>
          </ac:cxnSpMkLst>
        </pc:cxnChg>
        <pc:cxnChg chg="del mod">
          <ac:chgData name="Anjali Patel" userId="2330784e7c05706a" providerId="LiveId" clId="{6D2451D8-8E48-4C4F-A8E5-1A6F6DCD19EC}" dt="2020-11-08T02:02:10.270" v="12757" actId="478"/>
          <ac:cxnSpMkLst>
            <pc:docMk/>
            <pc:sldMk cId="2803119521" sldId="279"/>
            <ac:cxnSpMk id="84" creationId="{13573D92-B193-4EA9-8B45-F93FC11B0C9C}"/>
          </ac:cxnSpMkLst>
        </pc:cxnChg>
        <pc:cxnChg chg="del mod">
          <ac:chgData name="Anjali Patel" userId="2330784e7c05706a" providerId="LiveId" clId="{6D2451D8-8E48-4C4F-A8E5-1A6F6DCD19EC}" dt="2020-11-08T02:02:10.270" v="12757" actId="478"/>
          <ac:cxnSpMkLst>
            <pc:docMk/>
            <pc:sldMk cId="2803119521" sldId="279"/>
            <ac:cxnSpMk id="86" creationId="{1A7FFE10-1E67-4434-84C1-20DA8D80BCD2}"/>
          </ac:cxnSpMkLst>
        </pc:cxnChg>
        <pc:cxnChg chg="del mod">
          <ac:chgData name="Anjali Patel" userId="2330784e7c05706a" providerId="LiveId" clId="{6D2451D8-8E48-4C4F-A8E5-1A6F6DCD19EC}" dt="2020-11-08T02:02:10.270" v="12757" actId="478"/>
          <ac:cxnSpMkLst>
            <pc:docMk/>
            <pc:sldMk cId="2803119521" sldId="279"/>
            <ac:cxnSpMk id="87" creationId="{7372CF43-7602-4DD4-975D-FD04717FE3C0}"/>
          </ac:cxnSpMkLst>
        </pc:cxnChg>
        <pc:cxnChg chg="del mod">
          <ac:chgData name="Anjali Patel" userId="2330784e7c05706a" providerId="LiveId" clId="{6D2451D8-8E48-4C4F-A8E5-1A6F6DCD19EC}" dt="2020-11-08T02:02:10.270" v="12757" actId="478"/>
          <ac:cxnSpMkLst>
            <pc:docMk/>
            <pc:sldMk cId="2803119521" sldId="279"/>
            <ac:cxnSpMk id="89" creationId="{FC7642F1-F5A7-46F5-BF5A-A0EE99E32EEB}"/>
          </ac:cxnSpMkLst>
        </pc:cxnChg>
        <pc:cxnChg chg="del mod">
          <ac:chgData name="Anjali Patel" userId="2330784e7c05706a" providerId="LiveId" clId="{6D2451D8-8E48-4C4F-A8E5-1A6F6DCD19EC}" dt="2020-11-08T02:02:10.270" v="12757" actId="478"/>
          <ac:cxnSpMkLst>
            <pc:docMk/>
            <pc:sldMk cId="2803119521" sldId="279"/>
            <ac:cxnSpMk id="92" creationId="{D41A3AB4-A07D-458C-8D71-93CEB1FD6C06}"/>
          </ac:cxnSpMkLst>
        </pc:cxnChg>
        <pc:cxnChg chg="add mod">
          <ac:chgData name="Anjali Patel" userId="2330784e7c05706a" providerId="LiveId" clId="{6D2451D8-8E48-4C4F-A8E5-1A6F6DCD19EC}" dt="2020-11-08T03:53:19.272" v="13283" actId="1076"/>
          <ac:cxnSpMkLst>
            <pc:docMk/>
            <pc:sldMk cId="2803119521" sldId="279"/>
            <ac:cxnSpMk id="93" creationId="{73EA8B6C-5354-458E-9CB1-EA53156CF311}"/>
          </ac:cxnSpMkLst>
        </pc:cxnChg>
        <pc:cxnChg chg="del mod">
          <ac:chgData name="Anjali Patel" userId="2330784e7c05706a" providerId="LiveId" clId="{6D2451D8-8E48-4C4F-A8E5-1A6F6DCD19EC}" dt="2020-11-08T02:02:10.270" v="12757" actId="478"/>
          <ac:cxnSpMkLst>
            <pc:docMk/>
            <pc:sldMk cId="2803119521" sldId="279"/>
            <ac:cxnSpMk id="95" creationId="{C2E57B1E-6B22-49DF-9EA1-8467D20A77DC}"/>
          </ac:cxnSpMkLst>
        </pc:cxnChg>
        <pc:cxnChg chg="add mod">
          <ac:chgData name="Anjali Patel" userId="2330784e7c05706a" providerId="LiveId" clId="{6D2451D8-8E48-4C4F-A8E5-1A6F6DCD19EC}" dt="2020-11-08T03:53:16.076" v="13282" actId="14100"/>
          <ac:cxnSpMkLst>
            <pc:docMk/>
            <pc:sldMk cId="2803119521" sldId="279"/>
            <ac:cxnSpMk id="95" creationId="{FC2EE16D-B2FE-40BC-AC9F-C46BFC5DC613}"/>
          </ac:cxnSpMkLst>
        </pc:cxnChg>
        <pc:cxnChg chg="add mod">
          <ac:chgData name="Anjali Patel" userId="2330784e7c05706a" providerId="LiveId" clId="{6D2451D8-8E48-4C4F-A8E5-1A6F6DCD19EC}" dt="2020-11-08T03:40:34.890" v="13135" actId="1076"/>
          <ac:cxnSpMkLst>
            <pc:docMk/>
            <pc:sldMk cId="2803119521" sldId="279"/>
            <ac:cxnSpMk id="96" creationId="{F251690B-5F9F-4F20-A488-1E0A0A9DC053}"/>
          </ac:cxnSpMkLst>
        </pc:cxnChg>
        <pc:cxnChg chg="del mod">
          <ac:chgData name="Anjali Patel" userId="2330784e7c05706a" providerId="LiveId" clId="{6D2451D8-8E48-4C4F-A8E5-1A6F6DCD19EC}" dt="2020-11-08T02:02:10.270" v="12757" actId="478"/>
          <ac:cxnSpMkLst>
            <pc:docMk/>
            <pc:sldMk cId="2803119521" sldId="279"/>
            <ac:cxnSpMk id="98" creationId="{498C2FD9-15FF-4206-BB73-80B58A0DC896}"/>
          </ac:cxnSpMkLst>
        </pc:cxnChg>
        <pc:cxnChg chg="add mod">
          <ac:chgData name="Anjali Patel" userId="2330784e7c05706a" providerId="LiveId" clId="{6D2451D8-8E48-4C4F-A8E5-1A6F6DCD19EC}" dt="2020-11-08T03:40:39.699" v="13136" actId="14100"/>
          <ac:cxnSpMkLst>
            <pc:docMk/>
            <pc:sldMk cId="2803119521" sldId="279"/>
            <ac:cxnSpMk id="99" creationId="{0005118D-A5E1-4BD2-ABFE-412AE1325329}"/>
          </ac:cxnSpMkLst>
        </pc:cxnChg>
        <pc:cxnChg chg="del mod">
          <ac:chgData name="Anjali Patel" userId="2330784e7c05706a" providerId="LiveId" clId="{6D2451D8-8E48-4C4F-A8E5-1A6F6DCD19EC}" dt="2020-11-08T02:02:10.270" v="12757" actId="478"/>
          <ac:cxnSpMkLst>
            <pc:docMk/>
            <pc:sldMk cId="2803119521" sldId="279"/>
            <ac:cxnSpMk id="101" creationId="{4235AEC7-CD03-4DA9-9E98-1322836BF091}"/>
          </ac:cxnSpMkLst>
        </pc:cxnChg>
        <pc:cxnChg chg="add mod">
          <ac:chgData name="Anjali Patel" userId="2330784e7c05706a" providerId="LiveId" clId="{6D2451D8-8E48-4C4F-A8E5-1A6F6DCD19EC}" dt="2020-11-08T03:56:59.106" v="13371" actId="1076"/>
          <ac:cxnSpMkLst>
            <pc:docMk/>
            <pc:sldMk cId="2803119521" sldId="279"/>
            <ac:cxnSpMk id="102" creationId="{12133558-48AD-4C21-90ED-5B59B3BE2D42}"/>
          </ac:cxnSpMkLst>
        </pc:cxnChg>
        <pc:cxnChg chg="del mod">
          <ac:chgData name="Anjali Patel" userId="2330784e7c05706a" providerId="LiveId" clId="{6D2451D8-8E48-4C4F-A8E5-1A6F6DCD19EC}" dt="2020-11-08T02:02:10.270" v="12757" actId="478"/>
          <ac:cxnSpMkLst>
            <pc:docMk/>
            <pc:sldMk cId="2803119521" sldId="279"/>
            <ac:cxnSpMk id="104" creationId="{340A285F-6934-4823-80B4-A2D1F7E22F56}"/>
          </ac:cxnSpMkLst>
        </pc:cxnChg>
        <pc:cxnChg chg="del mod">
          <ac:chgData name="Anjali Patel" userId="2330784e7c05706a" providerId="LiveId" clId="{6D2451D8-8E48-4C4F-A8E5-1A6F6DCD19EC}" dt="2020-11-08T02:02:10.270" v="12757" actId="478"/>
          <ac:cxnSpMkLst>
            <pc:docMk/>
            <pc:sldMk cId="2803119521" sldId="279"/>
            <ac:cxnSpMk id="107" creationId="{B2D84DD2-9DCF-423E-A0A4-3F9D25868A06}"/>
          </ac:cxnSpMkLst>
        </pc:cxnChg>
        <pc:cxnChg chg="del mod">
          <ac:chgData name="Anjali Patel" userId="2330784e7c05706a" providerId="LiveId" clId="{6D2451D8-8E48-4C4F-A8E5-1A6F6DCD19EC}" dt="2020-11-08T02:02:10.270" v="12757" actId="478"/>
          <ac:cxnSpMkLst>
            <pc:docMk/>
            <pc:sldMk cId="2803119521" sldId="279"/>
            <ac:cxnSpMk id="110" creationId="{F09A555D-B0C6-4F5C-8CD7-6B317F5EB615}"/>
          </ac:cxnSpMkLst>
        </pc:cxnChg>
        <pc:cxnChg chg="add mod">
          <ac:chgData name="Anjali Patel" userId="2330784e7c05706a" providerId="LiveId" clId="{6D2451D8-8E48-4C4F-A8E5-1A6F6DCD19EC}" dt="2020-11-08T03:56:07.253" v="13357" actId="1076"/>
          <ac:cxnSpMkLst>
            <pc:docMk/>
            <pc:sldMk cId="2803119521" sldId="279"/>
            <ac:cxnSpMk id="111" creationId="{DB3CA0D1-AA92-42C2-A789-F98C94C7C5D1}"/>
          </ac:cxnSpMkLst>
        </pc:cxnChg>
        <pc:cxnChg chg="del mod">
          <ac:chgData name="Anjali Patel" userId="2330784e7c05706a" providerId="LiveId" clId="{6D2451D8-8E48-4C4F-A8E5-1A6F6DCD19EC}" dt="2020-11-08T02:02:10.270" v="12757" actId="478"/>
          <ac:cxnSpMkLst>
            <pc:docMk/>
            <pc:sldMk cId="2803119521" sldId="279"/>
            <ac:cxnSpMk id="113" creationId="{EF9A2FDE-932F-45C3-8C21-276B2C4F53EF}"/>
          </ac:cxnSpMkLst>
        </pc:cxnChg>
        <pc:cxnChg chg="add mod">
          <ac:chgData name="Anjali Patel" userId="2330784e7c05706a" providerId="LiveId" clId="{6D2451D8-8E48-4C4F-A8E5-1A6F6DCD19EC}" dt="2020-11-08T03:55:02.451" v="13319" actId="1076"/>
          <ac:cxnSpMkLst>
            <pc:docMk/>
            <pc:sldMk cId="2803119521" sldId="279"/>
            <ac:cxnSpMk id="114" creationId="{23953ED5-B95D-4EE3-AFBB-AC2B74756BDD}"/>
          </ac:cxnSpMkLst>
        </pc:cxnChg>
        <pc:cxnChg chg="del mod">
          <ac:chgData name="Anjali Patel" userId="2330784e7c05706a" providerId="LiveId" clId="{6D2451D8-8E48-4C4F-A8E5-1A6F6DCD19EC}" dt="2020-11-08T02:02:10.270" v="12757" actId="478"/>
          <ac:cxnSpMkLst>
            <pc:docMk/>
            <pc:sldMk cId="2803119521" sldId="279"/>
            <ac:cxnSpMk id="114" creationId="{F593AF35-8B16-47D7-97D4-2661D8224FB0}"/>
          </ac:cxnSpMkLst>
        </pc:cxnChg>
        <pc:cxnChg chg="add mod">
          <ac:chgData name="Anjali Patel" userId="2330784e7c05706a" providerId="LiveId" clId="{6D2451D8-8E48-4C4F-A8E5-1A6F6DCD19EC}" dt="2020-11-08T03:55:05.618" v="13320" actId="1076"/>
          <ac:cxnSpMkLst>
            <pc:docMk/>
            <pc:sldMk cId="2803119521" sldId="279"/>
            <ac:cxnSpMk id="116" creationId="{0532046A-5F13-4DED-94E1-91F7E0E846B5}"/>
          </ac:cxnSpMkLst>
        </pc:cxnChg>
        <pc:cxnChg chg="add mod">
          <ac:chgData name="Anjali Patel" userId="2330784e7c05706a" providerId="LiveId" clId="{6D2451D8-8E48-4C4F-A8E5-1A6F6DCD19EC}" dt="2020-11-08T03:55:08.699" v="13321" actId="1076"/>
          <ac:cxnSpMkLst>
            <pc:docMk/>
            <pc:sldMk cId="2803119521" sldId="279"/>
            <ac:cxnSpMk id="118" creationId="{8FC77CBD-B99A-45F8-A55B-85215A6BB7ED}"/>
          </ac:cxnSpMkLst>
        </pc:cxnChg>
        <pc:cxnChg chg="del mod">
          <ac:chgData name="Anjali Patel" userId="2330784e7c05706a" providerId="LiveId" clId="{6D2451D8-8E48-4C4F-A8E5-1A6F6DCD19EC}" dt="2020-11-08T02:02:10.270" v="12757" actId="478"/>
          <ac:cxnSpMkLst>
            <pc:docMk/>
            <pc:sldMk cId="2803119521" sldId="279"/>
            <ac:cxnSpMk id="121" creationId="{B00B1EF5-653D-44C6-9554-B4FA00B0767B}"/>
          </ac:cxnSpMkLst>
        </pc:cxnChg>
        <pc:cxnChg chg="del mod">
          <ac:chgData name="Anjali Patel" userId="2330784e7c05706a" providerId="LiveId" clId="{6D2451D8-8E48-4C4F-A8E5-1A6F6DCD19EC}" dt="2020-11-08T02:02:10.270" v="12757" actId="478"/>
          <ac:cxnSpMkLst>
            <pc:docMk/>
            <pc:sldMk cId="2803119521" sldId="279"/>
            <ac:cxnSpMk id="124" creationId="{1741E98C-DF9B-4320-AD63-4BDFB32E7C44}"/>
          </ac:cxnSpMkLst>
        </pc:cxnChg>
        <pc:cxnChg chg="del mod">
          <ac:chgData name="Anjali Patel" userId="2330784e7c05706a" providerId="LiveId" clId="{6D2451D8-8E48-4C4F-A8E5-1A6F6DCD19EC}" dt="2020-11-08T02:02:10.270" v="12757" actId="478"/>
          <ac:cxnSpMkLst>
            <pc:docMk/>
            <pc:sldMk cId="2803119521" sldId="279"/>
            <ac:cxnSpMk id="125" creationId="{1EB717B1-E148-403F-8893-0DAA73C58D84}"/>
          </ac:cxnSpMkLst>
        </pc:cxnChg>
        <pc:cxnChg chg="add mod">
          <ac:chgData name="Anjali Patel" userId="2330784e7c05706a" providerId="LiveId" clId="{6D2451D8-8E48-4C4F-A8E5-1A6F6DCD19EC}" dt="2020-11-08T03:56:07.253" v="13357" actId="1076"/>
          <ac:cxnSpMkLst>
            <pc:docMk/>
            <pc:sldMk cId="2803119521" sldId="279"/>
            <ac:cxnSpMk id="130" creationId="{C0636530-9AF9-439E-B105-CFE96E92A82C}"/>
          </ac:cxnSpMkLst>
        </pc:cxnChg>
        <pc:cxnChg chg="add mod">
          <ac:chgData name="Anjali Patel" userId="2330784e7c05706a" providerId="LiveId" clId="{6D2451D8-8E48-4C4F-A8E5-1A6F6DCD19EC}" dt="2020-11-08T03:54:19.668" v="13301" actId="1076"/>
          <ac:cxnSpMkLst>
            <pc:docMk/>
            <pc:sldMk cId="2803119521" sldId="279"/>
            <ac:cxnSpMk id="132" creationId="{2DA3BDCB-DF2E-49A4-A23B-F52720CA9CDC}"/>
          </ac:cxnSpMkLst>
        </pc:cxnChg>
        <pc:cxnChg chg="add mod">
          <ac:chgData name="Anjali Patel" userId="2330784e7c05706a" providerId="LiveId" clId="{6D2451D8-8E48-4C4F-A8E5-1A6F6DCD19EC}" dt="2020-11-08T03:55:11.581" v="13322" actId="1076"/>
          <ac:cxnSpMkLst>
            <pc:docMk/>
            <pc:sldMk cId="2803119521" sldId="279"/>
            <ac:cxnSpMk id="211" creationId="{B546E89E-4E8C-41E7-A635-FAAD242F66EC}"/>
          </ac:cxnSpMkLst>
        </pc:cxnChg>
        <pc:cxnChg chg="add mod">
          <ac:chgData name="Anjali Patel" userId="2330784e7c05706a" providerId="LiveId" clId="{6D2451D8-8E48-4C4F-A8E5-1A6F6DCD19EC}" dt="2020-11-08T03:56:38.332" v="13364" actId="1076"/>
          <ac:cxnSpMkLst>
            <pc:docMk/>
            <pc:sldMk cId="2803119521" sldId="279"/>
            <ac:cxnSpMk id="215" creationId="{5F47BA40-0823-4D3F-8881-C6E3EF25D24B}"/>
          </ac:cxnSpMkLst>
        </pc:cxnChg>
        <pc:cxnChg chg="add mod">
          <ac:chgData name="Anjali Patel" userId="2330784e7c05706a" providerId="LiveId" clId="{6D2451D8-8E48-4C4F-A8E5-1A6F6DCD19EC}" dt="2020-11-08T03:56:07.253" v="13357" actId="1076"/>
          <ac:cxnSpMkLst>
            <pc:docMk/>
            <pc:sldMk cId="2803119521" sldId="279"/>
            <ac:cxnSpMk id="217" creationId="{587821A9-C97D-4222-A170-3FA80BF4A751}"/>
          </ac:cxnSpMkLst>
        </pc:cxnChg>
        <pc:cxnChg chg="add mod">
          <ac:chgData name="Anjali Patel" userId="2330784e7c05706a" providerId="LiveId" clId="{6D2451D8-8E48-4C4F-A8E5-1A6F6DCD19EC}" dt="2020-11-08T03:56:38.332" v="13364" actId="1076"/>
          <ac:cxnSpMkLst>
            <pc:docMk/>
            <pc:sldMk cId="2803119521" sldId="279"/>
            <ac:cxnSpMk id="226" creationId="{3861DEE6-B18D-40D6-AB24-F018DFF4FB1B}"/>
          </ac:cxnSpMkLst>
        </pc:cxnChg>
        <pc:cxnChg chg="add del mod">
          <ac:chgData name="Anjali Patel" userId="2330784e7c05706a" providerId="LiveId" clId="{6D2451D8-8E48-4C4F-A8E5-1A6F6DCD19EC}" dt="2020-11-08T03:50:25.323" v="13252" actId="478"/>
          <ac:cxnSpMkLst>
            <pc:docMk/>
            <pc:sldMk cId="2803119521" sldId="279"/>
            <ac:cxnSpMk id="228" creationId="{91C69BD1-922C-49C2-9C2C-B75B17354A21}"/>
          </ac:cxnSpMkLst>
        </pc:cxnChg>
        <pc:cxnChg chg="add mod">
          <ac:chgData name="Anjali Patel" userId="2330784e7c05706a" providerId="LiveId" clId="{6D2451D8-8E48-4C4F-A8E5-1A6F6DCD19EC}" dt="2020-11-08T03:52:40.856" v="13279" actId="1076"/>
          <ac:cxnSpMkLst>
            <pc:docMk/>
            <pc:sldMk cId="2803119521" sldId="279"/>
            <ac:cxnSpMk id="232" creationId="{F5BC1BF8-4129-412D-AB45-392AAF17FF53}"/>
          </ac:cxnSpMkLst>
        </pc:cxnChg>
        <pc:cxnChg chg="add mod">
          <ac:chgData name="Anjali Patel" userId="2330784e7c05706a" providerId="LiveId" clId="{6D2451D8-8E48-4C4F-A8E5-1A6F6DCD19EC}" dt="2020-11-08T03:54:46.548" v="13314" actId="14100"/>
          <ac:cxnSpMkLst>
            <pc:docMk/>
            <pc:sldMk cId="2803119521" sldId="279"/>
            <ac:cxnSpMk id="276" creationId="{55EF6E1C-3FD1-4521-81ED-C4818DA78E35}"/>
          </ac:cxnSpMkLst>
        </pc:cxnChg>
        <pc:cxnChg chg="add mod">
          <ac:chgData name="Anjali Patel" userId="2330784e7c05706a" providerId="LiveId" clId="{6D2451D8-8E48-4C4F-A8E5-1A6F6DCD19EC}" dt="2020-11-08T03:54:55.103" v="13318" actId="14100"/>
          <ac:cxnSpMkLst>
            <pc:docMk/>
            <pc:sldMk cId="2803119521" sldId="279"/>
            <ac:cxnSpMk id="279" creationId="{1FEB7BD0-718A-4EA6-8BFD-D696B5A91163}"/>
          </ac:cxnSpMkLst>
        </pc:cxnChg>
        <pc:cxnChg chg="add mod">
          <ac:chgData name="Anjali Patel" userId="2330784e7c05706a" providerId="LiveId" clId="{6D2451D8-8E48-4C4F-A8E5-1A6F6DCD19EC}" dt="2020-11-08T03:56:17.785" v="13359" actId="13822"/>
          <ac:cxnSpMkLst>
            <pc:docMk/>
            <pc:sldMk cId="2803119521" sldId="279"/>
            <ac:cxnSpMk id="297" creationId="{D4415140-E324-48BE-97B1-542CD4F5275F}"/>
          </ac:cxnSpMkLst>
        </pc:cxnChg>
        <pc:cxnChg chg="add mod">
          <ac:chgData name="Anjali Patel" userId="2330784e7c05706a" providerId="LiveId" clId="{6D2451D8-8E48-4C4F-A8E5-1A6F6DCD19EC}" dt="2020-11-08T03:56:23.060" v="13361" actId="13822"/>
          <ac:cxnSpMkLst>
            <pc:docMk/>
            <pc:sldMk cId="2803119521" sldId="279"/>
            <ac:cxnSpMk id="299" creationId="{6662A64F-8563-4E35-B60A-A4DCD4ECDB37}"/>
          </ac:cxnSpMkLst>
        </pc:cxnChg>
        <pc:cxnChg chg="add mod">
          <ac:chgData name="Anjali Patel" userId="2330784e7c05706a" providerId="LiveId" clId="{6D2451D8-8E48-4C4F-A8E5-1A6F6DCD19EC}" dt="2020-11-08T03:56:27.933" v="13363" actId="13822"/>
          <ac:cxnSpMkLst>
            <pc:docMk/>
            <pc:sldMk cId="2803119521" sldId="279"/>
            <ac:cxnSpMk id="301" creationId="{0CDFDFDD-C909-4BAA-8C98-902B67E7BEFB}"/>
          </ac:cxnSpMkLst>
        </pc:cxnChg>
        <pc:cxnChg chg="add mod">
          <ac:chgData name="Anjali Patel" userId="2330784e7c05706a" providerId="LiveId" clId="{6D2451D8-8E48-4C4F-A8E5-1A6F6DCD19EC}" dt="2020-11-08T03:57:34.622" v="13407" actId="14100"/>
          <ac:cxnSpMkLst>
            <pc:docMk/>
            <pc:sldMk cId="2803119521" sldId="279"/>
            <ac:cxnSpMk id="313" creationId="{BE75A257-6F21-41C8-9646-4F3246C3F672}"/>
          </ac:cxnSpMkLst>
        </pc:cxnChg>
        <pc:cxnChg chg="add mod">
          <ac:chgData name="Anjali Patel" userId="2330784e7c05706a" providerId="LiveId" clId="{6D2451D8-8E48-4C4F-A8E5-1A6F6DCD19EC}" dt="2020-11-08T03:57:40.139" v="13410" actId="14100"/>
          <ac:cxnSpMkLst>
            <pc:docMk/>
            <pc:sldMk cId="2803119521" sldId="279"/>
            <ac:cxnSpMk id="316" creationId="{25A8A570-2B92-4E56-A4FF-1E4B77DEBA4B}"/>
          </ac:cxnSpMkLst>
        </pc:cxnChg>
      </pc:sldChg>
      <pc:sldChg chg="delSp add del mod">
        <pc:chgData name="Anjali Patel" userId="2330784e7c05706a" providerId="LiveId" clId="{6D2451D8-8E48-4C4F-A8E5-1A6F6DCD19EC}" dt="2020-11-08T21:42:17.416" v="13440" actId="2696"/>
        <pc:sldMkLst>
          <pc:docMk/>
          <pc:sldMk cId="1872130019" sldId="280"/>
        </pc:sldMkLst>
        <pc:spChg chg="del">
          <ac:chgData name="Anjali Patel" userId="2330784e7c05706a" providerId="LiveId" clId="{6D2451D8-8E48-4C4F-A8E5-1A6F6DCD19EC}" dt="2020-11-08T03:59:09.453" v="13437" actId="478"/>
          <ac:spMkLst>
            <pc:docMk/>
            <pc:sldMk cId="1872130019" sldId="280"/>
            <ac:spMk id="2" creationId="{E57A08A5-1DE6-45F1-869F-080E9C953B8A}"/>
          </ac:spMkLst>
        </pc:spChg>
        <pc:grpChg chg="del">
          <ac:chgData name="Anjali Patel" userId="2330784e7c05706a" providerId="LiveId" clId="{6D2451D8-8E48-4C4F-A8E5-1A6F6DCD19EC}" dt="2020-11-08T03:59:10.331" v="13438" actId="478"/>
          <ac:grpSpMkLst>
            <pc:docMk/>
            <pc:sldMk cId="1872130019" sldId="280"/>
            <ac:grpSpMk id="16" creationId="{CD0AAC4B-8115-43F4-8751-698B50B09D07}"/>
          </ac:grpSpMkLst>
        </pc:gr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1CCE14-ACF3-4020-9E2C-93BA0479F05A}" type="doc">
      <dgm:prSet loTypeId="urn:microsoft.com/office/officeart/2011/layout/TabList" loCatId="list" qsTypeId="urn:microsoft.com/office/officeart/2005/8/quickstyle/simple1" qsCatId="simple" csTypeId="urn:microsoft.com/office/officeart/2005/8/colors/accent3_2" csCatId="accent3" phldr="1"/>
      <dgm:spPr/>
      <dgm:t>
        <a:bodyPr/>
        <a:lstStyle/>
        <a:p>
          <a:endParaRPr lang="en-NZ"/>
        </a:p>
      </dgm:t>
    </dgm:pt>
    <dgm:pt modelId="{F3BA7596-8BB8-4546-9948-2D227A9F2503}">
      <dgm:prSet phldrT="[Text]"/>
      <dgm:spPr/>
      <dgm:t>
        <a:bodyPr/>
        <a:lstStyle/>
        <a:p>
          <a:r>
            <a:rPr lang="en-NZ" dirty="0"/>
            <a:t>Primary Filegroups</a:t>
          </a:r>
        </a:p>
      </dgm:t>
    </dgm:pt>
    <dgm:pt modelId="{5021D93C-3B4C-484F-9F0A-979C58984B72}" type="parTrans" cxnId="{9B545971-EE53-4C69-8948-7E63FAC9E62E}">
      <dgm:prSet/>
      <dgm:spPr/>
      <dgm:t>
        <a:bodyPr/>
        <a:lstStyle/>
        <a:p>
          <a:endParaRPr lang="en-NZ"/>
        </a:p>
      </dgm:t>
    </dgm:pt>
    <dgm:pt modelId="{F6026AAB-0CE1-4744-888F-8D8BB9BEDC32}" type="sibTrans" cxnId="{9B545971-EE53-4C69-8948-7E63FAC9E62E}">
      <dgm:prSet/>
      <dgm:spPr/>
      <dgm:t>
        <a:bodyPr/>
        <a:lstStyle/>
        <a:p>
          <a:endParaRPr lang="en-NZ"/>
        </a:p>
      </dgm:t>
    </dgm:pt>
    <dgm:pt modelId="{37824945-ECE6-4A6B-A264-CAC63632D257}">
      <dgm:prSet phldrT="[Text]"/>
      <dgm:spPr/>
      <dgm:t>
        <a:bodyPr/>
        <a:lstStyle/>
        <a:p>
          <a:r>
            <a:rPr lang="en-NZ" dirty="0"/>
            <a:t>D:\DIGITRAK_DB\Data\FB_PRIMARY.mdf</a:t>
          </a:r>
        </a:p>
      </dgm:t>
    </dgm:pt>
    <dgm:pt modelId="{71150D87-D821-4918-BF20-9111AF609E06}" type="parTrans" cxnId="{2B482917-6797-4D94-9F48-01B91AA97164}">
      <dgm:prSet/>
      <dgm:spPr/>
      <dgm:t>
        <a:bodyPr/>
        <a:lstStyle/>
        <a:p>
          <a:endParaRPr lang="en-NZ"/>
        </a:p>
      </dgm:t>
    </dgm:pt>
    <dgm:pt modelId="{61DDF2B8-D165-4BA7-B9B1-B53FF9C8D311}" type="sibTrans" cxnId="{2B482917-6797-4D94-9F48-01B91AA97164}">
      <dgm:prSet/>
      <dgm:spPr/>
      <dgm:t>
        <a:bodyPr/>
        <a:lstStyle/>
        <a:p>
          <a:endParaRPr lang="en-NZ"/>
        </a:p>
      </dgm:t>
    </dgm:pt>
    <dgm:pt modelId="{22DC3328-CAC7-492A-BAB9-9D4A657DAC13}">
      <dgm:prSet phldrT="[Text]"/>
      <dgm:spPr/>
      <dgm:t>
        <a:bodyPr/>
        <a:lstStyle/>
        <a:p>
          <a:r>
            <a:rPr lang="en-NZ" dirty="0"/>
            <a:t>All system tables are allocated to the primary filegroup </a:t>
          </a:r>
        </a:p>
      </dgm:t>
    </dgm:pt>
    <dgm:pt modelId="{A7587D55-0C8E-4F7B-8ABF-3A80A572DED6}" type="parTrans" cxnId="{06B73F45-0CBB-4CD9-B1B6-098E266CFA9A}">
      <dgm:prSet/>
      <dgm:spPr/>
      <dgm:t>
        <a:bodyPr/>
        <a:lstStyle/>
        <a:p>
          <a:endParaRPr lang="en-NZ"/>
        </a:p>
      </dgm:t>
    </dgm:pt>
    <dgm:pt modelId="{05642D47-B1B8-448F-873B-3DB8A902F8E6}" type="sibTrans" cxnId="{06B73F45-0CBB-4CD9-B1B6-098E266CFA9A}">
      <dgm:prSet/>
      <dgm:spPr/>
      <dgm:t>
        <a:bodyPr/>
        <a:lstStyle/>
        <a:p>
          <a:endParaRPr lang="en-NZ"/>
        </a:p>
      </dgm:t>
    </dgm:pt>
    <dgm:pt modelId="{73889964-104F-4C9E-B2FC-DA48A3FE8FCC}">
      <dgm:prSet phldrT="[Text]"/>
      <dgm:spPr/>
      <dgm:t>
        <a:bodyPr/>
        <a:lstStyle/>
        <a:p>
          <a:r>
            <a:rPr lang="en-NZ" dirty="0" err="1"/>
            <a:t>Order_Hist</a:t>
          </a:r>
          <a:r>
            <a:rPr lang="en-NZ" dirty="0"/>
            <a:t> Filegroups</a:t>
          </a:r>
        </a:p>
      </dgm:t>
    </dgm:pt>
    <dgm:pt modelId="{ED719E6B-8AC7-483E-B830-B9FDEB21800A}" type="parTrans" cxnId="{4B91810C-17E5-4317-822F-77D47627C008}">
      <dgm:prSet/>
      <dgm:spPr/>
      <dgm:t>
        <a:bodyPr/>
        <a:lstStyle/>
        <a:p>
          <a:endParaRPr lang="en-NZ"/>
        </a:p>
      </dgm:t>
    </dgm:pt>
    <dgm:pt modelId="{9F5B0552-EDB4-43A0-831C-A628683E5A26}" type="sibTrans" cxnId="{4B91810C-17E5-4317-822F-77D47627C008}">
      <dgm:prSet/>
      <dgm:spPr/>
      <dgm:t>
        <a:bodyPr/>
        <a:lstStyle/>
        <a:p>
          <a:endParaRPr lang="en-NZ"/>
        </a:p>
      </dgm:t>
    </dgm:pt>
    <dgm:pt modelId="{DD2B2A5A-9086-48C7-BF21-486304D213A9}">
      <dgm:prSet phldrT="[Text]"/>
      <dgm:spPr/>
      <dgm:t>
        <a:bodyPr/>
        <a:lstStyle/>
        <a:p>
          <a:r>
            <a:rPr lang="en-NZ" dirty="0"/>
            <a:t>D:\DIGITRAK_DB\Data\FG_DIGITRAK_2020.ndf</a:t>
          </a:r>
        </a:p>
      </dgm:t>
    </dgm:pt>
    <dgm:pt modelId="{FF22330E-9473-4F3E-820C-8F216FE00FA6}" type="parTrans" cxnId="{D4D9BDAC-D8FD-4704-8374-17EA48E9B11C}">
      <dgm:prSet/>
      <dgm:spPr/>
      <dgm:t>
        <a:bodyPr/>
        <a:lstStyle/>
        <a:p>
          <a:endParaRPr lang="en-NZ"/>
        </a:p>
      </dgm:t>
    </dgm:pt>
    <dgm:pt modelId="{BF0090AA-B67E-4983-9290-2FA4FD5A58AC}" type="sibTrans" cxnId="{D4D9BDAC-D8FD-4704-8374-17EA48E9B11C}">
      <dgm:prSet/>
      <dgm:spPr/>
      <dgm:t>
        <a:bodyPr/>
        <a:lstStyle/>
        <a:p>
          <a:endParaRPr lang="en-NZ"/>
        </a:p>
      </dgm:t>
    </dgm:pt>
    <dgm:pt modelId="{1CC786E6-5DB9-4F3C-8177-DF887AAA3033}">
      <dgm:prSet phldrT="[Text]"/>
      <dgm:spPr/>
      <dgm:t>
        <a:bodyPr/>
        <a:lstStyle/>
        <a:p>
          <a:r>
            <a:rPr lang="en-NZ" dirty="0"/>
            <a:t>A secondary filegroup contains secondary datafiles and database objects from the year 2020</a:t>
          </a:r>
        </a:p>
      </dgm:t>
    </dgm:pt>
    <dgm:pt modelId="{3C31E81A-9AEA-4331-8500-AF697DC40F9B}" type="parTrans" cxnId="{CE6A697C-7E3D-4652-9E01-88D194B63A89}">
      <dgm:prSet/>
      <dgm:spPr/>
      <dgm:t>
        <a:bodyPr/>
        <a:lstStyle/>
        <a:p>
          <a:endParaRPr lang="en-NZ"/>
        </a:p>
      </dgm:t>
    </dgm:pt>
    <dgm:pt modelId="{6C638494-0368-4828-9B60-C20B9B9C90C6}" type="sibTrans" cxnId="{CE6A697C-7E3D-4652-9E01-88D194B63A89}">
      <dgm:prSet/>
      <dgm:spPr/>
      <dgm:t>
        <a:bodyPr/>
        <a:lstStyle/>
        <a:p>
          <a:endParaRPr lang="en-NZ"/>
        </a:p>
      </dgm:t>
    </dgm:pt>
    <dgm:pt modelId="{4E66D4EF-4EFD-4748-BBB1-3F8D02C0FB8B}">
      <dgm:prSet phldrT="[Text]"/>
      <dgm:spPr/>
      <dgm:t>
        <a:bodyPr/>
        <a:lstStyle/>
        <a:p>
          <a:r>
            <a:rPr lang="en-NZ" dirty="0"/>
            <a:t>Log file</a:t>
          </a:r>
        </a:p>
      </dgm:t>
    </dgm:pt>
    <dgm:pt modelId="{757E2BDB-AA70-45A7-A7D5-0DEC3BE339E4}" type="parTrans" cxnId="{52FF840E-01AA-4125-96BF-CCA916AA586D}">
      <dgm:prSet/>
      <dgm:spPr/>
      <dgm:t>
        <a:bodyPr/>
        <a:lstStyle/>
        <a:p>
          <a:endParaRPr lang="en-NZ"/>
        </a:p>
      </dgm:t>
    </dgm:pt>
    <dgm:pt modelId="{66636046-633E-4397-AA14-FD29BE631788}" type="sibTrans" cxnId="{52FF840E-01AA-4125-96BF-CCA916AA586D}">
      <dgm:prSet/>
      <dgm:spPr/>
      <dgm:t>
        <a:bodyPr/>
        <a:lstStyle/>
        <a:p>
          <a:endParaRPr lang="en-NZ"/>
        </a:p>
      </dgm:t>
    </dgm:pt>
    <dgm:pt modelId="{CC77EC4D-4F1E-4B68-A03F-88F5F318322E}">
      <dgm:prSet phldrT="[Text]"/>
      <dgm:spPr/>
      <dgm:t>
        <a:bodyPr/>
        <a:lstStyle/>
        <a:p>
          <a:r>
            <a:rPr lang="en-NZ" dirty="0"/>
            <a:t>D:\DIGITRAK_DB\Logs\FB_LOG.ldf</a:t>
          </a:r>
        </a:p>
      </dgm:t>
    </dgm:pt>
    <dgm:pt modelId="{3BA89013-2DB5-4B02-90B1-D1A66167617C}" type="parTrans" cxnId="{817DE116-E98F-45D9-8ADF-B7FC884BE346}">
      <dgm:prSet/>
      <dgm:spPr/>
      <dgm:t>
        <a:bodyPr/>
        <a:lstStyle/>
        <a:p>
          <a:endParaRPr lang="en-NZ"/>
        </a:p>
      </dgm:t>
    </dgm:pt>
    <dgm:pt modelId="{55458A92-3AE6-4949-87AE-23C86941C93F}" type="sibTrans" cxnId="{817DE116-E98F-45D9-8ADF-B7FC884BE346}">
      <dgm:prSet/>
      <dgm:spPr/>
      <dgm:t>
        <a:bodyPr/>
        <a:lstStyle/>
        <a:p>
          <a:endParaRPr lang="en-NZ"/>
        </a:p>
      </dgm:t>
    </dgm:pt>
    <dgm:pt modelId="{CCAB971C-B2A9-4EC6-9C9C-46AEEC6097E9}">
      <dgm:prSet phldrT="[Text]"/>
      <dgm:spPr/>
      <dgm:t>
        <a:bodyPr/>
        <a:lstStyle/>
        <a:p>
          <a:r>
            <a:rPr lang="en-NZ" dirty="0"/>
            <a:t>Log files are not part of a filegroup. The logfile tracks all the changes that have taken place since the last database backup. </a:t>
          </a:r>
        </a:p>
      </dgm:t>
    </dgm:pt>
    <dgm:pt modelId="{98DBE0DB-5332-426D-A278-C883C8146F9D}" type="parTrans" cxnId="{A564C141-0425-4D77-8EE9-33076CDCB97F}">
      <dgm:prSet/>
      <dgm:spPr/>
      <dgm:t>
        <a:bodyPr/>
        <a:lstStyle/>
        <a:p>
          <a:endParaRPr lang="en-NZ"/>
        </a:p>
      </dgm:t>
    </dgm:pt>
    <dgm:pt modelId="{963476EC-245E-4EBA-B2BC-DAEED5EF3FB5}" type="sibTrans" cxnId="{A564C141-0425-4D77-8EE9-33076CDCB97F}">
      <dgm:prSet/>
      <dgm:spPr/>
      <dgm:t>
        <a:bodyPr/>
        <a:lstStyle/>
        <a:p>
          <a:endParaRPr lang="en-NZ"/>
        </a:p>
      </dgm:t>
    </dgm:pt>
    <dgm:pt modelId="{5D01CDEF-0624-42B6-8E1A-5B7B42B4005F}">
      <dgm:prSet phldrT="[Text]"/>
      <dgm:spPr/>
      <dgm:t>
        <a:bodyPr/>
        <a:lstStyle/>
        <a:p>
          <a:r>
            <a:rPr lang="en-NZ" dirty="0"/>
            <a:t>When the current year of the database ends, a new filegroup as PHONE_HIST2021 should be created to store readable and writeable data. </a:t>
          </a:r>
        </a:p>
      </dgm:t>
    </dgm:pt>
    <dgm:pt modelId="{05E4CF29-5B8F-4376-88BD-C8C91CC5C4ED}" type="parTrans" cxnId="{67CC9B5F-67C4-407C-9722-A1F60257C3C7}">
      <dgm:prSet/>
      <dgm:spPr/>
      <dgm:t>
        <a:bodyPr/>
        <a:lstStyle/>
        <a:p>
          <a:endParaRPr lang="en-NZ"/>
        </a:p>
      </dgm:t>
    </dgm:pt>
    <dgm:pt modelId="{BBC6CDA0-1CCA-4EF8-B5B5-C54DD90BED3F}" type="sibTrans" cxnId="{67CC9B5F-67C4-407C-9722-A1F60257C3C7}">
      <dgm:prSet/>
      <dgm:spPr/>
      <dgm:t>
        <a:bodyPr/>
        <a:lstStyle/>
        <a:p>
          <a:endParaRPr lang="en-NZ"/>
        </a:p>
      </dgm:t>
    </dgm:pt>
    <dgm:pt modelId="{1C29F7A7-93A3-4D0F-B966-F002E0311B77}">
      <dgm:prSet phldrT="[Text]"/>
      <dgm:spPr/>
      <dgm:t>
        <a:bodyPr/>
        <a:lstStyle/>
        <a:p>
          <a:r>
            <a:rPr lang="en-NZ" dirty="0"/>
            <a:t>After 2020 the filegroup PHONE_HIST2020 should be altered to read only  </a:t>
          </a:r>
        </a:p>
      </dgm:t>
    </dgm:pt>
    <dgm:pt modelId="{28373AAB-CD7D-4570-9BB7-9816894CB3AB}" type="parTrans" cxnId="{F721B571-3394-41CA-BC7B-BC010A002AE4}">
      <dgm:prSet/>
      <dgm:spPr/>
      <dgm:t>
        <a:bodyPr/>
        <a:lstStyle/>
        <a:p>
          <a:endParaRPr lang="en-NZ"/>
        </a:p>
      </dgm:t>
    </dgm:pt>
    <dgm:pt modelId="{76841CF3-A5F7-4583-87B0-0F2A3A708FA4}" type="sibTrans" cxnId="{F721B571-3394-41CA-BC7B-BC010A002AE4}">
      <dgm:prSet/>
      <dgm:spPr/>
      <dgm:t>
        <a:bodyPr/>
        <a:lstStyle/>
        <a:p>
          <a:endParaRPr lang="en-NZ"/>
        </a:p>
      </dgm:t>
    </dgm:pt>
    <dgm:pt modelId="{06E07235-D3AD-42A6-AA3B-CEF0D0FA6797}" type="pres">
      <dgm:prSet presAssocID="{5E1CCE14-ACF3-4020-9E2C-93BA0479F05A}" presName="Name0" presStyleCnt="0">
        <dgm:presLayoutVars>
          <dgm:chMax/>
          <dgm:chPref val="3"/>
          <dgm:dir/>
          <dgm:animOne val="branch"/>
          <dgm:animLvl val="lvl"/>
        </dgm:presLayoutVars>
      </dgm:prSet>
      <dgm:spPr/>
    </dgm:pt>
    <dgm:pt modelId="{660F3E9A-F39D-432C-BE85-C98E1EBE9642}" type="pres">
      <dgm:prSet presAssocID="{F3BA7596-8BB8-4546-9948-2D227A9F2503}" presName="composite" presStyleCnt="0"/>
      <dgm:spPr/>
    </dgm:pt>
    <dgm:pt modelId="{BE31E638-408D-40D4-B2BC-9E3FC58DAB86}" type="pres">
      <dgm:prSet presAssocID="{F3BA7596-8BB8-4546-9948-2D227A9F2503}" presName="FirstChild" presStyleLbl="revTx" presStyleIdx="0" presStyleCnt="6">
        <dgm:presLayoutVars>
          <dgm:chMax val="0"/>
          <dgm:chPref val="0"/>
          <dgm:bulletEnabled val="1"/>
        </dgm:presLayoutVars>
      </dgm:prSet>
      <dgm:spPr/>
    </dgm:pt>
    <dgm:pt modelId="{300D988B-7129-4812-96A7-6A2ED294E19A}" type="pres">
      <dgm:prSet presAssocID="{F3BA7596-8BB8-4546-9948-2D227A9F2503}" presName="Parent" presStyleLbl="alignNode1" presStyleIdx="0" presStyleCnt="3">
        <dgm:presLayoutVars>
          <dgm:chMax val="3"/>
          <dgm:chPref val="3"/>
          <dgm:bulletEnabled val="1"/>
        </dgm:presLayoutVars>
      </dgm:prSet>
      <dgm:spPr/>
    </dgm:pt>
    <dgm:pt modelId="{2944C0B0-D397-44BE-A50A-784A20C116F8}" type="pres">
      <dgm:prSet presAssocID="{F3BA7596-8BB8-4546-9948-2D227A9F2503}" presName="Accent" presStyleLbl="parChTrans1D1" presStyleIdx="0" presStyleCnt="3"/>
      <dgm:spPr/>
    </dgm:pt>
    <dgm:pt modelId="{3956EC5C-EEED-4DD3-9AC9-37472E337385}" type="pres">
      <dgm:prSet presAssocID="{F3BA7596-8BB8-4546-9948-2D227A9F2503}" presName="Child" presStyleLbl="revTx" presStyleIdx="1" presStyleCnt="6">
        <dgm:presLayoutVars>
          <dgm:chMax val="0"/>
          <dgm:chPref val="0"/>
          <dgm:bulletEnabled val="1"/>
        </dgm:presLayoutVars>
      </dgm:prSet>
      <dgm:spPr/>
    </dgm:pt>
    <dgm:pt modelId="{B106C950-9946-4CB2-8FD2-5C21CD482037}" type="pres">
      <dgm:prSet presAssocID="{F6026AAB-0CE1-4744-888F-8D8BB9BEDC32}" presName="sibTrans" presStyleCnt="0"/>
      <dgm:spPr/>
    </dgm:pt>
    <dgm:pt modelId="{FF568118-3702-405C-BC65-A3C42C57FFB3}" type="pres">
      <dgm:prSet presAssocID="{73889964-104F-4C9E-B2FC-DA48A3FE8FCC}" presName="composite" presStyleCnt="0"/>
      <dgm:spPr/>
    </dgm:pt>
    <dgm:pt modelId="{A821BEB3-A45C-40A2-977E-4ADCA435B8FE}" type="pres">
      <dgm:prSet presAssocID="{73889964-104F-4C9E-B2FC-DA48A3FE8FCC}" presName="FirstChild" presStyleLbl="revTx" presStyleIdx="2" presStyleCnt="6">
        <dgm:presLayoutVars>
          <dgm:chMax val="0"/>
          <dgm:chPref val="0"/>
          <dgm:bulletEnabled val="1"/>
        </dgm:presLayoutVars>
      </dgm:prSet>
      <dgm:spPr/>
    </dgm:pt>
    <dgm:pt modelId="{D1A5E841-331D-4B06-8CF5-67AC4BE4EF14}" type="pres">
      <dgm:prSet presAssocID="{73889964-104F-4C9E-B2FC-DA48A3FE8FCC}" presName="Parent" presStyleLbl="alignNode1" presStyleIdx="1" presStyleCnt="3">
        <dgm:presLayoutVars>
          <dgm:chMax val="3"/>
          <dgm:chPref val="3"/>
          <dgm:bulletEnabled val="1"/>
        </dgm:presLayoutVars>
      </dgm:prSet>
      <dgm:spPr/>
    </dgm:pt>
    <dgm:pt modelId="{63C02EE3-EEBB-492C-9565-8B0B7011F080}" type="pres">
      <dgm:prSet presAssocID="{73889964-104F-4C9E-B2FC-DA48A3FE8FCC}" presName="Accent" presStyleLbl="parChTrans1D1" presStyleIdx="1" presStyleCnt="3"/>
      <dgm:spPr/>
    </dgm:pt>
    <dgm:pt modelId="{D0E2E88D-0A47-4997-9B79-B252293D3538}" type="pres">
      <dgm:prSet presAssocID="{73889964-104F-4C9E-B2FC-DA48A3FE8FCC}" presName="Child" presStyleLbl="revTx" presStyleIdx="3" presStyleCnt="6">
        <dgm:presLayoutVars>
          <dgm:chMax val="0"/>
          <dgm:chPref val="0"/>
          <dgm:bulletEnabled val="1"/>
        </dgm:presLayoutVars>
      </dgm:prSet>
      <dgm:spPr/>
    </dgm:pt>
    <dgm:pt modelId="{CC22C702-DF5A-4FC7-8875-95F536F04DDE}" type="pres">
      <dgm:prSet presAssocID="{9F5B0552-EDB4-43A0-831C-A628683E5A26}" presName="sibTrans" presStyleCnt="0"/>
      <dgm:spPr/>
    </dgm:pt>
    <dgm:pt modelId="{A8B9A1AB-FEED-4830-99AE-3DB1FAD9CDB5}" type="pres">
      <dgm:prSet presAssocID="{4E66D4EF-4EFD-4748-BBB1-3F8D02C0FB8B}" presName="composite" presStyleCnt="0"/>
      <dgm:spPr/>
    </dgm:pt>
    <dgm:pt modelId="{30B9AA81-58B5-4D26-9AFE-2506298A80F6}" type="pres">
      <dgm:prSet presAssocID="{4E66D4EF-4EFD-4748-BBB1-3F8D02C0FB8B}" presName="FirstChild" presStyleLbl="revTx" presStyleIdx="4" presStyleCnt="6">
        <dgm:presLayoutVars>
          <dgm:chMax val="0"/>
          <dgm:chPref val="0"/>
          <dgm:bulletEnabled val="1"/>
        </dgm:presLayoutVars>
      </dgm:prSet>
      <dgm:spPr/>
    </dgm:pt>
    <dgm:pt modelId="{6F87E4EE-802A-4A06-8EE5-4FA571420529}" type="pres">
      <dgm:prSet presAssocID="{4E66D4EF-4EFD-4748-BBB1-3F8D02C0FB8B}" presName="Parent" presStyleLbl="alignNode1" presStyleIdx="2" presStyleCnt="3">
        <dgm:presLayoutVars>
          <dgm:chMax val="3"/>
          <dgm:chPref val="3"/>
          <dgm:bulletEnabled val="1"/>
        </dgm:presLayoutVars>
      </dgm:prSet>
      <dgm:spPr/>
    </dgm:pt>
    <dgm:pt modelId="{EB9DF844-5629-4DFE-9BC3-09D9D969C8A1}" type="pres">
      <dgm:prSet presAssocID="{4E66D4EF-4EFD-4748-BBB1-3F8D02C0FB8B}" presName="Accent" presStyleLbl="parChTrans1D1" presStyleIdx="2" presStyleCnt="3"/>
      <dgm:spPr/>
    </dgm:pt>
    <dgm:pt modelId="{8415FFB4-1E3A-4777-9C75-79AACEFB9C3A}" type="pres">
      <dgm:prSet presAssocID="{4E66D4EF-4EFD-4748-BBB1-3F8D02C0FB8B}" presName="Child" presStyleLbl="revTx" presStyleIdx="5" presStyleCnt="6">
        <dgm:presLayoutVars>
          <dgm:chMax val="0"/>
          <dgm:chPref val="0"/>
          <dgm:bulletEnabled val="1"/>
        </dgm:presLayoutVars>
      </dgm:prSet>
      <dgm:spPr/>
    </dgm:pt>
  </dgm:ptLst>
  <dgm:cxnLst>
    <dgm:cxn modelId="{4B91810C-17E5-4317-822F-77D47627C008}" srcId="{5E1CCE14-ACF3-4020-9E2C-93BA0479F05A}" destId="{73889964-104F-4C9E-B2FC-DA48A3FE8FCC}" srcOrd="1" destOrd="0" parTransId="{ED719E6B-8AC7-483E-B830-B9FDEB21800A}" sibTransId="{9F5B0552-EDB4-43A0-831C-A628683E5A26}"/>
    <dgm:cxn modelId="{52FF840E-01AA-4125-96BF-CCA916AA586D}" srcId="{5E1CCE14-ACF3-4020-9E2C-93BA0479F05A}" destId="{4E66D4EF-4EFD-4748-BBB1-3F8D02C0FB8B}" srcOrd="2" destOrd="0" parTransId="{757E2BDB-AA70-45A7-A7D5-0DEC3BE339E4}" sibTransId="{66636046-633E-4397-AA14-FD29BE631788}"/>
    <dgm:cxn modelId="{817DE116-E98F-45D9-8ADF-B7FC884BE346}" srcId="{4E66D4EF-4EFD-4748-BBB1-3F8D02C0FB8B}" destId="{CC77EC4D-4F1E-4B68-A03F-88F5F318322E}" srcOrd="0" destOrd="0" parTransId="{3BA89013-2DB5-4B02-90B1-D1A66167617C}" sibTransId="{55458A92-3AE6-4949-87AE-23C86941C93F}"/>
    <dgm:cxn modelId="{2B482917-6797-4D94-9F48-01B91AA97164}" srcId="{F3BA7596-8BB8-4546-9948-2D227A9F2503}" destId="{37824945-ECE6-4A6B-A264-CAC63632D257}" srcOrd="0" destOrd="0" parTransId="{71150D87-D821-4918-BF20-9111AF609E06}" sibTransId="{61DDF2B8-D165-4BA7-B9B1-B53FF9C8D311}"/>
    <dgm:cxn modelId="{E4E86717-F6FF-4A65-99D6-87352C604A3C}" type="presOf" srcId="{73889964-104F-4C9E-B2FC-DA48A3FE8FCC}" destId="{D1A5E841-331D-4B06-8CF5-67AC4BE4EF14}" srcOrd="0" destOrd="0" presId="urn:microsoft.com/office/officeart/2011/layout/TabList"/>
    <dgm:cxn modelId="{34DCED18-AA6B-43EF-A2AF-2E05A96E8691}" type="presOf" srcId="{22DC3328-CAC7-492A-BAB9-9D4A657DAC13}" destId="{3956EC5C-EEED-4DD3-9AC9-37472E337385}" srcOrd="0" destOrd="0" presId="urn:microsoft.com/office/officeart/2011/layout/TabList"/>
    <dgm:cxn modelId="{46287C24-7607-4C24-A85E-1F7834ADE11D}" type="presOf" srcId="{37824945-ECE6-4A6B-A264-CAC63632D257}" destId="{BE31E638-408D-40D4-B2BC-9E3FC58DAB86}" srcOrd="0" destOrd="0" presId="urn:microsoft.com/office/officeart/2011/layout/TabList"/>
    <dgm:cxn modelId="{0C64702E-8E39-4214-97B5-76BCEA65253F}" type="presOf" srcId="{DD2B2A5A-9086-48C7-BF21-486304D213A9}" destId="{A821BEB3-A45C-40A2-977E-4ADCA435B8FE}" srcOrd="0" destOrd="0" presId="urn:microsoft.com/office/officeart/2011/layout/TabList"/>
    <dgm:cxn modelId="{67CC9B5F-67C4-407C-9722-A1F60257C3C7}" srcId="{73889964-104F-4C9E-B2FC-DA48A3FE8FCC}" destId="{5D01CDEF-0624-42B6-8E1A-5B7B42B4005F}" srcOrd="2" destOrd="0" parTransId="{05E4CF29-5B8F-4376-88BD-C8C91CC5C4ED}" sibTransId="{BBC6CDA0-1CCA-4EF8-B5B5-C54DD90BED3F}"/>
    <dgm:cxn modelId="{A564C141-0425-4D77-8EE9-33076CDCB97F}" srcId="{4E66D4EF-4EFD-4748-BBB1-3F8D02C0FB8B}" destId="{CCAB971C-B2A9-4EC6-9C9C-46AEEC6097E9}" srcOrd="1" destOrd="0" parTransId="{98DBE0DB-5332-426D-A278-C883C8146F9D}" sibTransId="{963476EC-245E-4EBA-B2BC-DAEED5EF3FB5}"/>
    <dgm:cxn modelId="{06B73F45-0CBB-4CD9-B1B6-098E266CFA9A}" srcId="{F3BA7596-8BB8-4546-9948-2D227A9F2503}" destId="{22DC3328-CAC7-492A-BAB9-9D4A657DAC13}" srcOrd="1" destOrd="0" parTransId="{A7587D55-0C8E-4F7B-8ABF-3A80A572DED6}" sibTransId="{05642D47-B1B8-448F-873B-3DB8A902F8E6}"/>
    <dgm:cxn modelId="{E687CE4F-9526-463A-8D50-A036322C6C24}" type="presOf" srcId="{5E1CCE14-ACF3-4020-9E2C-93BA0479F05A}" destId="{06E07235-D3AD-42A6-AA3B-CEF0D0FA6797}" srcOrd="0" destOrd="0" presId="urn:microsoft.com/office/officeart/2011/layout/TabList"/>
    <dgm:cxn modelId="{9B545971-EE53-4C69-8948-7E63FAC9E62E}" srcId="{5E1CCE14-ACF3-4020-9E2C-93BA0479F05A}" destId="{F3BA7596-8BB8-4546-9948-2D227A9F2503}" srcOrd="0" destOrd="0" parTransId="{5021D93C-3B4C-484F-9F0A-979C58984B72}" sibTransId="{F6026AAB-0CE1-4744-888F-8D8BB9BEDC32}"/>
    <dgm:cxn modelId="{F721B571-3394-41CA-BC7B-BC010A002AE4}" srcId="{73889964-104F-4C9E-B2FC-DA48A3FE8FCC}" destId="{1C29F7A7-93A3-4D0F-B966-F002E0311B77}" srcOrd="3" destOrd="0" parTransId="{28373AAB-CD7D-4570-9BB7-9816894CB3AB}" sibTransId="{76841CF3-A5F7-4583-87B0-0F2A3A708FA4}"/>
    <dgm:cxn modelId="{CE6A697C-7E3D-4652-9E01-88D194B63A89}" srcId="{73889964-104F-4C9E-B2FC-DA48A3FE8FCC}" destId="{1CC786E6-5DB9-4F3C-8177-DF887AAA3033}" srcOrd="1" destOrd="0" parTransId="{3C31E81A-9AEA-4331-8500-AF697DC40F9B}" sibTransId="{6C638494-0368-4828-9B60-C20B9B9C90C6}"/>
    <dgm:cxn modelId="{759FFEA0-F3C9-4CB1-A29F-D4EAC28669FB}" type="presOf" srcId="{CC77EC4D-4F1E-4B68-A03F-88F5F318322E}" destId="{30B9AA81-58B5-4D26-9AFE-2506298A80F6}" srcOrd="0" destOrd="0" presId="urn:microsoft.com/office/officeart/2011/layout/TabList"/>
    <dgm:cxn modelId="{121C5FA6-75C3-4CD3-B663-6F0AB94E0A92}" type="presOf" srcId="{5D01CDEF-0624-42B6-8E1A-5B7B42B4005F}" destId="{D0E2E88D-0A47-4997-9B79-B252293D3538}" srcOrd="0" destOrd="1" presId="urn:microsoft.com/office/officeart/2011/layout/TabList"/>
    <dgm:cxn modelId="{D4D9BDAC-D8FD-4704-8374-17EA48E9B11C}" srcId="{73889964-104F-4C9E-B2FC-DA48A3FE8FCC}" destId="{DD2B2A5A-9086-48C7-BF21-486304D213A9}" srcOrd="0" destOrd="0" parTransId="{FF22330E-9473-4F3E-820C-8F216FE00FA6}" sibTransId="{BF0090AA-B67E-4983-9290-2FA4FD5A58AC}"/>
    <dgm:cxn modelId="{807B60B4-21AD-4732-9146-1CFF9696435D}" type="presOf" srcId="{CCAB971C-B2A9-4EC6-9C9C-46AEEC6097E9}" destId="{8415FFB4-1E3A-4777-9C75-79AACEFB9C3A}" srcOrd="0" destOrd="0" presId="urn:microsoft.com/office/officeart/2011/layout/TabList"/>
    <dgm:cxn modelId="{380CD3D1-BB02-4482-BB3A-2F6C90400618}" type="presOf" srcId="{4E66D4EF-4EFD-4748-BBB1-3F8D02C0FB8B}" destId="{6F87E4EE-802A-4A06-8EE5-4FA571420529}" srcOrd="0" destOrd="0" presId="urn:microsoft.com/office/officeart/2011/layout/TabList"/>
    <dgm:cxn modelId="{C811DBE8-3274-4C98-A1B3-42CEAF10A4C5}" type="presOf" srcId="{1CC786E6-5DB9-4F3C-8177-DF887AAA3033}" destId="{D0E2E88D-0A47-4997-9B79-B252293D3538}" srcOrd="0" destOrd="0" presId="urn:microsoft.com/office/officeart/2011/layout/TabList"/>
    <dgm:cxn modelId="{F9B123ED-A83F-4951-9C90-A2F0EC92ABBB}" type="presOf" srcId="{F3BA7596-8BB8-4546-9948-2D227A9F2503}" destId="{300D988B-7129-4812-96A7-6A2ED294E19A}" srcOrd="0" destOrd="0" presId="urn:microsoft.com/office/officeart/2011/layout/TabList"/>
    <dgm:cxn modelId="{37270CF3-10F0-46F3-AF60-532B085A79BD}" type="presOf" srcId="{1C29F7A7-93A3-4D0F-B966-F002E0311B77}" destId="{D0E2E88D-0A47-4997-9B79-B252293D3538}" srcOrd="0" destOrd="2" presId="urn:microsoft.com/office/officeart/2011/layout/TabList"/>
    <dgm:cxn modelId="{960640A8-5AD7-4CBF-9A39-4B15536DA6CC}" type="presParOf" srcId="{06E07235-D3AD-42A6-AA3B-CEF0D0FA6797}" destId="{660F3E9A-F39D-432C-BE85-C98E1EBE9642}" srcOrd="0" destOrd="0" presId="urn:microsoft.com/office/officeart/2011/layout/TabList"/>
    <dgm:cxn modelId="{09C21E23-4891-4EE9-B482-33D15BBBDEFC}" type="presParOf" srcId="{660F3E9A-F39D-432C-BE85-C98E1EBE9642}" destId="{BE31E638-408D-40D4-B2BC-9E3FC58DAB86}" srcOrd="0" destOrd="0" presId="urn:microsoft.com/office/officeart/2011/layout/TabList"/>
    <dgm:cxn modelId="{E28426C6-6024-4C74-A3EE-FD9A81437DA5}" type="presParOf" srcId="{660F3E9A-F39D-432C-BE85-C98E1EBE9642}" destId="{300D988B-7129-4812-96A7-6A2ED294E19A}" srcOrd="1" destOrd="0" presId="urn:microsoft.com/office/officeart/2011/layout/TabList"/>
    <dgm:cxn modelId="{3E1412B4-2D8F-451A-A873-7661501589E7}" type="presParOf" srcId="{660F3E9A-F39D-432C-BE85-C98E1EBE9642}" destId="{2944C0B0-D397-44BE-A50A-784A20C116F8}" srcOrd="2" destOrd="0" presId="urn:microsoft.com/office/officeart/2011/layout/TabList"/>
    <dgm:cxn modelId="{5F71A9EC-666A-4C2C-935E-C10E18F9A9AC}" type="presParOf" srcId="{06E07235-D3AD-42A6-AA3B-CEF0D0FA6797}" destId="{3956EC5C-EEED-4DD3-9AC9-37472E337385}" srcOrd="1" destOrd="0" presId="urn:microsoft.com/office/officeart/2011/layout/TabList"/>
    <dgm:cxn modelId="{09933ED9-1093-49AA-81B3-ADEACA7FA7AA}" type="presParOf" srcId="{06E07235-D3AD-42A6-AA3B-CEF0D0FA6797}" destId="{B106C950-9946-4CB2-8FD2-5C21CD482037}" srcOrd="2" destOrd="0" presId="urn:microsoft.com/office/officeart/2011/layout/TabList"/>
    <dgm:cxn modelId="{89B3DB00-28E0-43F7-A2CE-8494C5789E03}" type="presParOf" srcId="{06E07235-D3AD-42A6-AA3B-CEF0D0FA6797}" destId="{FF568118-3702-405C-BC65-A3C42C57FFB3}" srcOrd="3" destOrd="0" presId="urn:microsoft.com/office/officeart/2011/layout/TabList"/>
    <dgm:cxn modelId="{0B52AD45-8620-49D2-8982-C6DDD1D7F8AD}" type="presParOf" srcId="{FF568118-3702-405C-BC65-A3C42C57FFB3}" destId="{A821BEB3-A45C-40A2-977E-4ADCA435B8FE}" srcOrd="0" destOrd="0" presId="urn:microsoft.com/office/officeart/2011/layout/TabList"/>
    <dgm:cxn modelId="{23653C24-3BF4-4F2F-B288-8FD1031676CE}" type="presParOf" srcId="{FF568118-3702-405C-BC65-A3C42C57FFB3}" destId="{D1A5E841-331D-4B06-8CF5-67AC4BE4EF14}" srcOrd="1" destOrd="0" presId="urn:microsoft.com/office/officeart/2011/layout/TabList"/>
    <dgm:cxn modelId="{14020B07-A1F9-467E-816B-6820B3D9A016}" type="presParOf" srcId="{FF568118-3702-405C-BC65-A3C42C57FFB3}" destId="{63C02EE3-EEBB-492C-9565-8B0B7011F080}" srcOrd="2" destOrd="0" presId="urn:microsoft.com/office/officeart/2011/layout/TabList"/>
    <dgm:cxn modelId="{0BB83A99-E603-4711-A741-CE0891945738}" type="presParOf" srcId="{06E07235-D3AD-42A6-AA3B-CEF0D0FA6797}" destId="{D0E2E88D-0A47-4997-9B79-B252293D3538}" srcOrd="4" destOrd="0" presId="urn:microsoft.com/office/officeart/2011/layout/TabList"/>
    <dgm:cxn modelId="{B0D5BED5-4B4D-4550-B69C-E0E73CBA1EE2}" type="presParOf" srcId="{06E07235-D3AD-42A6-AA3B-CEF0D0FA6797}" destId="{CC22C702-DF5A-4FC7-8875-95F536F04DDE}" srcOrd="5" destOrd="0" presId="urn:microsoft.com/office/officeart/2011/layout/TabList"/>
    <dgm:cxn modelId="{1C946A39-4C6B-4A17-B1E5-50F21F459D52}" type="presParOf" srcId="{06E07235-D3AD-42A6-AA3B-CEF0D0FA6797}" destId="{A8B9A1AB-FEED-4830-99AE-3DB1FAD9CDB5}" srcOrd="6" destOrd="0" presId="urn:microsoft.com/office/officeart/2011/layout/TabList"/>
    <dgm:cxn modelId="{45469557-4822-4F7C-9922-288443390023}" type="presParOf" srcId="{A8B9A1AB-FEED-4830-99AE-3DB1FAD9CDB5}" destId="{30B9AA81-58B5-4D26-9AFE-2506298A80F6}" srcOrd="0" destOrd="0" presId="urn:microsoft.com/office/officeart/2011/layout/TabList"/>
    <dgm:cxn modelId="{F28B68B4-1739-499A-B0D5-2F693636E48C}" type="presParOf" srcId="{A8B9A1AB-FEED-4830-99AE-3DB1FAD9CDB5}" destId="{6F87E4EE-802A-4A06-8EE5-4FA571420529}" srcOrd="1" destOrd="0" presId="urn:microsoft.com/office/officeart/2011/layout/TabList"/>
    <dgm:cxn modelId="{6CB7C937-6B3B-4ED0-9E36-61C85FE344F0}" type="presParOf" srcId="{A8B9A1AB-FEED-4830-99AE-3DB1FAD9CDB5}" destId="{EB9DF844-5629-4DFE-9BC3-09D9D969C8A1}" srcOrd="2" destOrd="0" presId="urn:microsoft.com/office/officeart/2011/layout/TabList"/>
    <dgm:cxn modelId="{170E3A46-6008-46DB-A887-221317FE57D2}" type="presParOf" srcId="{06E07235-D3AD-42A6-AA3B-CEF0D0FA6797}" destId="{8415FFB4-1E3A-4777-9C75-79AACEFB9C3A}" srcOrd="7"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A7DEA42-222C-46EA-87B1-8CF551827E2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NZ"/>
        </a:p>
      </dgm:t>
    </dgm:pt>
    <dgm:pt modelId="{A427967D-3431-47FF-8749-020E24829B05}">
      <dgm:prSet phldrT="[Text]"/>
      <dgm:spPr>
        <a:solidFill>
          <a:schemeClr val="accent3">
            <a:lumMod val="60000"/>
            <a:lumOff val="40000"/>
          </a:schemeClr>
        </a:solidFill>
        <a:ln>
          <a:noFill/>
        </a:ln>
      </dgm:spPr>
      <dgm:t>
        <a:bodyPr/>
        <a:lstStyle/>
        <a:p>
          <a:r>
            <a:rPr lang="en-NZ" dirty="0"/>
            <a:t>DATE PROTECTION</a:t>
          </a:r>
        </a:p>
      </dgm:t>
    </dgm:pt>
    <dgm:pt modelId="{C03115EB-0236-44A6-AB66-A731BFC57764}" type="parTrans" cxnId="{A6CE3C45-4868-4527-BB63-32378C3C1B56}">
      <dgm:prSet/>
      <dgm:spPr/>
      <dgm:t>
        <a:bodyPr/>
        <a:lstStyle/>
        <a:p>
          <a:endParaRPr lang="en-NZ"/>
        </a:p>
      </dgm:t>
    </dgm:pt>
    <dgm:pt modelId="{F64601FB-52EC-43D7-ADE1-BDB6ADCEB5C9}" type="sibTrans" cxnId="{A6CE3C45-4868-4527-BB63-32378C3C1B56}">
      <dgm:prSet/>
      <dgm:spPr/>
      <dgm:t>
        <a:bodyPr/>
        <a:lstStyle/>
        <a:p>
          <a:endParaRPr lang="en-NZ"/>
        </a:p>
      </dgm:t>
    </dgm:pt>
    <dgm:pt modelId="{CC1F9E74-ABF6-4F76-9052-A9E539C0AB9F}">
      <dgm:prSet phldrT="[Text]"/>
      <dgm:spPr/>
      <dgm:t>
        <a:bodyPr/>
        <a:lstStyle/>
        <a:p>
          <a:r>
            <a:rPr lang="en-NZ" dirty="0"/>
            <a:t>Secure</a:t>
          </a:r>
          <a:r>
            <a:rPr lang="en-NZ" baseline="0" dirty="0"/>
            <a:t> management of database </a:t>
          </a:r>
          <a:endParaRPr lang="en-NZ" dirty="0"/>
        </a:p>
      </dgm:t>
    </dgm:pt>
    <dgm:pt modelId="{19ADC171-5C5C-49D9-B07E-AF82F434D138}" type="parTrans" cxnId="{287FC1AE-74C3-4F25-8BE7-C6E384DCC632}">
      <dgm:prSet/>
      <dgm:spPr/>
      <dgm:t>
        <a:bodyPr/>
        <a:lstStyle/>
        <a:p>
          <a:endParaRPr lang="en-NZ"/>
        </a:p>
      </dgm:t>
    </dgm:pt>
    <dgm:pt modelId="{767CCBB0-143E-481F-8E58-480CA5241601}" type="sibTrans" cxnId="{287FC1AE-74C3-4F25-8BE7-C6E384DCC632}">
      <dgm:prSet/>
      <dgm:spPr/>
      <dgm:t>
        <a:bodyPr/>
        <a:lstStyle/>
        <a:p>
          <a:endParaRPr lang="en-NZ"/>
        </a:p>
      </dgm:t>
    </dgm:pt>
    <dgm:pt modelId="{D69997CC-73F9-416B-9A96-1D9217A2FCBB}">
      <dgm:prSet phldrT="[Text]"/>
      <dgm:spPr>
        <a:solidFill>
          <a:schemeClr val="accent3">
            <a:lumMod val="60000"/>
            <a:lumOff val="40000"/>
          </a:schemeClr>
        </a:solidFill>
        <a:ln>
          <a:noFill/>
        </a:ln>
      </dgm:spPr>
      <dgm:t>
        <a:bodyPr/>
        <a:lstStyle/>
        <a:p>
          <a:r>
            <a:rPr lang="en-NZ" dirty="0"/>
            <a:t>DATA QUALITY </a:t>
          </a:r>
        </a:p>
      </dgm:t>
    </dgm:pt>
    <dgm:pt modelId="{3669BFAE-3705-42B2-A4A4-12A2FA65F3B6}" type="parTrans" cxnId="{B691202A-4CC1-4C50-83F2-17AD57B4862B}">
      <dgm:prSet/>
      <dgm:spPr/>
      <dgm:t>
        <a:bodyPr/>
        <a:lstStyle/>
        <a:p>
          <a:endParaRPr lang="en-NZ"/>
        </a:p>
      </dgm:t>
    </dgm:pt>
    <dgm:pt modelId="{A85274FF-BA68-4A66-B809-D7EF1D8FA682}" type="sibTrans" cxnId="{B691202A-4CC1-4C50-83F2-17AD57B4862B}">
      <dgm:prSet/>
      <dgm:spPr/>
      <dgm:t>
        <a:bodyPr/>
        <a:lstStyle/>
        <a:p>
          <a:endParaRPr lang="en-NZ"/>
        </a:p>
      </dgm:t>
    </dgm:pt>
    <dgm:pt modelId="{54E1DC4A-2D06-4DFC-B589-BB7837E5E65F}">
      <dgm:prSet phldrT="[Text]"/>
      <dgm:spPr/>
      <dgm:t>
        <a:bodyPr/>
        <a:lstStyle/>
        <a:p>
          <a:r>
            <a:rPr lang="en-NZ" dirty="0"/>
            <a:t>Have</a:t>
          </a:r>
          <a:r>
            <a:rPr lang="en-NZ" baseline="0" dirty="0"/>
            <a:t> meaningful data in tables</a:t>
          </a:r>
          <a:endParaRPr lang="en-NZ" dirty="0"/>
        </a:p>
      </dgm:t>
    </dgm:pt>
    <dgm:pt modelId="{993F5561-4034-4E47-AEC1-366FA1B71C6D}" type="parTrans" cxnId="{5E327D7F-FD01-4944-8A80-140297309341}">
      <dgm:prSet/>
      <dgm:spPr/>
      <dgm:t>
        <a:bodyPr/>
        <a:lstStyle/>
        <a:p>
          <a:endParaRPr lang="en-NZ"/>
        </a:p>
      </dgm:t>
    </dgm:pt>
    <dgm:pt modelId="{9B076ADC-19C4-4397-BC04-FBBD03B4B6E7}" type="sibTrans" cxnId="{5E327D7F-FD01-4944-8A80-140297309341}">
      <dgm:prSet/>
      <dgm:spPr/>
      <dgm:t>
        <a:bodyPr/>
        <a:lstStyle/>
        <a:p>
          <a:endParaRPr lang="en-NZ"/>
        </a:p>
      </dgm:t>
    </dgm:pt>
    <dgm:pt modelId="{5D69F639-3BBE-4658-B01A-3904BE0C308B}">
      <dgm:prSet/>
      <dgm:spPr>
        <a:solidFill>
          <a:schemeClr val="accent3">
            <a:lumMod val="60000"/>
            <a:lumOff val="40000"/>
          </a:schemeClr>
        </a:solidFill>
        <a:ln>
          <a:noFill/>
        </a:ln>
      </dgm:spPr>
      <dgm:t>
        <a:bodyPr/>
        <a:lstStyle/>
        <a:p>
          <a:r>
            <a:rPr lang="en-NZ" dirty="0"/>
            <a:t>DUPLICATE DATA</a:t>
          </a:r>
        </a:p>
      </dgm:t>
    </dgm:pt>
    <dgm:pt modelId="{0F573A51-D108-4939-BF06-DF5A97AC5453}" type="parTrans" cxnId="{88A99686-E54F-43E7-82BD-3C4367D73DC4}">
      <dgm:prSet/>
      <dgm:spPr/>
      <dgm:t>
        <a:bodyPr/>
        <a:lstStyle/>
        <a:p>
          <a:endParaRPr lang="en-NZ"/>
        </a:p>
      </dgm:t>
    </dgm:pt>
    <dgm:pt modelId="{998AE250-F178-4B4D-B44C-BECFD53B1D73}" type="sibTrans" cxnId="{88A99686-E54F-43E7-82BD-3C4367D73DC4}">
      <dgm:prSet/>
      <dgm:spPr/>
      <dgm:t>
        <a:bodyPr/>
        <a:lstStyle/>
        <a:p>
          <a:endParaRPr lang="en-NZ"/>
        </a:p>
      </dgm:t>
    </dgm:pt>
    <dgm:pt modelId="{6E39A2CD-715C-440B-90BB-28F6E32EB58A}">
      <dgm:prSet/>
      <dgm:spPr/>
      <dgm:t>
        <a:bodyPr/>
        <a:lstStyle/>
        <a:p>
          <a:r>
            <a:rPr lang="en-US" dirty="0"/>
            <a:t>Reduce unreliable information </a:t>
          </a:r>
          <a:endParaRPr lang="en-NZ" dirty="0"/>
        </a:p>
      </dgm:t>
    </dgm:pt>
    <dgm:pt modelId="{D510C9F2-A072-4AFA-B024-9ADA12BDC700}" type="parTrans" cxnId="{98B0E8CF-6D7B-4F15-8BD7-753236F4A779}">
      <dgm:prSet/>
      <dgm:spPr/>
      <dgm:t>
        <a:bodyPr/>
        <a:lstStyle/>
        <a:p>
          <a:endParaRPr lang="en-NZ"/>
        </a:p>
      </dgm:t>
    </dgm:pt>
    <dgm:pt modelId="{082310EF-B2BF-45FA-BA7D-5050D817E482}" type="sibTrans" cxnId="{98B0E8CF-6D7B-4F15-8BD7-753236F4A779}">
      <dgm:prSet/>
      <dgm:spPr/>
      <dgm:t>
        <a:bodyPr/>
        <a:lstStyle/>
        <a:p>
          <a:endParaRPr lang="en-NZ"/>
        </a:p>
      </dgm:t>
    </dgm:pt>
    <dgm:pt modelId="{C46BCC17-E47F-4BCF-8115-DCCF49CA3C8F}">
      <dgm:prSet/>
      <dgm:spPr>
        <a:solidFill>
          <a:schemeClr val="accent3">
            <a:lumMod val="60000"/>
            <a:lumOff val="40000"/>
          </a:schemeClr>
        </a:solidFill>
        <a:ln>
          <a:noFill/>
        </a:ln>
      </dgm:spPr>
      <dgm:t>
        <a:bodyPr/>
        <a:lstStyle/>
        <a:p>
          <a:r>
            <a:rPr lang="en-NZ" dirty="0"/>
            <a:t>DATA INTEGRITY </a:t>
          </a:r>
        </a:p>
      </dgm:t>
    </dgm:pt>
    <dgm:pt modelId="{13137DD7-CDDD-4298-90C7-1321D1A2537D}" type="parTrans" cxnId="{CB21489A-1550-4D40-ACC0-6042F89B2662}">
      <dgm:prSet/>
      <dgm:spPr/>
      <dgm:t>
        <a:bodyPr/>
        <a:lstStyle/>
        <a:p>
          <a:endParaRPr lang="en-NZ"/>
        </a:p>
      </dgm:t>
    </dgm:pt>
    <dgm:pt modelId="{511C02B6-209B-4502-ADBF-D66CED8171B3}" type="sibTrans" cxnId="{CB21489A-1550-4D40-ACC0-6042F89B2662}">
      <dgm:prSet/>
      <dgm:spPr/>
      <dgm:t>
        <a:bodyPr/>
        <a:lstStyle/>
        <a:p>
          <a:endParaRPr lang="en-NZ"/>
        </a:p>
      </dgm:t>
    </dgm:pt>
    <dgm:pt modelId="{5E481549-37BA-454A-901C-C0F7F81D7BAD}">
      <dgm:prSet/>
      <dgm:spPr/>
      <dgm:t>
        <a:bodyPr/>
        <a:lstStyle/>
        <a:p>
          <a:r>
            <a:rPr lang="en-US" dirty="0"/>
            <a:t>Unaltered interactions between end users and database. </a:t>
          </a:r>
          <a:endParaRPr lang="en-NZ" dirty="0"/>
        </a:p>
      </dgm:t>
    </dgm:pt>
    <dgm:pt modelId="{E489B69B-79D4-472D-B79C-98C5026B4EA8}" type="parTrans" cxnId="{046BA985-CC18-4963-B981-8D3F2C402CCA}">
      <dgm:prSet/>
      <dgm:spPr/>
      <dgm:t>
        <a:bodyPr/>
        <a:lstStyle/>
        <a:p>
          <a:endParaRPr lang="en-NZ"/>
        </a:p>
      </dgm:t>
    </dgm:pt>
    <dgm:pt modelId="{328F942A-A014-45D8-8118-03AFA8523897}" type="sibTrans" cxnId="{046BA985-CC18-4963-B981-8D3F2C402CCA}">
      <dgm:prSet/>
      <dgm:spPr/>
      <dgm:t>
        <a:bodyPr/>
        <a:lstStyle/>
        <a:p>
          <a:endParaRPr lang="en-NZ"/>
        </a:p>
      </dgm:t>
    </dgm:pt>
    <dgm:pt modelId="{A2286D0A-FB42-487B-8A97-14D20D4F38BF}">
      <dgm:prSet/>
      <dgm:spPr/>
      <dgm:t>
        <a:bodyPr/>
        <a:lstStyle/>
        <a:p>
          <a:endParaRPr lang="en-NZ" dirty="0"/>
        </a:p>
      </dgm:t>
    </dgm:pt>
    <dgm:pt modelId="{C08CDC1A-CB0F-4A1E-A71B-602361A6CCD8}" type="parTrans" cxnId="{6774F75F-C1C7-43B3-9075-CF5858FEFC3F}">
      <dgm:prSet/>
      <dgm:spPr/>
      <dgm:t>
        <a:bodyPr/>
        <a:lstStyle/>
        <a:p>
          <a:endParaRPr lang="en-NZ"/>
        </a:p>
      </dgm:t>
    </dgm:pt>
    <dgm:pt modelId="{3ACD6463-67D0-42E3-8F02-66AF5D118181}" type="sibTrans" cxnId="{6774F75F-C1C7-43B3-9075-CF5858FEFC3F}">
      <dgm:prSet/>
      <dgm:spPr/>
      <dgm:t>
        <a:bodyPr/>
        <a:lstStyle/>
        <a:p>
          <a:endParaRPr lang="en-NZ"/>
        </a:p>
      </dgm:t>
    </dgm:pt>
    <dgm:pt modelId="{ED514140-9BD4-4810-BA04-23822A07A147}">
      <dgm:prSet/>
      <dgm:spPr>
        <a:solidFill>
          <a:schemeClr val="accent3">
            <a:lumMod val="60000"/>
            <a:lumOff val="40000"/>
          </a:schemeClr>
        </a:solidFill>
        <a:ln>
          <a:noFill/>
        </a:ln>
      </dgm:spPr>
      <dgm:t>
        <a:bodyPr/>
        <a:lstStyle/>
        <a:p>
          <a:r>
            <a:rPr lang="en-NZ" dirty="0"/>
            <a:t>CUSTOMER DETAIL ACCESS</a:t>
          </a:r>
        </a:p>
      </dgm:t>
    </dgm:pt>
    <dgm:pt modelId="{C3E002B5-3B7D-4E2E-B5DA-88E589524D4A}" type="parTrans" cxnId="{A2D9DCD9-C041-46AF-AA22-283E1D0C4029}">
      <dgm:prSet/>
      <dgm:spPr/>
      <dgm:t>
        <a:bodyPr/>
        <a:lstStyle/>
        <a:p>
          <a:endParaRPr lang="en-NZ"/>
        </a:p>
      </dgm:t>
    </dgm:pt>
    <dgm:pt modelId="{DA4AADB7-E4A3-4742-AE50-6171D089B507}" type="sibTrans" cxnId="{A2D9DCD9-C041-46AF-AA22-283E1D0C4029}">
      <dgm:prSet/>
      <dgm:spPr/>
      <dgm:t>
        <a:bodyPr/>
        <a:lstStyle/>
        <a:p>
          <a:endParaRPr lang="en-NZ"/>
        </a:p>
      </dgm:t>
    </dgm:pt>
    <dgm:pt modelId="{F7AFCD2D-DF83-4A07-A86A-F9B9A0E40160}">
      <dgm:prSet/>
      <dgm:spPr/>
      <dgm:t>
        <a:bodyPr/>
        <a:lstStyle/>
        <a:p>
          <a:r>
            <a:rPr lang="en-US" dirty="0"/>
            <a:t>A user should be able to access their own details </a:t>
          </a:r>
          <a:endParaRPr lang="en-NZ" dirty="0"/>
        </a:p>
      </dgm:t>
    </dgm:pt>
    <dgm:pt modelId="{4188EAAC-3178-417C-AA5A-12478E1AEF64}" type="parTrans" cxnId="{E06AE3F7-1299-41DB-8872-EA5B9682B18A}">
      <dgm:prSet/>
      <dgm:spPr/>
      <dgm:t>
        <a:bodyPr/>
        <a:lstStyle/>
        <a:p>
          <a:endParaRPr lang="en-NZ"/>
        </a:p>
      </dgm:t>
    </dgm:pt>
    <dgm:pt modelId="{81C8C27F-02AE-4ED8-838A-5E3D4212238E}" type="sibTrans" cxnId="{E06AE3F7-1299-41DB-8872-EA5B9682B18A}">
      <dgm:prSet/>
      <dgm:spPr/>
      <dgm:t>
        <a:bodyPr/>
        <a:lstStyle/>
        <a:p>
          <a:endParaRPr lang="en-NZ"/>
        </a:p>
      </dgm:t>
    </dgm:pt>
    <dgm:pt modelId="{FDC71D98-D156-450B-AEE2-BB125AE678A3}">
      <dgm:prSet/>
      <dgm:spPr/>
      <dgm:t>
        <a:bodyPr/>
        <a:lstStyle/>
        <a:p>
          <a:endParaRPr lang="en-NZ" dirty="0"/>
        </a:p>
      </dgm:t>
    </dgm:pt>
    <dgm:pt modelId="{A60B5E01-F763-491F-9B6D-7A461A01FBD1}" type="parTrans" cxnId="{15E2BF60-BB9F-4976-AED7-677A77DA230C}">
      <dgm:prSet/>
      <dgm:spPr/>
      <dgm:t>
        <a:bodyPr/>
        <a:lstStyle/>
        <a:p>
          <a:endParaRPr lang="en-NZ"/>
        </a:p>
      </dgm:t>
    </dgm:pt>
    <dgm:pt modelId="{7733EA50-A085-41CD-86FD-4286686567D1}" type="sibTrans" cxnId="{15E2BF60-BB9F-4976-AED7-677A77DA230C}">
      <dgm:prSet/>
      <dgm:spPr/>
      <dgm:t>
        <a:bodyPr/>
        <a:lstStyle/>
        <a:p>
          <a:endParaRPr lang="en-NZ"/>
        </a:p>
      </dgm:t>
    </dgm:pt>
    <dgm:pt modelId="{5AA689C6-F343-4F7A-81B1-AB786CD1134B}">
      <dgm:prSet/>
      <dgm:spPr>
        <a:solidFill>
          <a:schemeClr val="accent3">
            <a:lumMod val="60000"/>
            <a:lumOff val="40000"/>
          </a:schemeClr>
        </a:solidFill>
      </dgm:spPr>
      <dgm:t>
        <a:bodyPr/>
        <a:lstStyle/>
        <a:p>
          <a:r>
            <a:rPr lang="en-NZ" dirty="0"/>
            <a:t>USER ACCESLIBITY </a:t>
          </a:r>
        </a:p>
      </dgm:t>
    </dgm:pt>
    <dgm:pt modelId="{C843FCF7-CBB8-4685-B782-88820D073C7D}" type="parTrans" cxnId="{78E7C293-7724-4628-9762-D27768C863B0}">
      <dgm:prSet/>
      <dgm:spPr/>
      <dgm:t>
        <a:bodyPr/>
        <a:lstStyle/>
        <a:p>
          <a:endParaRPr lang="en-NZ"/>
        </a:p>
      </dgm:t>
    </dgm:pt>
    <dgm:pt modelId="{57A34973-FF48-4C53-94BF-4E4C7B22BF46}" type="sibTrans" cxnId="{78E7C293-7724-4628-9762-D27768C863B0}">
      <dgm:prSet/>
      <dgm:spPr/>
      <dgm:t>
        <a:bodyPr/>
        <a:lstStyle/>
        <a:p>
          <a:endParaRPr lang="en-NZ"/>
        </a:p>
      </dgm:t>
    </dgm:pt>
    <dgm:pt modelId="{ED224F5E-AC5F-4C80-968F-F335439ACC46}">
      <dgm:prSet/>
      <dgm:spPr/>
      <dgm:t>
        <a:bodyPr/>
        <a:lstStyle/>
        <a:p>
          <a:r>
            <a:rPr lang="en-NZ" dirty="0"/>
            <a:t>Disability considerations </a:t>
          </a:r>
        </a:p>
      </dgm:t>
    </dgm:pt>
    <dgm:pt modelId="{73637978-33A5-4FE0-A5BB-7074D8EE0FC4}" type="parTrans" cxnId="{348DC4D0-6950-4180-A05E-4D1792DB9DFB}">
      <dgm:prSet/>
      <dgm:spPr/>
      <dgm:t>
        <a:bodyPr/>
        <a:lstStyle/>
        <a:p>
          <a:endParaRPr lang="en-NZ"/>
        </a:p>
      </dgm:t>
    </dgm:pt>
    <dgm:pt modelId="{9B6C0FAD-ACAF-449E-B0FC-4B46ED1B3679}" type="sibTrans" cxnId="{348DC4D0-6950-4180-A05E-4D1792DB9DFB}">
      <dgm:prSet/>
      <dgm:spPr/>
      <dgm:t>
        <a:bodyPr/>
        <a:lstStyle/>
        <a:p>
          <a:endParaRPr lang="en-NZ"/>
        </a:p>
      </dgm:t>
    </dgm:pt>
    <dgm:pt modelId="{CEBBC8CE-5D79-4642-AE98-27D8E2B7FEF9}" type="pres">
      <dgm:prSet presAssocID="{3A7DEA42-222C-46EA-87B1-8CF551827E29}" presName="linear" presStyleCnt="0">
        <dgm:presLayoutVars>
          <dgm:animLvl val="lvl"/>
          <dgm:resizeHandles val="exact"/>
        </dgm:presLayoutVars>
      </dgm:prSet>
      <dgm:spPr/>
    </dgm:pt>
    <dgm:pt modelId="{3DDD2402-C18B-4A29-8FE8-238B8C613309}" type="pres">
      <dgm:prSet presAssocID="{A427967D-3431-47FF-8749-020E24829B05}" presName="parentText" presStyleLbl="node1" presStyleIdx="0" presStyleCnt="6">
        <dgm:presLayoutVars>
          <dgm:chMax val="0"/>
          <dgm:bulletEnabled val="1"/>
        </dgm:presLayoutVars>
      </dgm:prSet>
      <dgm:spPr/>
    </dgm:pt>
    <dgm:pt modelId="{C1896A39-6004-43F2-A522-A71989C79515}" type="pres">
      <dgm:prSet presAssocID="{A427967D-3431-47FF-8749-020E24829B05}" presName="childText" presStyleLbl="revTx" presStyleIdx="0" presStyleCnt="6">
        <dgm:presLayoutVars>
          <dgm:bulletEnabled val="1"/>
        </dgm:presLayoutVars>
      </dgm:prSet>
      <dgm:spPr/>
    </dgm:pt>
    <dgm:pt modelId="{6E333058-FDD5-4DE4-9111-C1A37C0A3C65}" type="pres">
      <dgm:prSet presAssocID="{D69997CC-73F9-416B-9A96-1D9217A2FCBB}" presName="parentText" presStyleLbl="node1" presStyleIdx="1" presStyleCnt="6">
        <dgm:presLayoutVars>
          <dgm:chMax val="0"/>
          <dgm:bulletEnabled val="1"/>
        </dgm:presLayoutVars>
      </dgm:prSet>
      <dgm:spPr/>
    </dgm:pt>
    <dgm:pt modelId="{C3D19DE1-813D-4392-B1AE-A38DF328FEFF}" type="pres">
      <dgm:prSet presAssocID="{D69997CC-73F9-416B-9A96-1D9217A2FCBB}" presName="childText" presStyleLbl="revTx" presStyleIdx="1" presStyleCnt="6">
        <dgm:presLayoutVars>
          <dgm:bulletEnabled val="1"/>
        </dgm:presLayoutVars>
      </dgm:prSet>
      <dgm:spPr/>
    </dgm:pt>
    <dgm:pt modelId="{CDF504DA-D3D8-483F-9230-8B9EE8CB88E7}" type="pres">
      <dgm:prSet presAssocID="{5D69F639-3BBE-4658-B01A-3904BE0C308B}" presName="parentText" presStyleLbl="node1" presStyleIdx="2" presStyleCnt="6">
        <dgm:presLayoutVars>
          <dgm:chMax val="0"/>
          <dgm:bulletEnabled val="1"/>
        </dgm:presLayoutVars>
      </dgm:prSet>
      <dgm:spPr/>
    </dgm:pt>
    <dgm:pt modelId="{1B0B9AE7-C77E-431C-8186-882E87C358B4}" type="pres">
      <dgm:prSet presAssocID="{5D69F639-3BBE-4658-B01A-3904BE0C308B}" presName="childText" presStyleLbl="revTx" presStyleIdx="2" presStyleCnt="6">
        <dgm:presLayoutVars>
          <dgm:bulletEnabled val="1"/>
        </dgm:presLayoutVars>
      </dgm:prSet>
      <dgm:spPr/>
    </dgm:pt>
    <dgm:pt modelId="{EDDEF4EC-6A75-4DEB-BCC8-E7A24EEBA4FD}" type="pres">
      <dgm:prSet presAssocID="{C46BCC17-E47F-4BCF-8115-DCCF49CA3C8F}" presName="parentText" presStyleLbl="node1" presStyleIdx="3" presStyleCnt="6">
        <dgm:presLayoutVars>
          <dgm:chMax val="0"/>
          <dgm:bulletEnabled val="1"/>
        </dgm:presLayoutVars>
      </dgm:prSet>
      <dgm:spPr/>
    </dgm:pt>
    <dgm:pt modelId="{666F75FD-405F-48CA-A16A-BEB4A3330CB1}" type="pres">
      <dgm:prSet presAssocID="{C46BCC17-E47F-4BCF-8115-DCCF49CA3C8F}" presName="childText" presStyleLbl="revTx" presStyleIdx="3" presStyleCnt="6">
        <dgm:presLayoutVars>
          <dgm:bulletEnabled val="1"/>
        </dgm:presLayoutVars>
      </dgm:prSet>
      <dgm:spPr/>
    </dgm:pt>
    <dgm:pt modelId="{E1D084AB-1A78-4985-98AD-A03CC3FD09B6}" type="pres">
      <dgm:prSet presAssocID="{ED514140-9BD4-4810-BA04-23822A07A147}" presName="parentText" presStyleLbl="node1" presStyleIdx="4" presStyleCnt="6">
        <dgm:presLayoutVars>
          <dgm:chMax val="0"/>
          <dgm:bulletEnabled val="1"/>
        </dgm:presLayoutVars>
      </dgm:prSet>
      <dgm:spPr/>
    </dgm:pt>
    <dgm:pt modelId="{9B8FF9D1-C168-498A-BB2E-CC061F3F2849}" type="pres">
      <dgm:prSet presAssocID="{ED514140-9BD4-4810-BA04-23822A07A147}" presName="childText" presStyleLbl="revTx" presStyleIdx="4" presStyleCnt="6">
        <dgm:presLayoutVars>
          <dgm:bulletEnabled val="1"/>
        </dgm:presLayoutVars>
      </dgm:prSet>
      <dgm:spPr/>
    </dgm:pt>
    <dgm:pt modelId="{EF6A75E3-7029-4F38-A53A-A41C6E3F01D1}" type="pres">
      <dgm:prSet presAssocID="{5AA689C6-F343-4F7A-81B1-AB786CD1134B}" presName="parentText" presStyleLbl="node1" presStyleIdx="5" presStyleCnt="6">
        <dgm:presLayoutVars>
          <dgm:chMax val="0"/>
          <dgm:bulletEnabled val="1"/>
        </dgm:presLayoutVars>
      </dgm:prSet>
      <dgm:spPr/>
    </dgm:pt>
    <dgm:pt modelId="{E8D9603E-AF9C-4B2C-AA47-92E6DAE4261D}" type="pres">
      <dgm:prSet presAssocID="{5AA689C6-F343-4F7A-81B1-AB786CD1134B}" presName="childText" presStyleLbl="revTx" presStyleIdx="5" presStyleCnt="6">
        <dgm:presLayoutVars>
          <dgm:bulletEnabled val="1"/>
        </dgm:presLayoutVars>
      </dgm:prSet>
      <dgm:spPr/>
    </dgm:pt>
  </dgm:ptLst>
  <dgm:cxnLst>
    <dgm:cxn modelId="{16220C01-727F-49DF-A32A-982A27E39A52}" type="presOf" srcId="{C46BCC17-E47F-4BCF-8115-DCCF49CA3C8F}" destId="{EDDEF4EC-6A75-4DEB-BCC8-E7A24EEBA4FD}" srcOrd="0" destOrd="0" presId="urn:microsoft.com/office/officeart/2005/8/layout/vList2"/>
    <dgm:cxn modelId="{D0A3D322-9AA4-462D-8421-23271F06D1FC}" type="presOf" srcId="{ED514140-9BD4-4810-BA04-23822A07A147}" destId="{E1D084AB-1A78-4985-98AD-A03CC3FD09B6}" srcOrd="0" destOrd="0" presId="urn:microsoft.com/office/officeart/2005/8/layout/vList2"/>
    <dgm:cxn modelId="{B691202A-4CC1-4C50-83F2-17AD57B4862B}" srcId="{3A7DEA42-222C-46EA-87B1-8CF551827E29}" destId="{D69997CC-73F9-416B-9A96-1D9217A2FCBB}" srcOrd="1" destOrd="0" parTransId="{3669BFAE-3705-42B2-A4A4-12A2FA65F3B6}" sibTransId="{A85274FF-BA68-4A66-B809-D7EF1D8FA682}"/>
    <dgm:cxn modelId="{47D3E72C-1042-45A8-AED3-CD7315E8B2F2}" type="presOf" srcId="{A427967D-3431-47FF-8749-020E24829B05}" destId="{3DDD2402-C18B-4A29-8FE8-238B8C613309}" srcOrd="0" destOrd="0" presId="urn:microsoft.com/office/officeart/2005/8/layout/vList2"/>
    <dgm:cxn modelId="{EF92D32E-D4C9-4A3A-908F-699DC545498C}" type="presOf" srcId="{5D69F639-3BBE-4658-B01A-3904BE0C308B}" destId="{CDF504DA-D3D8-483F-9230-8B9EE8CB88E7}" srcOrd="0" destOrd="0" presId="urn:microsoft.com/office/officeart/2005/8/layout/vList2"/>
    <dgm:cxn modelId="{E1C1C72F-C183-4AB9-86CA-96A81A28D566}" type="presOf" srcId="{CC1F9E74-ABF6-4F76-9052-A9E539C0AB9F}" destId="{C1896A39-6004-43F2-A522-A71989C79515}" srcOrd="0" destOrd="0" presId="urn:microsoft.com/office/officeart/2005/8/layout/vList2"/>
    <dgm:cxn modelId="{E6512A38-783F-4DDC-9882-B0211BBEB216}" type="presOf" srcId="{6E39A2CD-715C-440B-90BB-28F6E32EB58A}" destId="{1B0B9AE7-C77E-431C-8186-882E87C358B4}" srcOrd="0" destOrd="0" presId="urn:microsoft.com/office/officeart/2005/8/layout/vList2"/>
    <dgm:cxn modelId="{6774F75F-C1C7-43B3-9075-CF5858FEFC3F}" srcId="{C46BCC17-E47F-4BCF-8115-DCCF49CA3C8F}" destId="{A2286D0A-FB42-487B-8A97-14D20D4F38BF}" srcOrd="1" destOrd="0" parTransId="{C08CDC1A-CB0F-4A1E-A71B-602361A6CCD8}" sibTransId="{3ACD6463-67D0-42E3-8F02-66AF5D118181}"/>
    <dgm:cxn modelId="{15E2BF60-BB9F-4976-AED7-677A77DA230C}" srcId="{ED514140-9BD4-4810-BA04-23822A07A147}" destId="{FDC71D98-D156-450B-AEE2-BB125AE678A3}" srcOrd="1" destOrd="0" parTransId="{A60B5E01-F763-491F-9B6D-7A461A01FBD1}" sibTransId="{7733EA50-A085-41CD-86FD-4286686567D1}"/>
    <dgm:cxn modelId="{9A19CA42-6E44-45AC-9E3F-5567F1CAE0B7}" type="presOf" srcId="{F7AFCD2D-DF83-4A07-A86A-F9B9A0E40160}" destId="{9B8FF9D1-C168-498A-BB2E-CC061F3F2849}" srcOrd="0" destOrd="0" presId="urn:microsoft.com/office/officeart/2005/8/layout/vList2"/>
    <dgm:cxn modelId="{98A03444-523C-4182-9928-4CD94B06FDE3}" type="presOf" srcId="{5E481549-37BA-454A-901C-C0F7F81D7BAD}" destId="{666F75FD-405F-48CA-A16A-BEB4A3330CB1}" srcOrd="0" destOrd="0" presId="urn:microsoft.com/office/officeart/2005/8/layout/vList2"/>
    <dgm:cxn modelId="{65F82865-26D6-4F8B-8BF7-1C6A6B6587D2}" type="presOf" srcId="{D69997CC-73F9-416B-9A96-1D9217A2FCBB}" destId="{6E333058-FDD5-4DE4-9111-C1A37C0A3C65}" srcOrd="0" destOrd="0" presId="urn:microsoft.com/office/officeart/2005/8/layout/vList2"/>
    <dgm:cxn modelId="{A6CE3C45-4868-4527-BB63-32378C3C1B56}" srcId="{3A7DEA42-222C-46EA-87B1-8CF551827E29}" destId="{A427967D-3431-47FF-8749-020E24829B05}" srcOrd="0" destOrd="0" parTransId="{C03115EB-0236-44A6-AB66-A731BFC57764}" sibTransId="{F64601FB-52EC-43D7-ADE1-BDB6ADCEB5C9}"/>
    <dgm:cxn modelId="{8367467A-234F-40B0-B993-3906EEE82E27}" type="presOf" srcId="{FDC71D98-D156-450B-AEE2-BB125AE678A3}" destId="{9B8FF9D1-C168-498A-BB2E-CC061F3F2849}" srcOrd="0" destOrd="1" presId="urn:microsoft.com/office/officeart/2005/8/layout/vList2"/>
    <dgm:cxn modelId="{5E327D7F-FD01-4944-8A80-140297309341}" srcId="{D69997CC-73F9-416B-9A96-1D9217A2FCBB}" destId="{54E1DC4A-2D06-4DFC-B589-BB7837E5E65F}" srcOrd="0" destOrd="0" parTransId="{993F5561-4034-4E47-AEC1-366FA1B71C6D}" sibTransId="{9B076ADC-19C4-4397-BC04-FBBD03B4B6E7}"/>
    <dgm:cxn modelId="{C0576C82-67C2-4A03-8487-05B79D8668DB}" type="presOf" srcId="{54E1DC4A-2D06-4DFC-B589-BB7837E5E65F}" destId="{C3D19DE1-813D-4392-B1AE-A38DF328FEFF}" srcOrd="0" destOrd="0" presId="urn:microsoft.com/office/officeart/2005/8/layout/vList2"/>
    <dgm:cxn modelId="{046BA985-CC18-4963-B981-8D3F2C402CCA}" srcId="{C46BCC17-E47F-4BCF-8115-DCCF49CA3C8F}" destId="{5E481549-37BA-454A-901C-C0F7F81D7BAD}" srcOrd="0" destOrd="0" parTransId="{E489B69B-79D4-472D-B79C-98C5026B4EA8}" sibTransId="{328F942A-A014-45D8-8118-03AFA8523897}"/>
    <dgm:cxn modelId="{88A99686-E54F-43E7-82BD-3C4367D73DC4}" srcId="{3A7DEA42-222C-46EA-87B1-8CF551827E29}" destId="{5D69F639-3BBE-4658-B01A-3904BE0C308B}" srcOrd="2" destOrd="0" parTransId="{0F573A51-D108-4939-BF06-DF5A97AC5453}" sibTransId="{998AE250-F178-4B4D-B44C-BECFD53B1D73}"/>
    <dgm:cxn modelId="{78E7C293-7724-4628-9762-D27768C863B0}" srcId="{3A7DEA42-222C-46EA-87B1-8CF551827E29}" destId="{5AA689C6-F343-4F7A-81B1-AB786CD1134B}" srcOrd="5" destOrd="0" parTransId="{C843FCF7-CBB8-4685-B782-88820D073C7D}" sibTransId="{57A34973-FF48-4C53-94BF-4E4C7B22BF46}"/>
    <dgm:cxn modelId="{FF799497-0A0B-4571-A1C8-729CC0C3DB6A}" type="presOf" srcId="{3A7DEA42-222C-46EA-87B1-8CF551827E29}" destId="{CEBBC8CE-5D79-4642-AE98-27D8E2B7FEF9}" srcOrd="0" destOrd="0" presId="urn:microsoft.com/office/officeart/2005/8/layout/vList2"/>
    <dgm:cxn modelId="{CB21489A-1550-4D40-ACC0-6042F89B2662}" srcId="{3A7DEA42-222C-46EA-87B1-8CF551827E29}" destId="{C46BCC17-E47F-4BCF-8115-DCCF49CA3C8F}" srcOrd="3" destOrd="0" parTransId="{13137DD7-CDDD-4298-90C7-1321D1A2537D}" sibTransId="{511C02B6-209B-4502-ADBF-D66CED8171B3}"/>
    <dgm:cxn modelId="{66BDA09F-572D-4ED8-B9B0-4C8E1990B1AE}" type="presOf" srcId="{5AA689C6-F343-4F7A-81B1-AB786CD1134B}" destId="{EF6A75E3-7029-4F38-A53A-A41C6E3F01D1}" srcOrd="0" destOrd="0" presId="urn:microsoft.com/office/officeart/2005/8/layout/vList2"/>
    <dgm:cxn modelId="{287FC1AE-74C3-4F25-8BE7-C6E384DCC632}" srcId="{A427967D-3431-47FF-8749-020E24829B05}" destId="{CC1F9E74-ABF6-4F76-9052-A9E539C0AB9F}" srcOrd="0" destOrd="0" parTransId="{19ADC171-5C5C-49D9-B07E-AF82F434D138}" sibTransId="{767CCBB0-143E-481F-8E58-480CA5241601}"/>
    <dgm:cxn modelId="{DE9F70C2-5878-4EAE-8F75-27086E99D5DF}" type="presOf" srcId="{ED224F5E-AC5F-4C80-968F-F335439ACC46}" destId="{E8D9603E-AF9C-4B2C-AA47-92E6DAE4261D}" srcOrd="0" destOrd="0" presId="urn:microsoft.com/office/officeart/2005/8/layout/vList2"/>
    <dgm:cxn modelId="{98B0E8CF-6D7B-4F15-8BD7-753236F4A779}" srcId="{5D69F639-3BBE-4658-B01A-3904BE0C308B}" destId="{6E39A2CD-715C-440B-90BB-28F6E32EB58A}" srcOrd="0" destOrd="0" parTransId="{D510C9F2-A072-4AFA-B024-9ADA12BDC700}" sibTransId="{082310EF-B2BF-45FA-BA7D-5050D817E482}"/>
    <dgm:cxn modelId="{348DC4D0-6950-4180-A05E-4D1792DB9DFB}" srcId="{5AA689C6-F343-4F7A-81B1-AB786CD1134B}" destId="{ED224F5E-AC5F-4C80-968F-F335439ACC46}" srcOrd="0" destOrd="0" parTransId="{73637978-33A5-4FE0-A5BB-7074D8EE0FC4}" sibTransId="{9B6C0FAD-ACAF-449E-B0FC-4B46ED1B3679}"/>
    <dgm:cxn modelId="{A2D9DCD9-C041-46AF-AA22-283E1D0C4029}" srcId="{3A7DEA42-222C-46EA-87B1-8CF551827E29}" destId="{ED514140-9BD4-4810-BA04-23822A07A147}" srcOrd="4" destOrd="0" parTransId="{C3E002B5-3B7D-4E2E-B5DA-88E589524D4A}" sibTransId="{DA4AADB7-E4A3-4742-AE50-6171D089B507}"/>
    <dgm:cxn modelId="{E06AE3F7-1299-41DB-8872-EA5B9682B18A}" srcId="{ED514140-9BD4-4810-BA04-23822A07A147}" destId="{F7AFCD2D-DF83-4A07-A86A-F9B9A0E40160}" srcOrd="0" destOrd="0" parTransId="{4188EAAC-3178-417C-AA5A-12478E1AEF64}" sibTransId="{81C8C27F-02AE-4ED8-838A-5E3D4212238E}"/>
    <dgm:cxn modelId="{7AE0AAFC-CA8F-44EF-8DE1-62B22B26C08D}" type="presOf" srcId="{A2286D0A-FB42-487B-8A97-14D20D4F38BF}" destId="{666F75FD-405F-48CA-A16A-BEB4A3330CB1}" srcOrd="0" destOrd="1" presId="urn:microsoft.com/office/officeart/2005/8/layout/vList2"/>
    <dgm:cxn modelId="{6578291B-96B2-47AF-A74A-68F921B9A926}" type="presParOf" srcId="{CEBBC8CE-5D79-4642-AE98-27D8E2B7FEF9}" destId="{3DDD2402-C18B-4A29-8FE8-238B8C613309}" srcOrd="0" destOrd="0" presId="urn:microsoft.com/office/officeart/2005/8/layout/vList2"/>
    <dgm:cxn modelId="{CB16EA5C-83CF-44CA-BBE9-EDE7EB984608}" type="presParOf" srcId="{CEBBC8CE-5D79-4642-AE98-27D8E2B7FEF9}" destId="{C1896A39-6004-43F2-A522-A71989C79515}" srcOrd="1" destOrd="0" presId="urn:microsoft.com/office/officeart/2005/8/layout/vList2"/>
    <dgm:cxn modelId="{BB72D3FB-7CE2-46CC-B3B8-C56A113E3693}" type="presParOf" srcId="{CEBBC8CE-5D79-4642-AE98-27D8E2B7FEF9}" destId="{6E333058-FDD5-4DE4-9111-C1A37C0A3C65}" srcOrd="2" destOrd="0" presId="urn:microsoft.com/office/officeart/2005/8/layout/vList2"/>
    <dgm:cxn modelId="{4249A60E-63A4-4206-A29A-5E7AC41A7421}" type="presParOf" srcId="{CEBBC8CE-5D79-4642-AE98-27D8E2B7FEF9}" destId="{C3D19DE1-813D-4392-B1AE-A38DF328FEFF}" srcOrd="3" destOrd="0" presId="urn:microsoft.com/office/officeart/2005/8/layout/vList2"/>
    <dgm:cxn modelId="{C421C96C-8817-4E9C-AF47-86B2D89FC52C}" type="presParOf" srcId="{CEBBC8CE-5D79-4642-AE98-27D8E2B7FEF9}" destId="{CDF504DA-D3D8-483F-9230-8B9EE8CB88E7}" srcOrd="4" destOrd="0" presId="urn:microsoft.com/office/officeart/2005/8/layout/vList2"/>
    <dgm:cxn modelId="{2E7DD116-ED06-410C-A225-4BF5067BD060}" type="presParOf" srcId="{CEBBC8CE-5D79-4642-AE98-27D8E2B7FEF9}" destId="{1B0B9AE7-C77E-431C-8186-882E87C358B4}" srcOrd="5" destOrd="0" presId="urn:microsoft.com/office/officeart/2005/8/layout/vList2"/>
    <dgm:cxn modelId="{76BFF2E4-0CB2-4D2B-853B-81E537F6653C}" type="presParOf" srcId="{CEBBC8CE-5D79-4642-AE98-27D8E2B7FEF9}" destId="{EDDEF4EC-6A75-4DEB-BCC8-E7A24EEBA4FD}" srcOrd="6" destOrd="0" presId="urn:microsoft.com/office/officeart/2005/8/layout/vList2"/>
    <dgm:cxn modelId="{D99FF3DA-D9EB-4F67-956E-32A7A0C37283}" type="presParOf" srcId="{CEBBC8CE-5D79-4642-AE98-27D8E2B7FEF9}" destId="{666F75FD-405F-48CA-A16A-BEB4A3330CB1}" srcOrd="7" destOrd="0" presId="urn:microsoft.com/office/officeart/2005/8/layout/vList2"/>
    <dgm:cxn modelId="{79ED71F2-ABDD-4F13-910B-4502AD4A829A}" type="presParOf" srcId="{CEBBC8CE-5D79-4642-AE98-27D8E2B7FEF9}" destId="{E1D084AB-1A78-4985-98AD-A03CC3FD09B6}" srcOrd="8" destOrd="0" presId="urn:microsoft.com/office/officeart/2005/8/layout/vList2"/>
    <dgm:cxn modelId="{F25A6993-4536-40A4-9DE3-AC31941BDA05}" type="presParOf" srcId="{CEBBC8CE-5D79-4642-AE98-27D8E2B7FEF9}" destId="{9B8FF9D1-C168-498A-BB2E-CC061F3F2849}" srcOrd="9" destOrd="0" presId="urn:microsoft.com/office/officeart/2005/8/layout/vList2"/>
    <dgm:cxn modelId="{E807648F-6FEC-44F4-BE12-A51665BAEBBE}" type="presParOf" srcId="{CEBBC8CE-5D79-4642-AE98-27D8E2B7FEF9}" destId="{EF6A75E3-7029-4F38-A53A-A41C6E3F01D1}" srcOrd="10" destOrd="0" presId="urn:microsoft.com/office/officeart/2005/8/layout/vList2"/>
    <dgm:cxn modelId="{DD1AF23B-7798-466E-897C-B962B0D68881}" type="presParOf" srcId="{CEBBC8CE-5D79-4642-AE98-27D8E2B7FEF9}" destId="{E8D9603E-AF9C-4B2C-AA47-92E6DAE4261D}" srcOrd="1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B4036B-DB19-41C5-A7E9-D60EBB04FCE9}" type="doc">
      <dgm:prSet loTypeId="urn:microsoft.com/office/officeart/2005/8/layout/cycle7" loCatId="cycle" qsTypeId="urn:microsoft.com/office/officeart/2005/8/quickstyle/simple1" qsCatId="simple" csTypeId="urn:microsoft.com/office/officeart/2005/8/colors/accent3_2" csCatId="accent3" phldr="1"/>
      <dgm:spPr/>
      <dgm:t>
        <a:bodyPr/>
        <a:lstStyle/>
        <a:p>
          <a:endParaRPr lang="en-NZ"/>
        </a:p>
      </dgm:t>
    </dgm:pt>
    <dgm:pt modelId="{692E9A46-8B7C-42BB-9B64-9130DF60587D}">
      <dgm:prSet phldrT="[Text]"/>
      <dgm:spPr/>
      <dgm:t>
        <a:bodyPr/>
        <a:lstStyle/>
        <a:p>
          <a:r>
            <a:rPr lang="en-NZ" dirty="0"/>
            <a:t>USERS</a:t>
          </a:r>
        </a:p>
      </dgm:t>
    </dgm:pt>
    <dgm:pt modelId="{35B8DED9-86CF-4DF3-B9ED-87AF4BEDB5AF}" type="parTrans" cxnId="{0FBA08C5-2EE8-4A3F-ABE5-9106924D52DB}">
      <dgm:prSet/>
      <dgm:spPr/>
      <dgm:t>
        <a:bodyPr/>
        <a:lstStyle/>
        <a:p>
          <a:endParaRPr lang="en-NZ"/>
        </a:p>
      </dgm:t>
    </dgm:pt>
    <dgm:pt modelId="{69C009A6-4F42-411E-A0FD-C8C40793C646}" type="sibTrans" cxnId="{0FBA08C5-2EE8-4A3F-ABE5-9106924D52DB}">
      <dgm:prSet/>
      <dgm:spPr/>
      <dgm:t>
        <a:bodyPr/>
        <a:lstStyle/>
        <a:p>
          <a:endParaRPr lang="en-NZ"/>
        </a:p>
      </dgm:t>
    </dgm:pt>
    <dgm:pt modelId="{0716D6DC-F676-4037-83B6-9F5069B91DBE}">
      <dgm:prSet phldrT="[Text]"/>
      <dgm:spPr/>
      <dgm:t>
        <a:bodyPr/>
        <a:lstStyle/>
        <a:p>
          <a:r>
            <a:rPr lang="en-NZ" dirty="0"/>
            <a:t>ORDERS</a:t>
          </a:r>
        </a:p>
      </dgm:t>
    </dgm:pt>
    <dgm:pt modelId="{22493492-B874-4EE7-B7F9-462C0E1D3EC2}" type="parTrans" cxnId="{8CBB1BA4-40E5-417D-8125-58F5AB7EF0B7}">
      <dgm:prSet/>
      <dgm:spPr/>
      <dgm:t>
        <a:bodyPr/>
        <a:lstStyle/>
        <a:p>
          <a:endParaRPr lang="en-NZ"/>
        </a:p>
      </dgm:t>
    </dgm:pt>
    <dgm:pt modelId="{9AB58EB2-E90E-409F-B9F2-0FE81D073BCB}" type="sibTrans" cxnId="{8CBB1BA4-40E5-417D-8125-58F5AB7EF0B7}">
      <dgm:prSet/>
      <dgm:spPr/>
      <dgm:t>
        <a:bodyPr/>
        <a:lstStyle/>
        <a:p>
          <a:endParaRPr lang="en-NZ"/>
        </a:p>
      </dgm:t>
    </dgm:pt>
    <dgm:pt modelId="{994A7F1C-3BC8-4B73-BAB1-F36B5929ED98}">
      <dgm:prSet phldrT="[Text]"/>
      <dgm:spPr/>
      <dgm:t>
        <a:bodyPr/>
        <a:lstStyle/>
        <a:p>
          <a:r>
            <a:rPr lang="en-NZ" dirty="0"/>
            <a:t>FORUM</a:t>
          </a:r>
        </a:p>
      </dgm:t>
    </dgm:pt>
    <dgm:pt modelId="{581F6B9B-2E4A-43D4-803B-DBC30171100C}" type="parTrans" cxnId="{B834DF4C-BEB1-415F-B4D5-800E34801AA9}">
      <dgm:prSet/>
      <dgm:spPr/>
      <dgm:t>
        <a:bodyPr/>
        <a:lstStyle/>
        <a:p>
          <a:endParaRPr lang="en-NZ"/>
        </a:p>
      </dgm:t>
    </dgm:pt>
    <dgm:pt modelId="{034995B6-B70B-4FC4-ACC5-4AACE4406C89}" type="sibTrans" cxnId="{B834DF4C-BEB1-415F-B4D5-800E34801AA9}">
      <dgm:prSet/>
      <dgm:spPr/>
      <dgm:t>
        <a:bodyPr/>
        <a:lstStyle/>
        <a:p>
          <a:endParaRPr lang="en-NZ"/>
        </a:p>
      </dgm:t>
    </dgm:pt>
    <dgm:pt modelId="{FA0ED0CD-510B-4CEE-AD5C-6AFFFCA56009}">
      <dgm:prSet phldrT="[Text]"/>
      <dgm:spPr/>
      <dgm:t>
        <a:bodyPr/>
        <a:lstStyle/>
        <a:p>
          <a:r>
            <a:rPr lang="en-NZ" dirty="0"/>
            <a:t>STOCK</a:t>
          </a:r>
        </a:p>
      </dgm:t>
    </dgm:pt>
    <dgm:pt modelId="{5FF12B8A-78A1-4646-9CFD-1E97F3354FCC}" type="parTrans" cxnId="{AC5F1E47-AEF8-4647-8B34-50EFA56AE7CF}">
      <dgm:prSet/>
      <dgm:spPr/>
      <dgm:t>
        <a:bodyPr/>
        <a:lstStyle/>
        <a:p>
          <a:endParaRPr lang="en-NZ"/>
        </a:p>
      </dgm:t>
    </dgm:pt>
    <dgm:pt modelId="{0081E58C-AD3F-40E4-9112-2B0EBE49C202}" type="sibTrans" cxnId="{AC5F1E47-AEF8-4647-8B34-50EFA56AE7CF}">
      <dgm:prSet/>
      <dgm:spPr/>
      <dgm:t>
        <a:bodyPr/>
        <a:lstStyle/>
        <a:p>
          <a:endParaRPr lang="en-NZ"/>
        </a:p>
      </dgm:t>
    </dgm:pt>
    <dgm:pt modelId="{2C73DE70-B1F8-4B30-BDFE-F50D2B886D03}" type="pres">
      <dgm:prSet presAssocID="{2CB4036B-DB19-41C5-A7E9-D60EBB04FCE9}" presName="Name0" presStyleCnt="0">
        <dgm:presLayoutVars>
          <dgm:dir/>
          <dgm:resizeHandles val="exact"/>
        </dgm:presLayoutVars>
      </dgm:prSet>
      <dgm:spPr/>
    </dgm:pt>
    <dgm:pt modelId="{F1B698DE-56C0-4D0A-841C-F85AD3096925}" type="pres">
      <dgm:prSet presAssocID="{692E9A46-8B7C-42BB-9B64-9130DF60587D}" presName="node" presStyleLbl="node1" presStyleIdx="0" presStyleCnt="4">
        <dgm:presLayoutVars>
          <dgm:bulletEnabled val="1"/>
        </dgm:presLayoutVars>
      </dgm:prSet>
      <dgm:spPr/>
    </dgm:pt>
    <dgm:pt modelId="{F318E8DA-FA16-4285-B6DD-C09982EA0531}" type="pres">
      <dgm:prSet presAssocID="{69C009A6-4F42-411E-A0FD-C8C40793C646}" presName="sibTrans" presStyleLbl="sibTrans2D1" presStyleIdx="0" presStyleCnt="4"/>
      <dgm:spPr/>
    </dgm:pt>
    <dgm:pt modelId="{BC954AD4-DBB4-4FAD-B98D-AFB2C57978DB}" type="pres">
      <dgm:prSet presAssocID="{69C009A6-4F42-411E-A0FD-C8C40793C646}" presName="connectorText" presStyleLbl="sibTrans2D1" presStyleIdx="0" presStyleCnt="4"/>
      <dgm:spPr/>
    </dgm:pt>
    <dgm:pt modelId="{E2EF651D-81A4-4E49-8C71-B62D841EA3D2}" type="pres">
      <dgm:prSet presAssocID="{0716D6DC-F676-4037-83B6-9F5069B91DBE}" presName="node" presStyleLbl="node1" presStyleIdx="1" presStyleCnt="4">
        <dgm:presLayoutVars>
          <dgm:bulletEnabled val="1"/>
        </dgm:presLayoutVars>
      </dgm:prSet>
      <dgm:spPr/>
    </dgm:pt>
    <dgm:pt modelId="{E7BE1AE1-B81B-40DA-9A5A-9450796B4181}" type="pres">
      <dgm:prSet presAssocID="{9AB58EB2-E90E-409F-B9F2-0FE81D073BCB}" presName="sibTrans" presStyleLbl="sibTrans2D1" presStyleIdx="1" presStyleCnt="4"/>
      <dgm:spPr/>
    </dgm:pt>
    <dgm:pt modelId="{E7AD90CC-045A-4BB4-9CCB-E46FA331A411}" type="pres">
      <dgm:prSet presAssocID="{9AB58EB2-E90E-409F-B9F2-0FE81D073BCB}" presName="connectorText" presStyleLbl="sibTrans2D1" presStyleIdx="1" presStyleCnt="4"/>
      <dgm:spPr/>
    </dgm:pt>
    <dgm:pt modelId="{A75F9F6D-45F1-4019-90CA-E0DA6B23BA6A}" type="pres">
      <dgm:prSet presAssocID="{994A7F1C-3BC8-4B73-BAB1-F36B5929ED98}" presName="node" presStyleLbl="node1" presStyleIdx="2" presStyleCnt="4">
        <dgm:presLayoutVars>
          <dgm:bulletEnabled val="1"/>
        </dgm:presLayoutVars>
      </dgm:prSet>
      <dgm:spPr/>
    </dgm:pt>
    <dgm:pt modelId="{BE093749-51E6-4080-8B6A-681A3DC7AFEA}" type="pres">
      <dgm:prSet presAssocID="{034995B6-B70B-4FC4-ACC5-4AACE4406C89}" presName="sibTrans" presStyleLbl="sibTrans2D1" presStyleIdx="2" presStyleCnt="4"/>
      <dgm:spPr/>
    </dgm:pt>
    <dgm:pt modelId="{4A2DDE4D-7FC3-4EF1-9D87-87FE61120A51}" type="pres">
      <dgm:prSet presAssocID="{034995B6-B70B-4FC4-ACC5-4AACE4406C89}" presName="connectorText" presStyleLbl="sibTrans2D1" presStyleIdx="2" presStyleCnt="4"/>
      <dgm:spPr/>
    </dgm:pt>
    <dgm:pt modelId="{1E7E9105-2939-4A54-A6F6-FD10A0528C50}" type="pres">
      <dgm:prSet presAssocID="{FA0ED0CD-510B-4CEE-AD5C-6AFFFCA56009}" presName="node" presStyleLbl="node1" presStyleIdx="3" presStyleCnt="4">
        <dgm:presLayoutVars>
          <dgm:bulletEnabled val="1"/>
        </dgm:presLayoutVars>
      </dgm:prSet>
      <dgm:spPr/>
    </dgm:pt>
    <dgm:pt modelId="{97F8B021-9446-4ED9-94A6-B275DF25F116}" type="pres">
      <dgm:prSet presAssocID="{0081E58C-AD3F-40E4-9112-2B0EBE49C202}" presName="sibTrans" presStyleLbl="sibTrans2D1" presStyleIdx="3" presStyleCnt="4"/>
      <dgm:spPr/>
    </dgm:pt>
    <dgm:pt modelId="{AD6F9224-91FA-4369-852C-4B713AFEB159}" type="pres">
      <dgm:prSet presAssocID="{0081E58C-AD3F-40E4-9112-2B0EBE49C202}" presName="connectorText" presStyleLbl="sibTrans2D1" presStyleIdx="3" presStyleCnt="4"/>
      <dgm:spPr/>
    </dgm:pt>
  </dgm:ptLst>
  <dgm:cxnLst>
    <dgm:cxn modelId="{3C274D06-DB21-49C8-896C-6A499144004D}" type="presOf" srcId="{69C009A6-4F42-411E-A0FD-C8C40793C646}" destId="{F318E8DA-FA16-4285-B6DD-C09982EA0531}" srcOrd="0" destOrd="0" presId="urn:microsoft.com/office/officeart/2005/8/layout/cycle7"/>
    <dgm:cxn modelId="{D6D92E09-1100-43A7-81BA-165AA8DF300B}" type="presOf" srcId="{2CB4036B-DB19-41C5-A7E9-D60EBB04FCE9}" destId="{2C73DE70-B1F8-4B30-BDFE-F50D2B886D03}" srcOrd="0" destOrd="0" presId="urn:microsoft.com/office/officeart/2005/8/layout/cycle7"/>
    <dgm:cxn modelId="{753FDB11-0CEE-4C8B-BCE2-F4FA82651744}" type="presOf" srcId="{69C009A6-4F42-411E-A0FD-C8C40793C646}" destId="{BC954AD4-DBB4-4FAD-B98D-AFB2C57978DB}" srcOrd="1" destOrd="0" presId="urn:microsoft.com/office/officeart/2005/8/layout/cycle7"/>
    <dgm:cxn modelId="{26EFB832-E58B-431D-A53D-4F0DF57C6825}" type="presOf" srcId="{9AB58EB2-E90E-409F-B9F2-0FE81D073BCB}" destId="{E7AD90CC-045A-4BB4-9CCB-E46FA331A411}" srcOrd="1" destOrd="0" presId="urn:microsoft.com/office/officeart/2005/8/layout/cycle7"/>
    <dgm:cxn modelId="{AC5F1E47-AEF8-4647-8B34-50EFA56AE7CF}" srcId="{2CB4036B-DB19-41C5-A7E9-D60EBB04FCE9}" destId="{FA0ED0CD-510B-4CEE-AD5C-6AFFFCA56009}" srcOrd="3" destOrd="0" parTransId="{5FF12B8A-78A1-4646-9CFD-1E97F3354FCC}" sibTransId="{0081E58C-AD3F-40E4-9112-2B0EBE49C202}"/>
    <dgm:cxn modelId="{5CE16B6B-AFB2-426F-B2FA-8C5E6A9BFF40}" type="presOf" srcId="{034995B6-B70B-4FC4-ACC5-4AACE4406C89}" destId="{4A2DDE4D-7FC3-4EF1-9D87-87FE61120A51}" srcOrd="1" destOrd="0" presId="urn:microsoft.com/office/officeart/2005/8/layout/cycle7"/>
    <dgm:cxn modelId="{B834DF4C-BEB1-415F-B4D5-800E34801AA9}" srcId="{2CB4036B-DB19-41C5-A7E9-D60EBB04FCE9}" destId="{994A7F1C-3BC8-4B73-BAB1-F36B5929ED98}" srcOrd="2" destOrd="0" parTransId="{581F6B9B-2E4A-43D4-803B-DBC30171100C}" sibTransId="{034995B6-B70B-4FC4-ACC5-4AACE4406C89}"/>
    <dgm:cxn modelId="{7F69466D-208A-44B2-8B75-AE5A72FCFB3A}" type="presOf" srcId="{0716D6DC-F676-4037-83B6-9F5069B91DBE}" destId="{E2EF651D-81A4-4E49-8C71-B62D841EA3D2}" srcOrd="0" destOrd="0" presId="urn:microsoft.com/office/officeart/2005/8/layout/cycle7"/>
    <dgm:cxn modelId="{BA4C2152-19A8-4DF4-8C25-03C112194020}" type="presOf" srcId="{034995B6-B70B-4FC4-ACC5-4AACE4406C89}" destId="{BE093749-51E6-4080-8B6A-681A3DC7AFEA}" srcOrd="0" destOrd="0" presId="urn:microsoft.com/office/officeart/2005/8/layout/cycle7"/>
    <dgm:cxn modelId="{5C2D0194-12FC-4DBA-AE7F-5F5661742A80}" type="presOf" srcId="{994A7F1C-3BC8-4B73-BAB1-F36B5929ED98}" destId="{A75F9F6D-45F1-4019-90CA-E0DA6B23BA6A}" srcOrd="0" destOrd="0" presId="urn:microsoft.com/office/officeart/2005/8/layout/cycle7"/>
    <dgm:cxn modelId="{90745099-6707-4671-AC14-E86215896125}" type="presOf" srcId="{FA0ED0CD-510B-4CEE-AD5C-6AFFFCA56009}" destId="{1E7E9105-2939-4A54-A6F6-FD10A0528C50}" srcOrd="0" destOrd="0" presId="urn:microsoft.com/office/officeart/2005/8/layout/cycle7"/>
    <dgm:cxn modelId="{8CBB1BA4-40E5-417D-8125-58F5AB7EF0B7}" srcId="{2CB4036B-DB19-41C5-A7E9-D60EBB04FCE9}" destId="{0716D6DC-F676-4037-83B6-9F5069B91DBE}" srcOrd="1" destOrd="0" parTransId="{22493492-B874-4EE7-B7F9-462C0E1D3EC2}" sibTransId="{9AB58EB2-E90E-409F-B9F2-0FE81D073BCB}"/>
    <dgm:cxn modelId="{004F54A7-8E8C-4418-8848-57C8CC899D90}" type="presOf" srcId="{692E9A46-8B7C-42BB-9B64-9130DF60587D}" destId="{F1B698DE-56C0-4D0A-841C-F85AD3096925}" srcOrd="0" destOrd="0" presId="urn:microsoft.com/office/officeart/2005/8/layout/cycle7"/>
    <dgm:cxn modelId="{EA88A8C4-F3F5-4C01-97AF-C86ED032865A}" type="presOf" srcId="{0081E58C-AD3F-40E4-9112-2B0EBE49C202}" destId="{97F8B021-9446-4ED9-94A6-B275DF25F116}" srcOrd="0" destOrd="0" presId="urn:microsoft.com/office/officeart/2005/8/layout/cycle7"/>
    <dgm:cxn modelId="{0FBA08C5-2EE8-4A3F-ABE5-9106924D52DB}" srcId="{2CB4036B-DB19-41C5-A7E9-D60EBB04FCE9}" destId="{692E9A46-8B7C-42BB-9B64-9130DF60587D}" srcOrd="0" destOrd="0" parTransId="{35B8DED9-86CF-4DF3-B9ED-87AF4BEDB5AF}" sibTransId="{69C009A6-4F42-411E-A0FD-C8C40793C646}"/>
    <dgm:cxn modelId="{E7F5A6D0-485D-4B14-B691-4A09DE8F9030}" type="presOf" srcId="{9AB58EB2-E90E-409F-B9F2-0FE81D073BCB}" destId="{E7BE1AE1-B81B-40DA-9A5A-9450796B4181}" srcOrd="0" destOrd="0" presId="urn:microsoft.com/office/officeart/2005/8/layout/cycle7"/>
    <dgm:cxn modelId="{B95878F3-412F-4917-9629-B3304D3A115E}" type="presOf" srcId="{0081E58C-AD3F-40E4-9112-2B0EBE49C202}" destId="{AD6F9224-91FA-4369-852C-4B713AFEB159}" srcOrd="1" destOrd="0" presId="urn:microsoft.com/office/officeart/2005/8/layout/cycle7"/>
    <dgm:cxn modelId="{AD01E85A-B896-4FE3-9774-785543E29524}" type="presParOf" srcId="{2C73DE70-B1F8-4B30-BDFE-F50D2B886D03}" destId="{F1B698DE-56C0-4D0A-841C-F85AD3096925}" srcOrd="0" destOrd="0" presId="urn:microsoft.com/office/officeart/2005/8/layout/cycle7"/>
    <dgm:cxn modelId="{65D170EF-13E6-4D63-ABCF-744C9388779E}" type="presParOf" srcId="{2C73DE70-B1F8-4B30-BDFE-F50D2B886D03}" destId="{F318E8DA-FA16-4285-B6DD-C09982EA0531}" srcOrd="1" destOrd="0" presId="urn:microsoft.com/office/officeart/2005/8/layout/cycle7"/>
    <dgm:cxn modelId="{4F35FEE6-BC86-4390-B57E-1686B3F67CED}" type="presParOf" srcId="{F318E8DA-FA16-4285-B6DD-C09982EA0531}" destId="{BC954AD4-DBB4-4FAD-B98D-AFB2C57978DB}" srcOrd="0" destOrd="0" presId="urn:microsoft.com/office/officeart/2005/8/layout/cycle7"/>
    <dgm:cxn modelId="{DF115F74-1480-4C80-A16A-C8330DDEE38C}" type="presParOf" srcId="{2C73DE70-B1F8-4B30-BDFE-F50D2B886D03}" destId="{E2EF651D-81A4-4E49-8C71-B62D841EA3D2}" srcOrd="2" destOrd="0" presId="urn:microsoft.com/office/officeart/2005/8/layout/cycle7"/>
    <dgm:cxn modelId="{CFF1CD6E-E0B4-4E59-9048-06FB2EB43EE9}" type="presParOf" srcId="{2C73DE70-B1F8-4B30-BDFE-F50D2B886D03}" destId="{E7BE1AE1-B81B-40DA-9A5A-9450796B4181}" srcOrd="3" destOrd="0" presId="urn:microsoft.com/office/officeart/2005/8/layout/cycle7"/>
    <dgm:cxn modelId="{694CD5AB-9154-464F-9D41-2BE0D8CFB81F}" type="presParOf" srcId="{E7BE1AE1-B81B-40DA-9A5A-9450796B4181}" destId="{E7AD90CC-045A-4BB4-9CCB-E46FA331A411}" srcOrd="0" destOrd="0" presId="urn:microsoft.com/office/officeart/2005/8/layout/cycle7"/>
    <dgm:cxn modelId="{34DBC2E2-6525-4484-A427-5AB66A8C98EE}" type="presParOf" srcId="{2C73DE70-B1F8-4B30-BDFE-F50D2B886D03}" destId="{A75F9F6D-45F1-4019-90CA-E0DA6B23BA6A}" srcOrd="4" destOrd="0" presId="urn:microsoft.com/office/officeart/2005/8/layout/cycle7"/>
    <dgm:cxn modelId="{84EF5FFC-56CA-4597-AC4D-04DB08F32BDA}" type="presParOf" srcId="{2C73DE70-B1F8-4B30-BDFE-F50D2B886D03}" destId="{BE093749-51E6-4080-8B6A-681A3DC7AFEA}" srcOrd="5" destOrd="0" presId="urn:microsoft.com/office/officeart/2005/8/layout/cycle7"/>
    <dgm:cxn modelId="{E1B9B97E-0B16-49EF-AB47-D2EAC194B563}" type="presParOf" srcId="{BE093749-51E6-4080-8B6A-681A3DC7AFEA}" destId="{4A2DDE4D-7FC3-4EF1-9D87-87FE61120A51}" srcOrd="0" destOrd="0" presId="urn:microsoft.com/office/officeart/2005/8/layout/cycle7"/>
    <dgm:cxn modelId="{E4D5A3DB-B8F8-4D9A-9109-FC9525BC34A4}" type="presParOf" srcId="{2C73DE70-B1F8-4B30-BDFE-F50D2B886D03}" destId="{1E7E9105-2939-4A54-A6F6-FD10A0528C50}" srcOrd="6" destOrd="0" presId="urn:microsoft.com/office/officeart/2005/8/layout/cycle7"/>
    <dgm:cxn modelId="{CF777E07-F19F-43E3-BF54-D2D430063980}" type="presParOf" srcId="{2C73DE70-B1F8-4B30-BDFE-F50D2B886D03}" destId="{97F8B021-9446-4ED9-94A6-B275DF25F116}" srcOrd="7" destOrd="0" presId="urn:microsoft.com/office/officeart/2005/8/layout/cycle7"/>
    <dgm:cxn modelId="{D6571649-5B8A-4809-BB65-ADDB69DC74BD}" type="presParOf" srcId="{97F8B021-9446-4ED9-94A6-B275DF25F116}" destId="{AD6F9224-91FA-4369-852C-4B713AFEB159}"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E64B8FB-2973-45BD-B2B1-9D059B7857ED}"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NZ"/>
        </a:p>
      </dgm:t>
    </dgm:pt>
    <dgm:pt modelId="{C4637F8B-09FA-4C68-B75F-13EF6564B971}">
      <dgm:prSet phldrT="[Text]" custT="1"/>
      <dgm:spPr>
        <a:solidFill>
          <a:schemeClr val="accent3">
            <a:lumMod val="60000"/>
            <a:lumOff val="40000"/>
          </a:schemeClr>
        </a:solidFill>
        <a:ln>
          <a:noFill/>
        </a:ln>
      </dgm:spPr>
      <dgm:t>
        <a:bodyPr/>
        <a:lstStyle/>
        <a:p>
          <a:r>
            <a:rPr lang="en-NZ" sz="1600" dirty="0"/>
            <a:t>EMAIL VALIDATION</a:t>
          </a:r>
        </a:p>
      </dgm:t>
    </dgm:pt>
    <dgm:pt modelId="{D2D6B100-56FB-49C6-A7AC-5FB3DBCA915D}" type="parTrans" cxnId="{6B540DFB-F883-444F-A0D3-7467668E30C5}">
      <dgm:prSet/>
      <dgm:spPr/>
      <dgm:t>
        <a:bodyPr/>
        <a:lstStyle/>
        <a:p>
          <a:endParaRPr lang="en-NZ" sz="1600"/>
        </a:p>
      </dgm:t>
    </dgm:pt>
    <dgm:pt modelId="{FA7CAEEB-2CD4-4DB2-96AD-6AEA28BF8CFE}" type="sibTrans" cxnId="{6B540DFB-F883-444F-A0D3-7467668E30C5}">
      <dgm:prSet/>
      <dgm:spPr/>
      <dgm:t>
        <a:bodyPr/>
        <a:lstStyle/>
        <a:p>
          <a:endParaRPr lang="en-NZ" sz="1600"/>
        </a:p>
      </dgm:t>
    </dgm:pt>
    <dgm:pt modelId="{48ED650E-967D-43AF-B019-FC4E0463D190}">
      <dgm:prSet phldrT="[Text]" custT="1"/>
      <dgm:spPr/>
      <dgm:t>
        <a:bodyPr/>
        <a:lstStyle/>
        <a:p>
          <a:r>
            <a:rPr lang="en-NZ" sz="1600" dirty="0">
              <a:latin typeface="+mj-lt"/>
            </a:rPr>
            <a:t>When an email is updated in the customer details table this trigger will set the validity attribute to 0. </a:t>
          </a:r>
          <a:endParaRPr lang="en-NZ" sz="1600" dirty="0"/>
        </a:p>
      </dgm:t>
    </dgm:pt>
    <dgm:pt modelId="{671269C3-1702-4107-BCAF-9B7E67EF71D5}" type="parTrans" cxnId="{F02E496D-BF5A-4818-A0FE-9F7374FCAFE2}">
      <dgm:prSet/>
      <dgm:spPr/>
      <dgm:t>
        <a:bodyPr/>
        <a:lstStyle/>
        <a:p>
          <a:endParaRPr lang="en-NZ" sz="1600"/>
        </a:p>
      </dgm:t>
    </dgm:pt>
    <dgm:pt modelId="{B22F21B7-86BD-4232-AB12-B789C73F2FEF}" type="sibTrans" cxnId="{F02E496D-BF5A-4818-A0FE-9F7374FCAFE2}">
      <dgm:prSet/>
      <dgm:spPr/>
      <dgm:t>
        <a:bodyPr/>
        <a:lstStyle/>
        <a:p>
          <a:endParaRPr lang="en-NZ" sz="1600"/>
        </a:p>
      </dgm:t>
    </dgm:pt>
    <dgm:pt modelId="{2E819F6C-4BCD-4649-858A-84BC5C544EB1}">
      <dgm:prSet phldrT="[Text]" custT="1"/>
      <dgm:spPr>
        <a:solidFill>
          <a:schemeClr val="accent3">
            <a:lumMod val="60000"/>
            <a:lumOff val="40000"/>
          </a:schemeClr>
        </a:solidFill>
        <a:ln>
          <a:noFill/>
        </a:ln>
      </dgm:spPr>
      <dgm:t>
        <a:bodyPr/>
        <a:lstStyle/>
        <a:p>
          <a:r>
            <a:rPr lang="en-NZ" sz="1600">
              <a:latin typeface="+mj-lt"/>
            </a:rPr>
            <a:t>PASSWORD CHANGE</a:t>
          </a:r>
          <a:endParaRPr lang="en-NZ" sz="1600" dirty="0">
            <a:latin typeface="+mj-lt"/>
          </a:endParaRPr>
        </a:p>
      </dgm:t>
    </dgm:pt>
    <dgm:pt modelId="{747E9704-B271-4B64-B6E4-234A4F26845F}" type="parTrans" cxnId="{C491BA3C-29DC-427E-9332-974BF6867BF0}">
      <dgm:prSet/>
      <dgm:spPr/>
      <dgm:t>
        <a:bodyPr/>
        <a:lstStyle/>
        <a:p>
          <a:endParaRPr lang="en-NZ" sz="1600"/>
        </a:p>
      </dgm:t>
    </dgm:pt>
    <dgm:pt modelId="{1DF8B98A-5AF3-49BD-9B5D-9ECC53C85672}" type="sibTrans" cxnId="{C491BA3C-29DC-427E-9332-974BF6867BF0}">
      <dgm:prSet/>
      <dgm:spPr/>
      <dgm:t>
        <a:bodyPr/>
        <a:lstStyle/>
        <a:p>
          <a:endParaRPr lang="en-NZ" sz="1600"/>
        </a:p>
      </dgm:t>
    </dgm:pt>
    <dgm:pt modelId="{39E848AC-0C1F-4BDA-8886-4F8C2D168DBC}">
      <dgm:prSet phldrT="[Text]" custT="1"/>
      <dgm:spPr/>
      <dgm:t>
        <a:bodyPr/>
        <a:lstStyle/>
        <a:p>
          <a:r>
            <a:rPr lang="en-NZ" sz="1600" dirty="0">
              <a:latin typeface="+mj-lt"/>
            </a:rPr>
            <a:t>If an attempt to change a password is made, an email is to be sent to the customer informing them of the password change. </a:t>
          </a:r>
          <a:endParaRPr lang="en-NZ" sz="1600" dirty="0"/>
        </a:p>
      </dgm:t>
    </dgm:pt>
    <dgm:pt modelId="{76B1A6F4-8025-4045-878D-3026C2CE6300}" type="parTrans" cxnId="{65BF426E-58DC-4425-981A-CBF50D419B53}">
      <dgm:prSet/>
      <dgm:spPr/>
      <dgm:t>
        <a:bodyPr/>
        <a:lstStyle/>
        <a:p>
          <a:endParaRPr lang="en-NZ" sz="1600"/>
        </a:p>
      </dgm:t>
    </dgm:pt>
    <dgm:pt modelId="{49ED05B0-4C56-46A7-812D-E4D391D22539}" type="sibTrans" cxnId="{65BF426E-58DC-4425-981A-CBF50D419B53}">
      <dgm:prSet/>
      <dgm:spPr/>
      <dgm:t>
        <a:bodyPr/>
        <a:lstStyle/>
        <a:p>
          <a:endParaRPr lang="en-NZ" sz="1600"/>
        </a:p>
      </dgm:t>
    </dgm:pt>
    <dgm:pt modelId="{1E3920F4-AE96-403B-BE92-79C2519A56B5}">
      <dgm:prSet custT="1"/>
      <dgm:spPr>
        <a:solidFill>
          <a:schemeClr val="accent3">
            <a:lumMod val="60000"/>
            <a:lumOff val="40000"/>
          </a:schemeClr>
        </a:solidFill>
        <a:ln>
          <a:noFill/>
        </a:ln>
      </dgm:spPr>
      <dgm:t>
        <a:bodyPr/>
        <a:lstStyle/>
        <a:p>
          <a:r>
            <a:rPr lang="en-NZ" sz="1600" dirty="0">
              <a:latin typeface="+mj-lt"/>
            </a:rPr>
            <a:t>CUSTOMER DETAILS CHANGED</a:t>
          </a:r>
          <a:endParaRPr lang="en-NZ" sz="1600" dirty="0"/>
        </a:p>
      </dgm:t>
    </dgm:pt>
    <dgm:pt modelId="{4314666F-870F-4698-8CE1-26E4B8AB4BC0}" type="parTrans" cxnId="{7F94D5B3-DF2F-46C5-9FF5-6D8689E0CBC1}">
      <dgm:prSet/>
      <dgm:spPr/>
      <dgm:t>
        <a:bodyPr/>
        <a:lstStyle/>
        <a:p>
          <a:endParaRPr lang="en-NZ" sz="1600"/>
        </a:p>
      </dgm:t>
    </dgm:pt>
    <dgm:pt modelId="{90955730-0856-4D74-8DDF-0E1EF66343F7}" type="sibTrans" cxnId="{7F94D5B3-DF2F-46C5-9FF5-6D8689E0CBC1}">
      <dgm:prSet/>
      <dgm:spPr/>
      <dgm:t>
        <a:bodyPr/>
        <a:lstStyle/>
        <a:p>
          <a:endParaRPr lang="en-NZ" sz="1600"/>
        </a:p>
      </dgm:t>
    </dgm:pt>
    <dgm:pt modelId="{97C89953-6DF5-40BD-9575-CEBE6B9C9525}">
      <dgm:prSet custT="1"/>
      <dgm:spPr/>
      <dgm:t>
        <a:bodyPr/>
        <a:lstStyle/>
        <a:p>
          <a:r>
            <a:rPr lang="en-NZ" sz="1600" dirty="0">
              <a:latin typeface="+mj-lt"/>
            </a:rPr>
            <a:t>If an attempt to change any customer details like phone or address is made, a trigger should occur to email the customer that their details have been altered. </a:t>
          </a:r>
          <a:endParaRPr lang="en-NZ" sz="1600" dirty="0"/>
        </a:p>
      </dgm:t>
    </dgm:pt>
    <dgm:pt modelId="{951726A7-4E52-48CA-8966-0D4C277E9A70}" type="parTrans" cxnId="{D7992FDF-8D9F-4674-8C79-53102F305269}">
      <dgm:prSet/>
      <dgm:spPr/>
      <dgm:t>
        <a:bodyPr/>
        <a:lstStyle/>
        <a:p>
          <a:endParaRPr lang="en-NZ" sz="1600"/>
        </a:p>
      </dgm:t>
    </dgm:pt>
    <dgm:pt modelId="{FC8E0B9D-390E-45EF-8834-68CB8BAFFDA1}" type="sibTrans" cxnId="{D7992FDF-8D9F-4674-8C79-53102F305269}">
      <dgm:prSet/>
      <dgm:spPr/>
      <dgm:t>
        <a:bodyPr/>
        <a:lstStyle/>
        <a:p>
          <a:endParaRPr lang="en-NZ" sz="1600"/>
        </a:p>
      </dgm:t>
    </dgm:pt>
    <dgm:pt modelId="{5BFC480B-8800-4839-9A9F-C073637AFAA0}" type="pres">
      <dgm:prSet presAssocID="{EE64B8FB-2973-45BD-B2B1-9D059B7857ED}" presName="linear" presStyleCnt="0">
        <dgm:presLayoutVars>
          <dgm:animLvl val="lvl"/>
          <dgm:resizeHandles val="exact"/>
        </dgm:presLayoutVars>
      </dgm:prSet>
      <dgm:spPr/>
    </dgm:pt>
    <dgm:pt modelId="{4B08BCF3-3EF5-4A9D-95B2-D77332ED67A9}" type="pres">
      <dgm:prSet presAssocID="{C4637F8B-09FA-4C68-B75F-13EF6564B971}" presName="parentText" presStyleLbl="node1" presStyleIdx="0" presStyleCnt="3" custScaleY="66338">
        <dgm:presLayoutVars>
          <dgm:chMax val="0"/>
          <dgm:bulletEnabled val="1"/>
        </dgm:presLayoutVars>
      </dgm:prSet>
      <dgm:spPr/>
    </dgm:pt>
    <dgm:pt modelId="{F90951E8-9D48-453D-A786-8F15F05F4C0D}" type="pres">
      <dgm:prSet presAssocID="{C4637F8B-09FA-4C68-B75F-13EF6564B971}" presName="childText" presStyleLbl="revTx" presStyleIdx="0" presStyleCnt="3">
        <dgm:presLayoutVars>
          <dgm:bulletEnabled val="1"/>
        </dgm:presLayoutVars>
      </dgm:prSet>
      <dgm:spPr/>
    </dgm:pt>
    <dgm:pt modelId="{67F16A3E-3314-4E38-82F6-58BFAA257401}" type="pres">
      <dgm:prSet presAssocID="{2E819F6C-4BCD-4649-858A-84BC5C544EB1}" presName="parentText" presStyleLbl="node1" presStyleIdx="1" presStyleCnt="3" custScaleY="64786">
        <dgm:presLayoutVars>
          <dgm:chMax val="0"/>
          <dgm:bulletEnabled val="1"/>
        </dgm:presLayoutVars>
      </dgm:prSet>
      <dgm:spPr/>
    </dgm:pt>
    <dgm:pt modelId="{28A98398-738D-4D42-8035-EE98B10D4371}" type="pres">
      <dgm:prSet presAssocID="{2E819F6C-4BCD-4649-858A-84BC5C544EB1}" presName="childText" presStyleLbl="revTx" presStyleIdx="1" presStyleCnt="3">
        <dgm:presLayoutVars>
          <dgm:bulletEnabled val="1"/>
        </dgm:presLayoutVars>
      </dgm:prSet>
      <dgm:spPr/>
    </dgm:pt>
    <dgm:pt modelId="{186DCF07-48D0-4A1B-8A13-8A1CEC507525}" type="pres">
      <dgm:prSet presAssocID="{1E3920F4-AE96-403B-BE92-79C2519A56B5}" presName="parentText" presStyleLbl="node1" presStyleIdx="2" presStyleCnt="3" custScaleY="59342">
        <dgm:presLayoutVars>
          <dgm:chMax val="0"/>
          <dgm:bulletEnabled val="1"/>
        </dgm:presLayoutVars>
      </dgm:prSet>
      <dgm:spPr/>
    </dgm:pt>
    <dgm:pt modelId="{1C25C5D3-CE9A-4E66-8808-08CACFA0B39A}" type="pres">
      <dgm:prSet presAssocID="{1E3920F4-AE96-403B-BE92-79C2519A56B5}" presName="childText" presStyleLbl="revTx" presStyleIdx="2" presStyleCnt="3">
        <dgm:presLayoutVars>
          <dgm:bulletEnabled val="1"/>
        </dgm:presLayoutVars>
      </dgm:prSet>
      <dgm:spPr/>
    </dgm:pt>
  </dgm:ptLst>
  <dgm:cxnLst>
    <dgm:cxn modelId="{319FC206-AC4F-4DDF-9C79-1719B585EDB3}" type="presOf" srcId="{48ED650E-967D-43AF-B019-FC4E0463D190}" destId="{F90951E8-9D48-453D-A786-8F15F05F4C0D}" srcOrd="0" destOrd="0" presId="urn:microsoft.com/office/officeart/2005/8/layout/vList2"/>
    <dgm:cxn modelId="{BBB93911-2F04-406F-8AE9-55F3E05492CC}" type="presOf" srcId="{1E3920F4-AE96-403B-BE92-79C2519A56B5}" destId="{186DCF07-48D0-4A1B-8A13-8A1CEC507525}" srcOrd="0" destOrd="0" presId="urn:microsoft.com/office/officeart/2005/8/layout/vList2"/>
    <dgm:cxn modelId="{97E83D16-6936-4811-97E7-4324D5CDF1B6}" type="presOf" srcId="{2E819F6C-4BCD-4649-858A-84BC5C544EB1}" destId="{67F16A3E-3314-4E38-82F6-58BFAA257401}" srcOrd="0" destOrd="0" presId="urn:microsoft.com/office/officeart/2005/8/layout/vList2"/>
    <dgm:cxn modelId="{34A1742B-1F22-4500-A184-576B5EAD5F46}" type="presOf" srcId="{C4637F8B-09FA-4C68-B75F-13EF6564B971}" destId="{4B08BCF3-3EF5-4A9D-95B2-D77332ED67A9}" srcOrd="0" destOrd="0" presId="urn:microsoft.com/office/officeart/2005/8/layout/vList2"/>
    <dgm:cxn modelId="{C491BA3C-29DC-427E-9332-974BF6867BF0}" srcId="{EE64B8FB-2973-45BD-B2B1-9D059B7857ED}" destId="{2E819F6C-4BCD-4649-858A-84BC5C544EB1}" srcOrd="1" destOrd="0" parTransId="{747E9704-B271-4B64-B6E4-234A4F26845F}" sibTransId="{1DF8B98A-5AF3-49BD-9B5D-9ECC53C85672}"/>
    <dgm:cxn modelId="{42CC2A63-86EE-47BE-A93C-BAA79A4A2201}" type="presOf" srcId="{39E848AC-0C1F-4BDA-8886-4F8C2D168DBC}" destId="{28A98398-738D-4D42-8035-EE98B10D4371}" srcOrd="0" destOrd="0" presId="urn:microsoft.com/office/officeart/2005/8/layout/vList2"/>
    <dgm:cxn modelId="{BA87186D-6820-4F44-B9CA-C9DA63D3E016}" type="presOf" srcId="{97C89953-6DF5-40BD-9575-CEBE6B9C9525}" destId="{1C25C5D3-CE9A-4E66-8808-08CACFA0B39A}" srcOrd="0" destOrd="0" presId="urn:microsoft.com/office/officeart/2005/8/layout/vList2"/>
    <dgm:cxn modelId="{F02E496D-BF5A-4818-A0FE-9F7374FCAFE2}" srcId="{C4637F8B-09FA-4C68-B75F-13EF6564B971}" destId="{48ED650E-967D-43AF-B019-FC4E0463D190}" srcOrd="0" destOrd="0" parTransId="{671269C3-1702-4107-BCAF-9B7E67EF71D5}" sibTransId="{B22F21B7-86BD-4232-AB12-B789C73F2FEF}"/>
    <dgm:cxn modelId="{65BF426E-58DC-4425-981A-CBF50D419B53}" srcId="{2E819F6C-4BCD-4649-858A-84BC5C544EB1}" destId="{39E848AC-0C1F-4BDA-8886-4F8C2D168DBC}" srcOrd="0" destOrd="0" parTransId="{76B1A6F4-8025-4045-878D-3026C2CE6300}" sibTransId="{49ED05B0-4C56-46A7-812D-E4D391D22539}"/>
    <dgm:cxn modelId="{5790B67A-5FDE-4295-95FC-67383BC67847}" type="presOf" srcId="{EE64B8FB-2973-45BD-B2B1-9D059B7857ED}" destId="{5BFC480B-8800-4839-9A9F-C073637AFAA0}" srcOrd="0" destOrd="0" presId="urn:microsoft.com/office/officeart/2005/8/layout/vList2"/>
    <dgm:cxn modelId="{7F94D5B3-DF2F-46C5-9FF5-6D8689E0CBC1}" srcId="{EE64B8FB-2973-45BD-B2B1-9D059B7857ED}" destId="{1E3920F4-AE96-403B-BE92-79C2519A56B5}" srcOrd="2" destOrd="0" parTransId="{4314666F-870F-4698-8CE1-26E4B8AB4BC0}" sibTransId="{90955730-0856-4D74-8DDF-0E1EF66343F7}"/>
    <dgm:cxn modelId="{D7992FDF-8D9F-4674-8C79-53102F305269}" srcId="{1E3920F4-AE96-403B-BE92-79C2519A56B5}" destId="{97C89953-6DF5-40BD-9575-CEBE6B9C9525}" srcOrd="0" destOrd="0" parTransId="{951726A7-4E52-48CA-8966-0D4C277E9A70}" sibTransId="{FC8E0B9D-390E-45EF-8834-68CB8BAFFDA1}"/>
    <dgm:cxn modelId="{6B540DFB-F883-444F-A0D3-7467668E30C5}" srcId="{EE64B8FB-2973-45BD-B2B1-9D059B7857ED}" destId="{C4637F8B-09FA-4C68-B75F-13EF6564B971}" srcOrd="0" destOrd="0" parTransId="{D2D6B100-56FB-49C6-A7AC-5FB3DBCA915D}" sibTransId="{FA7CAEEB-2CD4-4DB2-96AD-6AEA28BF8CFE}"/>
    <dgm:cxn modelId="{17128D19-E00E-49C9-8B13-A29084EE8EF7}" type="presParOf" srcId="{5BFC480B-8800-4839-9A9F-C073637AFAA0}" destId="{4B08BCF3-3EF5-4A9D-95B2-D77332ED67A9}" srcOrd="0" destOrd="0" presId="urn:microsoft.com/office/officeart/2005/8/layout/vList2"/>
    <dgm:cxn modelId="{6BEE956E-D1C7-4177-AB0C-B3CED86795BF}" type="presParOf" srcId="{5BFC480B-8800-4839-9A9F-C073637AFAA0}" destId="{F90951E8-9D48-453D-A786-8F15F05F4C0D}" srcOrd="1" destOrd="0" presId="urn:microsoft.com/office/officeart/2005/8/layout/vList2"/>
    <dgm:cxn modelId="{8A884D86-E001-4C13-A482-D5744AF59111}" type="presParOf" srcId="{5BFC480B-8800-4839-9A9F-C073637AFAA0}" destId="{67F16A3E-3314-4E38-82F6-58BFAA257401}" srcOrd="2" destOrd="0" presId="urn:microsoft.com/office/officeart/2005/8/layout/vList2"/>
    <dgm:cxn modelId="{3EDB97E9-BC7F-4F8F-BB47-43EEA523C85D}" type="presParOf" srcId="{5BFC480B-8800-4839-9A9F-C073637AFAA0}" destId="{28A98398-738D-4D42-8035-EE98B10D4371}" srcOrd="3" destOrd="0" presId="urn:microsoft.com/office/officeart/2005/8/layout/vList2"/>
    <dgm:cxn modelId="{17329D3C-0636-42B0-851F-B97142EE6D98}" type="presParOf" srcId="{5BFC480B-8800-4839-9A9F-C073637AFAA0}" destId="{186DCF07-48D0-4A1B-8A13-8A1CEC507525}" srcOrd="4" destOrd="0" presId="urn:microsoft.com/office/officeart/2005/8/layout/vList2"/>
    <dgm:cxn modelId="{1ADDE34D-27C6-4480-BD82-1690BD51425F}" type="presParOf" srcId="{5BFC480B-8800-4839-9A9F-C073637AFAA0}" destId="{1C25C5D3-CE9A-4E66-8808-08CACFA0B39A}"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A7DEA42-222C-46EA-87B1-8CF551827E2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NZ"/>
        </a:p>
      </dgm:t>
    </dgm:pt>
    <dgm:pt modelId="{A427967D-3431-47FF-8749-020E24829B05}">
      <dgm:prSet phldrT="[Text]"/>
      <dgm:spPr>
        <a:solidFill>
          <a:schemeClr val="accent3">
            <a:lumMod val="60000"/>
            <a:lumOff val="40000"/>
          </a:schemeClr>
        </a:solidFill>
        <a:ln>
          <a:noFill/>
        </a:ln>
      </dgm:spPr>
      <dgm:t>
        <a:bodyPr/>
        <a:lstStyle/>
        <a:p>
          <a:r>
            <a:rPr lang="en-NZ" dirty="0"/>
            <a:t>PASSWORD ENCRYPTION USER REGISTRATION </a:t>
          </a:r>
        </a:p>
      </dgm:t>
    </dgm:pt>
    <dgm:pt modelId="{C03115EB-0236-44A6-AB66-A731BFC57764}" type="parTrans" cxnId="{A6CE3C45-4868-4527-BB63-32378C3C1B56}">
      <dgm:prSet/>
      <dgm:spPr/>
      <dgm:t>
        <a:bodyPr/>
        <a:lstStyle/>
        <a:p>
          <a:endParaRPr lang="en-NZ"/>
        </a:p>
      </dgm:t>
    </dgm:pt>
    <dgm:pt modelId="{F64601FB-52EC-43D7-ADE1-BDB6ADCEB5C9}" type="sibTrans" cxnId="{A6CE3C45-4868-4527-BB63-32378C3C1B56}">
      <dgm:prSet/>
      <dgm:spPr/>
      <dgm:t>
        <a:bodyPr/>
        <a:lstStyle/>
        <a:p>
          <a:endParaRPr lang="en-NZ"/>
        </a:p>
      </dgm:t>
    </dgm:pt>
    <dgm:pt modelId="{CC1F9E74-ABF6-4F76-9052-A9E539C0AB9F}">
      <dgm:prSet phldrT="[Text]"/>
      <dgm:spPr/>
      <dgm:t>
        <a:bodyPr/>
        <a:lstStyle/>
        <a:p>
          <a:r>
            <a:rPr lang="en-US" dirty="0"/>
            <a:t>When a user registers, the insertion of details into the CUST_DETAILS, ADDRESS and PHONE tables will also insert the password with a MD5 encryption. </a:t>
          </a:r>
          <a:endParaRPr lang="en-NZ" dirty="0"/>
        </a:p>
      </dgm:t>
    </dgm:pt>
    <dgm:pt modelId="{19ADC171-5C5C-49D9-B07E-AF82F434D138}" type="parTrans" cxnId="{287FC1AE-74C3-4F25-8BE7-C6E384DCC632}">
      <dgm:prSet/>
      <dgm:spPr/>
      <dgm:t>
        <a:bodyPr/>
        <a:lstStyle/>
        <a:p>
          <a:endParaRPr lang="en-NZ"/>
        </a:p>
      </dgm:t>
    </dgm:pt>
    <dgm:pt modelId="{767CCBB0-143E-481F-8E58-480CA5241601}" type="sibTrans" cxnId="{287FC1AE-74C3-4F25-8BE7-C6E384DCC632}">
      <dgm:prSet/>
      <dgm:spPr/>
      <dgm:t>
        <a:bodyPr/>
        <a:lstStyle/>
        <a:p>
          <a:endParaRPr lang="en-NZ"/>
        </a:p>
      </dgm:t>
    </dgm:pt>
    <dgm:pt modelId="{D69997CC-73F9-416B-9A96-1D9217A2FCBB}">
      <dgm:prSet phldrT="[Text]"/>
      <dgm:spPr>
        <a:solidFill>
          <a:schemeClr val="accent3">
            <a:lumMod val="60000"/>
            <a:lumOff val="40000"/>
          </a:schemeClr>
        </a:solidFill>
        <a:ln>
          <a:noFill/>
        </a:ln>
      </dgm:spPr>
      <dgm:t>
        <a:bodyPr/>
        <a:lstStyle/>
        <a:p>
          <a:r>
            <a:rPr lang="en-NZ" dirty="0"/>
            <a:t>LOGIN</a:t>
          </a:r>
        </a:p>
      </dgm:t>
    </dgm:pt>
    <dgm:pt modelId="{3669BFAE-3705-42B2-A4A4-12A2FA65F3B6}" type="parTrans" cxnId="{B691202A-4CC1-4C50-83F2-17AD57B4862B}">
      <dgm:prSet/>
      <dgm:spPr/>
      <dgm:t>
        <a:bodyPr/>
        <a:lstStyle/>
        <a:p>
          <a:endParaRPr lang="en-NZ"/>
        </a:p>
      </dgm:t>
    </dgm:pt>
    <dgm:pt modelId="{A85274FF-BA68-4A66-B809-D7EF1D8FA682}" type="sibTrans" cxnId="{B691202A-4CC1-4C50-83F2-17AD57B4862B}">
      <dgm:prSet/>
      <dgm:spPr/>
      <dgm:t>
        <a:bodyPr/>
        <a:lstStyle/>
        <a:p>
          <a:endParaRPr lang="en-NZ"/>
        </a:p>
      </dgm:t>
    </dgm:pt>
    <dgm:pt modelId="{54E1DC4A-2D06-4DFC-B589-BB7837E5E65F}">
      <dgm:prSet phldrT="[Text]"/>
      <dgm:spPr/>
      <dgm:t>
        <a:bodyPr/>
        <a:lstStyle/>
        <a:p>
          <a:r>
            <a:rPr lang="en-US" dirty="0"/>
            <a:t>A user can enter their login details and if the login is successful it will be printed that it is correct or false when the details are wrong.</a:t>
          </a:r>
          <a:endParaRPr lang="en-NZ" dirty="0"/>
        </a:p>
      </dgm:t>
    </dgm:pt>
    <dgm:pt modelId="{993F5561-4034-4E47-AEC1-366FA1B71C6D}" type="parTrans" cxnId="{5E327D7F-FD01-4944-8A80-140297309341}">
      <dgm:prSet/>
      <dgm:spPr/>
      <dgm:t>
        <a:bodyPr/>
        <a:lstStyle/>
        <a:p>
          <a:endParaRPr lang="en-NZ"/>
        </a:p>
      </dgm:t>
    </dgm:pt>
    <dgm:pt modelId="{9B076ADC-19C4-4397-BC04-FBBD03B4B6E7}" type="sibTrans" cxnId="{5E327D7F-FD01-4944-8A80-140297309341}">
      <dgm:prSet/>
      <dgm:spPr/>
      <dgm:t>
        <a:bodyPr/>
        <a:lstStyle/>
        <a:p>
          <a:endParaRPr lang="en-NZ"/>
        </a:p>
      </dgm:t>
    </dgm:pt>
    <dgm:pt modelId="{5D69F639-3BBE-4658-B01A-3904BE0C308B}">
      <dgm:prSet/>
      <dgm:spPr>
        <a:solidFill>
          <a:schemeClr val="accent3">
            <a:lumMod val="60000"/>
            <a:lumOff val="40000"/>
          </a:schemeClr>
        </a:solidFill>
        <a:ln>
          <a:noFill/>
        </a:ln>
      </dgm:spPr>
      <dgm:t>
        <a:bodyPr/>
        <a:lstStyle/>
        <a:p>
          <a:r>
            <a:rPr lang="en-NZ" dirty="0"/>
            <a:t>REORDER UPDATE INVENTORY</a:t>
          </a:r>
        </a:p>
      </dgm:t>
    </dgm:pt>
    <dgm:pt modelId="{0F573A51-D108-4939-BF06-DF5A97AC5453}" type="parTrans" cxnId="{88A99686-E54F-43E7-82BD-3C4367D73DC4}">
      <dgm:prSet/>
      <dgm:spPr/>
      <dgm:t>
        <a:bodyPr/>
        <a:lstStyle/>
        <a:p>
          <a:endParaRPr lang="en-NZ"/>
        </a:p>
      </dgm:t>
    </dgm:pt>
    <dgm:pt modelId="{998AE250-F178-4B4D-B44C-BECFD53B1D73}" type="sibTrans" cxnId="{88A99686-E54F-43E7-82BD-3C4367D73DC4}">
      <dgm:prSet/>
      <dgm:spPr/>
      <dgm:t>
        <a:bodyPr/>
        <a:lstStyle/>
        <a:p>
          <a:endParaRPr lang="en-NZ"/>
        </a:p>
      </dgm:t>
    </dgm:pt>
    <dgm:pt modelId="{6E39A2CD-715C-440B-90BB-28F6E32EB58A}">
      <dgm:prSet/>
      <dgm:spPr/>
      <dgm:t>
        <a:bodyPr/>
        <a:lstStyle/>
        <a:p>
          <a:r>
            <a:rPr lang="en-US" dirty="0"/>
            <a:t>A new table REORDER is required.</a:t>
          </a:r>
          <a:endParaRPr lang="en-NZ" dirty="0"/>
        </a:p>
      </dgm:t>
    </dgm:pt>
    <dgm:pt modelId="{D510C9F2-A072-4AFA-B024-9ADA12BDC700}" type="parTrans" cxnId="{98B0E8CF-6D7B-4F15-8BD7-753236F4A779}">
      <dgm:prSet/>
      <dgm:spPr/>
      <dgm:t>
        <a:bodyPr/>
        <a:lstStyle/>
        <a:p>
          <a:endParaRPr lang="en-NZ"/>
        </a:p>
      </dgm:t>
    </dgm:pt>
    <dgm:pt modelId="{082310EF-B2BF-45FA-BA7D-5050D817E482}" type="sibTrans" cxnId="{98B0E8CF-6D7B-4F15-8BD7-753236F4A779}">
      <dgm:prSet/>
      <dgm:spPr/>
      <dgm:t>
        <a:bodyPr/>
        <a:lstStyle/>
        <a:p>
          <a:endParaRPr lang="en-NZ"/>
        </a:p>
      </dgm:t>
    </dgm:pt>
    <dgm:pt modelId="{6C0F2E8D-6E06-4C74-8037-33B5FFDAB6B5}">
      <dgm:prSet/>
      <dgm:spPr/>
      <dgm:t>
        <a:bodyPr/>
        <a:lstStyle/>
        <a:p>
          <a:r>
            <a:rPr lang="en-US" dirty="0"/>
            <a:t>The procedure needs to run twice daily which can be achieved using a scheduled job.</a:t>
          </a:r>
          <a:endParaRPr lang="en-NZ" dirty="0"/>
        </a:p>
      </dgm:t>
    </dgm:pt>
    <dgm:pt modelId="{EDF91EBA-4961-4650-83E0-5B848210C102}" type="parTrans" cxnId="{87EFD4EC-79EA-4550-998F-0480AFE7AD57}">
      <dgm:prSet/>
      <dgm:spPr/>
      <dgm:t>
        <a:bodyPr/>
        <a:lstStyle/>
        <a:p>
          <a:endParaRPr lang="en-NZ"/>
        </a:p>
      </dgm:t>
    </dgm:pt>
    <dgm:pt modelId="{ED478596-F6CC-4BF9-BCE4-5715D6D3A58D}" type="sibTrans" cxnId="{87EFD4EC-79EA-4550-998F-0480AFE7AD57}">
      <dgm:prSet/>
      <dgm:spPr/>
      <dgm:t>
        <a:bodyPr/>
        <a:lstStyle/>
        <a:p>
          <a:endParaRPr lang="en-NZ"/>
        </a:p>
      </dgm:t>
    </dgm:pt>
    <dgm:pt modelId="{7A59445A-7DE3-4FBF-B665-02D814FBE50D}">
      <dgm:prSet/>
      <dgm:spPr/>
      <dgm:t>
        <a:bodyPr/>
        <a:lstStyle/>
        <a:p>
          <a:r>
            <a:rPr lang="en-US" dirty="0"/>
            <a:t>When the procedure runs, it checks the inventory and compares the stock on hand to the minimum stock requirement. From this information a record of how many units need to be ordered will be inserted into the REORDER table.</a:t>
          </a:r>
          <a:endParaRPr lang="en-NZ" dirty="0"/>
        </a:p>
      </dgm:t>
    </dgm:pt>
    <dgm:pt modelId="{7EC4930C-165D-497E-A7EF-DA8927D5090F}" type="parTrans" cxnId="{569AFFA5-39EC-4087-A4AA-AF85575121E4}">
      <dgm:prSet/>
      <dgm:spPr/>
      <dgm:t>
        <a:bodyPr/>
        <a:lstStyle/>
        <a:p>
          <a:endParaRPr lang="en-NZ"/>
        </a:p>
      </dgm:t>
    </dgm:pt>
    <dgm:pt modelId="{7025870D-B5F2-4CC0-A14B-45517C49FBFB}" type="sibTrans" cxnId="{569AFFA5-39EC-4087-A4AA-AF85575121E4}">
      <dgm:prSet/>
      <dgm:spPr/>
      <dgm:t>
        <a:bodyPr/>
        <a:lstStyle/>
        <a:p>
          <a:endParaRPr lang="en-NZ"/>
        </a:p>
      </dgm:t>
    </dgm:pt>
    <dgm:pt modelId="{C46BCC17-E47F-4BCF-8115-DCCF49CA3C8F}">
      <dgm:prSet/>
      <dgm:spPr>
        <a:solidFill>
          <a:schemeClr val="accent3">
            <a:lumMod val="60000"/>
            <a:lumOff val="40000"/>
          </a:schemeClr>
        </a:solidFill>
        <a:ln>
          <a:noFill/>
        </a:ln>
      </dgm:spPr>
      <dgm:t>
        <a:bodyPr/>
        <a:lstStyle/>
        <a:p>
          <a:r>
            <a:rPr lang="en-NZ" dirty="0"/>
            <a:t>SHOPPING CART</a:t>
          </a:r>
        </a:p>
      </dgm:t>
    </dgm:pt>
    <dgm:pt modelId="{13137DD7-CDDD-4298-90C7-1321D1A2537D}" type="parTrans" cxnId="{CB21489A-1550-4D40-ACC0-6042F89B2662}">
      <dgm:prSet/>
      <dgm:spPr/>
      <dgm:t>
        <a:bodyPr/>
        <a:lstStyle/>
        <a:p>
          <a:endParaRPr lang="en-NZ"/>
        </a:p>
      </dgm:t>
    </dgm:pt>
    <dgm:pt modelId="{511C02B6-209B-4502-ADBF-D66CED8171B3}" type="sibTrans" cxnId="{CB21489A-1550-4D40-ACC0-6042F89B2662}">
      <dgm:prSet/>
      <dgm:spPr/>
      <dgm:t>
        <a:bodyPr/>
        <a:lstStyle/>
        <a:p>
          <a:endParaRPr lang="en-NZ"/>
        </a:p>
      </dgm:t>
    </dgm:pt>
    <dgm:pt modelId="{5E481549-37BA-454A-901C-C0F7F81D7BAD}">
      <dgm:prSet/>
      <dgm:spPr/>
      <dgm:t>
        <a:bodyPr/>
        <a:lstStyle/>
        <a:p>
          <a:r>
            <a:rPr lang="en-US" dirty="0"/>
            <a:t>Users will place items into their shopping cart, with this procedure ensuring that if any specials are available in the products of the order, the discounted price is placed in the cart.</a:t>
          </a:r>
          <a:endParaRPr lang="en-NZ" dirty="0"/>
        </a:p>
      </dgm:t>
    </dgm:pt>
    <dgm:pt modelId="{E489B69B-79D4-472D-B79C-98C5026B4EA8}" type="parTrans" cxnId="{046BA985-CC18-4963-B981-8D3F2C402CCA}">
      <dgm:prSet/>
      <dgm:spPr/>
      <dgm:t>
        <a:bodyPr/>
        <a:lstStyle/>
        <a:p>
          <a:endParaRPr lang="en-NZ"/>
        </a:p>
      </dgm:t>
    </dgm:pt>
    <dgm:pt modelId="{328F942A-A014-45D8-8118-03AFA8523897}" type="sibTrans" cxnId="{046BA985-CC18-4963-B981-8D3F2C402CCA}">
      <dgm:prSet/>
      <dgm:spPr/>
      <dgm:t>
        <a:bodyPr/>
        <a:lstStyle/>
        <a:p>
          <a:endParaRPr lang="en-NZ"/>
        </a:p>
      </dgm:t>
    </dgm:pt>
    <dgm:pt modelId="{A2286D0A-FB42-487B-8A97-14D20D4F38BF}">
      <dgm:prSet/>
      <dgm:spPr/>
      <dgm:t>
        <a:bodyPr/>
        <a:lstStyle/>
        <a:p>
          <a:endParaRPr lang="en-NZ" dirty="0"/>
        </a:p>
      </dgm:t>
    </dgm:pt>
    <dgm:pt modelId="{C08CDC1A-CB0F-4A1E-A71B-602361A6CCD8}" type="parTrans" cxnId="{6774F75F-C1C7-43B3-9075-CF5858FEFC3F}">
      <dgm:prSet/>
      <dgm:spPr/>
      <dgm:t>
        <a:bodyPr/>
        <a:lstStyle/>
        <a:p>
          <a:endParaRPr lang="en-NZ"/>
        </a:p>
      </dgm:t>
    </dgm:pt>
    <dgm:pt modelId="{3ACD6463-67D0-42E3-8F02-66AF5D118181}" type="sibTrans" cxnId="{6774F75F-C1C7-43B3-9075-CF5858FEFC3F}">
      <dgm:prSet/>
      <dgm:spPr/>
      <dgm:t>
        <a:bodyPr/>
        <a:lstStyle/>
        <a:p>
          <a:endParaRPr lang="en-NZ"/>
        </a:p>
      </dgm:t>
    </dgm:pt>
    <dgm:pt modelId="{ED514140-9BD4-4810-BA04-23822A07A147}">
      <dgm:prSet/>
      <dgm:spPr>
        <a:solidFill>
          <a:schemeClr val="accent3">
            <a:lumMod val="60000"/>
            <a:lumOff val="40000"/>
          </a:schemeClr>
        </a:solidFill>
        <a:ln>
          <a:noFill/>
        </a:ln>
      </dgm:spPr>
      <dgm:t>
        <a:bodyPr/>
        <a:lstStyle/>
        <a:p>
          <a:r>
            <a:rPr lang="en-NZ" dirty="0"/>
            <a:t>PLACING ORDER</a:t>
          </a:r>
        </a:p>
      </dgm:t>
    </dgm:pt>
    <dgm:pt modelId="{C3E002B5-3B7D-4E2E-B5DA-88E589524D4A}" type="parTrans" cxnId="{A2D9DCD9-C041-46AF-AA22-283E1D0C4029}">
      <dgm:prSet/>
      <dgm:spPr/>
      <dgm:t>
        <a:bodyPr/>
        <a:lstStyle/>
        <a:p>
          <a:endParaRPr lang="en-NZ"/>
        </a:p>
      </dgm:t>
    </dgm:pt>
    <dgm:pt modelId="{DA4AADB7-E4A3-4742-AE50-6171D089B507}" type="sibTrans" cxnId="{A2D9DCD9-C041-46AF-AA22-283E1D0C4029}">
      <dgm:prSet/>
      <dgm:spPr/>
      <dgm:t>
        <a:bodyPr/>
        <a:lstStyle/>
        <a:p>
          <a:endParaRPr lang="en-NZ"/>
        </a:p>
      </dgm:t>
    </dgm:pt>
    <dgm:pt modelId="{F7AFCD2D-DF83-4A07-A86A-F9B9A0E40160}">
      <dgm:prSet/>
      <dgm:spPr/>
      <dgm:t>
        <a:bodyPr/>
        <a:lstStyle/>
        <a:p>
          <a:r>
            <a:rPr lang="en-US" dirty="0"/>
            <a:t>A user should be logged in or prompted to register before this procedure can be executed.</a:t>
          </a:r>
          <a:endParaRPr lang="en-NZ" dirty="0"/>
        </a:p>
      </dgm:t>
    </dgm:pt>
    <dgm:pt modelId="{4188EAAC-3178-417C-AA5A-12478E1AEF64}" type="parTrans" cxnId="{E06AE3F7-1299-41DB-8872-EA5B9682B18A}">
      <dgm:prSet/>
      <dgm:spPr/>
      <dgm:t>
        <a:bodyPr/>
        <a:lstStyle/>
        <a:p>
          <a:endParaRPr lang="en-NZ"/>
        </a:p>
      </dgm:t>
    </dgm:pt>
    <dgm:pt modelId="{81C8C27F-02AE-4ED8-838A-5E3D4212238E}" type="sibTrans" cxnId="{E06AE3F7-1299-41DB-8872-EA5B9682B18A}">
      <dgm:prSet/>
      <dgm:spPr/>
      <dgm:t>
        <a:bodyPr/>
        <a:lstStyle/>
        <a:p>
          <a:endParaRPr lang="en-NZ"/>
        </a:p>
      </dgm:t>
    </dgm:pt>
    <dgm:pt modelId="{8114EA29-2494-4F36-8C19-C37AA935AC5F}">
      <dgm:prSet/>
      <dgm:spPr/>
      <dgm:t>
        <a:bodyPr/>
        <a:lstStyle/>
        <a:p>
          <a:r>
            <a:rPr lang="en-US" dirty="0"/>
            <a:t>If an item is partially in stock, the items available should be supplied while the remaining number are back ordered, and the order is placed on backorder.</a:t>
          </a:r>
          <a:endParaRPr lang="en-NZ" dirty="0"/>
        </a:p>
      </dgm:t>
    </dgm:pt>
    <dgm:pt modelId="{DBDC8A6A-0575-4D51-BBC4-2CE602595E74}" type="parTrans" cxnId="{021A4B21-B1B0-4E09-870F-3F18DE4B54B8}">
      <dgm:prSet/>
      <dgm:spPr/>
      <dgm:t>
        <a:bodyPr/>
        <a:lstStyle/>
        <a:p>
          <a:endParaRPr lang="en-NZ"/>
        </a:p>
      </dgm:t>
    </dgm:pt>
    <dgm:pt modelId="{0D6599C6-6ACA-4DDC-9A25-1E28AE4BF39F}" type="sibTrans" cxnId="{021A4B21-B1B0-4E09-870F-3F18DE4B54B8}">
      <dgm:prSet/>
      <dgm:spPr/>
      <dgm:t>
        <a:bodyPr/>
        <a:lstStyle/>
        <a:p>
          <a:endParaRPr lang="en-NZ"/>
        </a:p>
      </dgm:t>
    </dgm:pt>
    <dgm:pt modelId="{D72D462E-4C1E-40A3-9A23-A46A8ADE83C8}">
      <dgm:prSet/>
      <dgm:spPr/>
      <dgm:t>
        <a:bodyPr/>
        <a:lstStyle/>
        <a:p>
          <a:r>
            <a:rPr lang="en-US" dirty="0"/>
            <a:t>The shopping cart items are used to create an order.</a:t>
          </a:r>
          <a:endParaRPr lang="en-NZ" dirty="0"/>
        </a:p>
      </dgm:t>
    </dgm:pt>
    <dgm:pt modelId="{8E3445E2-1333-44DA-897E-D29EC075AD9C}" type="parTrans" cxnId="{9A0028E2-6E09-46A8-98E5-6D1073A41D6C}">
      <dgm:prSet/>
      <dgm:spPr/>
      <dgm:t>
        <a:bodyPr/>
        <a:lstStyle/>
        <a:p>
          <a:endParaRPr lang="en-NZ"/>
        </a:p>
      </dgm:t>
    </dgm:pt>
    <dgm:pt modelId="{2FE52FA2-F529-43E4-87CE-A1AB48647854}" type="sibTrans" cxnId="{9A0028E2-6E09-46A8-98E5-6D1073A41D6C}">
      <dgm:prSet/>
      <dgm:spPr/>
      <dgm:t>
        <a:bodyPr/>
        <a:lstStyle/>
        <a:p>
          <a:endParaRPr lang="en-NZ"/>
        </a:p>
      </dgm:t>
    </dgm:pt>
    <dgm:pt modelId="{FDC71D98-D156-450B-AEE2-BB125AE678A3}">
      <dgm:prSet/>
      <dgm:spPr/>
      <dgm:t>
        <a:bodyPr/>
        <a:lstStyle/>
        <a:p>
          <a:endParaRPr lang="en-NZ" dirty="0"/>
        </a:p>
      </dgm:t>
    </dgm:pt>
    <dgm:pt modelId="{A60B5E01-F763-491F-9B6D-7A461A01FBD1}" type="parTrans" cxnId="{15E2BF60-BB9F-4976-AED7-677A77DA230C}">
      <dgm:prSet/>
      <dgm:spPr/>
      <dgm:t>
        <a:bodyPr/>
        <a:lstStyle/>
        <a:p>
          <a:endParaRPr lang="en-NZ"/>
        </a:p>
      </dgm:t>
    </dgm:pt>
    <dgm:pt modelId="{7733EA50-A085-41CD-86FD-4286686567D1}" type="sibTrans" cxnId="{15E2BF60-BB9F-4976-AED7-677A77DA230C}">
      <dgm:prSet/>
      <dgm:spPr/>
      <dgm:t>
        <a:bodyPr/>
        <a:lstStyle/>
        <a:p>
          <a:endParaRPr lang="en-NZ"/>
        </a:p>
      </dgm:t>
    </dgm:pt>
    <dgm:pt modelId="{14676C0F-BF4D-4349-B14D-9884B860BDF4}">
      <dgm:prSet/>
      <dgm:spPr/>
      <dgm:t>
        <a:bodyPr/>
        <a:lstStyle/>
        <a:p>
          <a:r>
            <a:rPr lang="en-NZ" dirty="0"/>
            <a:t>A procedure is also in place where the shopping cart can be presented with the customers id. </a:t>
          </a:r>
        </a:p>
      </dgm:t>
    </dgm:pt>
    <dgm:pt modelId="{7EF27958-67C5-4049-8C56-C5746FC9E8A2}" type="parTrans" cxnId="{A4111297-EA49-4794-9B51-F6DD62F690E3}">
      <dgm:prSet/>
      <dgm:spPr/>
      <dgm:t>
        <a:bodyPr/>
        <a:lstStyle/>
        <a:p>
          <a:endParaRPr lang="en-NZ"/>
        </a:p>
      </dgm:t>
    </dgm:pt>
    <dgm:pt modelId="{16F348B0-73A8-4FA9-AA30-81927CD5BDF0}" type="sibTrans" cxnId="{A4111297-EA49-4794-9B51-F6DD62F690E3}">
      <dgm:prSet/>
      <dgm:spPr/>
      <dgm:t>
        <a:bodyPr/>
        <a:lstStyle/>
        <a:p>
          <a:endParaRPr lang="en-NZ"/>
        </a:p>
      </dgm:t>
    </dgm:pt>
    <dgm:pt modelId="{CEBBC8CE-5D79-4642-AE98-27D8E2B7FEF9}" type="pres">
      <dgm:prSet presAssocID="{3A7DEA42-222C-46EA-87B1-8CF551827E29}" presName="linear" presStyleCnt="0">
        <dgm:presLayoutVars>
          <dgm:animLvl val="lvl"/>
          <dgm:resizeHandles val="exact"/>
        </dgm:presLayoutVars>
      </dgm:prSet>
      <dgm:spPr/>
    </dgm:pt>
    <dgm:pt modelId="{3DDD2402-C18B-4A29-8FE8-238B8C613309}" type="pres">
      <dgm:prSet presAssocID="{A427967D-3431-47FF-8749-020E24829B05}" presName="parentText" presStyleLbl="node1" presStyleIdx="0" presStyleCnt="5">
        <dgm:presLayoutVars>
          <dgm:chMax val="0"/>
          <dgm:bulletEnabled val="1"/>
        </dgm:presLayoutVars>
      </dgm:prSet>
      <dgm:spPr/>
    </dgm:pt>
    <dgm:pt modelId="{C1896A39-6004-43F2-A522-A71989C79515}" type="pres">
      <dgm:prSet presAssocID="{A427967D-3431-47FF-8749-020E24829B05}" presName="childText" presStyleLbl="revTx" presStyleIdx="0" presStyleCnt="5">
        <dgm:presLayoutVars>
          <dgm:bulletEnabled val="1"/>
        </dgm:presLayoutVars>
      </dgm:prSet>
      <dgm:spPr/>
    </dgm:pt>
    <dgm:pt modelId="{6E333058-FDD5-4DE4-9111-C1A37C0A3C65}" type="pres">
      <dgm:prSet presAssocID="{D69997CC-73F9-416B-9A96-1D9217A2FCBB}" presName="parentText" presStyleLbl="node1" presStyleIdx="1" presStyleCnt="5">
        <dgm:presLayoutVars>
          <dgm:chMax val="0"/>
          <dgm:bulletEnabled val="1"/>
        </dgm:presLayoutVars>
      </dgm:prSet>
      <dgm:spPr/>
    </dgm:pt>
    <dgm:pt modelId="{C3D19DE1-813D-4392-B1AE-A38DF328FEFF}" type="pres">
      <dgm:prSet presAssocID="{D69997CC-73F9-416B-9A96-1D9217A2FCBB}" presName="childText" presStyleLbl="revTx" presStyleIdx="1" presStyleCnt="5">
        <dgm:presLayoutVars>
          <dgm:bulletEnabled val="1"/>
        </dgm:presLayoutVars>
      </dgm:prSet>
      <dgm:spPr/>
    </dgm:pt>
    <dgm:pt modelId="{CDF504DA-D3D8-483F-9230-8B9EE8CB88E7}" type="pres">
      <dgm:prSet presAssocID="{5D69F639-3BBE-4658-B01A-3904BE0C308B}" presName="parentText" presStyleLbl="node1" presStyleIdx="2" presStyleCnt="5">
        <dgm:presLayoutVars>
          <dgm:chMax val="0"/>
          <dgm:bulletEnabled val="1"/>
        </dgm:presLayoutVars>
      </dgm:prSet>
      <dgm:spPr/>
    </dgm:pt>
    <dgm:pt modelId="{1B0B9AE7-C77E-431C-8186-882E87C358B4}" type="pres">
      <dgm:prSet presAssocID="{5D69F639-3BBE-4658-B01A-3904BE0C308B}" presName="childText" presStyleLbl="revTx" presStyleIdx="2" presStyleCnt="5">
        <dgm:presLayoutVars>
          <dgm:bulletEnabled val="1"/>
        </dgm:presLayoutVars>
      </dgm:prSet>
      <dgm:spPr/>
    </dgm:pt>
    <dgm:pt modelId="{EDDEF4EC-6A75-4DEB-BCC8-E7A24EEBA4FD}" type="pres">
      <dgm:prSet presAssocID="{C46BCC17-E47F-4BCF-8115-DCCF49CA3C8F}" presName="parentText" presStyleLbl="node1" presStyleIdx="3" presStyleCnt="5">
        <dgm:presLayoutVars>
          <dgm:chMax val="0"/>
          <dgm:bulletEnabled val="1"/>
        </dgm:presLayoutVars>
      </dgm:prSet>
      <dgm:spPr/>
    </dgm:pt>
    <dgm:pt modelId="{666F75FD-405F-48CA-A16A-BEB4A3330CB1}" type="pres">
      <dgm:prSet presAssocID="{C46BCC17-E47F-4BCF-8115-DCCF49CA3C8F}" presName="childText" presStyleLbl="revTx" presStyleIdx="3" presStyleCnt="5">
        <dgm:presLayoutVars>
          <dgm:bulletEnabled val="1"/>
        </dgm:presLayoutVars>
      </dgm:prSet>
      <dgm:spPr/>
    </dgm:pt>
    <dgm:pt modelId="{E1D084AB-1A78-4985-98AD-A03CC3FD09B6}" type="pres">
      <dgm:prSet presAssocID="{ED514140-9BD4-4810-BA04-23822A07A147}" presName="parentText" presStyleLbl="node1" presStyleIdx="4" presStyleCnt="5">
        <dgm:presLayoutVars>
          <dgm:chMax val="0"/>
          <dgm:bulletEnabled val="1"/>
        </dgm:presLayoutVars>
      </dgm:prSet>
      <dgm:spPr/>
    </dgm:pt>
    <dgm:pt modelId="{9B8FF9D1-C168-498A-BB2E-CC061F3F2849}" type="pres">
      <dgm:prSet presAssocID="{ED514140-9BD4-4810-BA04-23822A07A147}" presName="childText" presStyleLbl="revTx" presStyleIdx="4" presStyleCnt="5">
        <dgm:presLayoutVars>
          <dgm:bulletEnabled val="1"/>
        </dgm:presLayoutVars>
      </dgm:prSet>
      <dgm:spPr/>
    </dgm:pt>
  </dgm:ptLst>
  <dgm:cxnLst>
    <dgm:cxn modelId="{16220C01-727F-49DF-A32A-982A27E39A52}" type="presOf" srcId="{C46BCC17-E47F-4BCF-8115-DCCF49CA3C8F}" destId="{EDDEF4EC-6A75-4DEB-BCC8-E7A24EEBA4FD}" srcOrd="0" destOrd="0" presId="urn:microsoft.com/office/officeart/2005/8/layout/vList2"/>
    <dgm:cxn modelId="{C3FA300E-121A-4076-B47F-16F6E38BD426}" type="presOf" srcId="{D72D462E-4C1E-40A3-9A23-A46A8ADE83C8}" destId="{9B8FF9D1-C168-498A-BB2E-CC061F3F2849}" srcOrd="0" destOrd="2" presId="urn:microsoft.com/office/officeart/2005/8/layout/vList2"/>
    <dgm:cxn modelId="{021A4B21-B1B0-4E09-870F-3F18DE4B54B8}" srcId="{ED514140-9BD4-4810-BA04-23822A07A147}" destId="{8114EA29-2494-4F36-8C19-C37AA935AC5F}" srcOrd="1" destOrd="0" parTransId="{DBDC8A6A-0575-4D51-BBC4-2CE602595E74}" sibTransId="{0D6599C6-6ACA-4DDC-9A25-1E28AE4BF39F}"/>
    <dgm:cxn modelId="{FDEC0722-785F-433B-86E1-B75EA03BC6D1}" type="presOf" srcId="{6C0F2E8D-6E06-4C74-8037-33B5FFDAB6B5}" destId="{1B0B9AE7-C77E-431C-8186-882E87C358B4}" srcOrd="0" destOrd="1" presId="urn:microsoft.com/office/officeart/2005/8/layout/vList2"/>
    <dgm:cxn modelId="{D0A3D322-9AA4-462D-8421-23271F06D1FC}" type="presOf" srcId="{ED514140-9BD4-4810-BA04-23822A07A147}" destId="{E1D084AB-1A78-4985-98AD-A03CC3FD09B6}" srcOrd="0" destOrd="0" presId="urn:microsoft.com/office/officeart/2005/8/layout/vList2"/>
    <dgm:cxn modelId="{A96BDA23-DF43-4C18-916C-B60904327CC2}" type="presOf" srcId="{8114EA29-2494-4F36-8C19-C37AA935AC5F}" destId="{9B8FF9D1-C168-498A-BB2E-CC061F3F2849}" srcOrd="0" destOrd="1" presId="urn:microsoft.com/office/officeart/2005/8/layout/vList2"/>
    <dgm:cxn modelId="{B691202A-4CC1-4C50-83F2-17AD57B4862B}" srcId="{3A7DEA42-222C-46EA-87B1-8CF551827E29}" destId="{D69997CC-73F9-416B-9A96-1D9217A2FCBB}" srcOrd="1" destOrd="0" parTransId="{3669BFAE-3705-42B2-A4A4-12A2FA65F3B6}" sibTransId="{A85274FF-BA68-4A66-B809-D7EF1D8FA682}"/>
    <dgm:cxn modelId="{47D3E72C-1042-45A8-AED3-CD7315E8B2F2}" type="presOf" srcId="{A427967D-3431-47FF-8749-020E24829B05}" destId="{3DDD2402-C18B-4A29-8FE8-238B8C613309}" srcOrd="0" destOrd="0" presId="urn:microsoft.com/office/officeart/2005/8/layout/vList2"/>
    <dgm:cxn modelId="{EF92D32E-D4C9-4A3A-908F-699DC545498C}" type="presOf" srcId="{5D69F639-3BBE-4658-B01A-3904BE0C308B}" destId="{CDF504DA-D3D8-483F-9230-8B9EE8CB88E7}" srcOrd="0" destOrd="0" presId="urn:microsoft.com/office/officeart/2005/8/layout/vList2"/>
    <dgm:cxn modelId="{E1C1C72F-C183-4AB9-86CA-96A81A28D566}" type="presOf" srcId="{CC1F9E74-ABF6-4F76-9052-A9E539C0AB9F}" destId="{C1896A39-6004-43F2-A522-A71989C79515}" srcOrd="0" destOrd="0" presId="urn:microsoft.com/office/officeart/2005/8/layout/vList2"/>
    <dgm:cxn modelId="{E6512A38-783F-4DDC-9882-B0211BBEB216}" type="presOf" srcId="{6E39A2CD-715C-440B-90BB-28F6E32EB58A}" destId="{1B0B9AE7-C77E-431C-8186-882E87C358B4}" srcOrd="0" destOrd="0" presId="urn:microsoft.com/office/officeart/2005/8/layout/vList2"/>
    <dgm:cxn modelId="{6774F75F-C1C7-43B3-9075-CF5858FEFC3F}" srcId="{C46BCC17-E47F-4BCF-8115-DCCF49CA3C8F}" destId="{A2286D0A-FB42-487B-8A97-14D20D4F38BF}" srcOrd="2" destOrd="0" parTransId="{C08CDC1A-CB0F-4A1E-A71B-602361A6CCD8}" sibTransId="{3ACD6463-67D0-42E3-8F02-66AF5D118181}"/>
    <dgm:cxn modelId="{15E2BF60-BB9F-4976-AED7-677A77DA230C}" srcId="{ED514140-9BD4-4810-BA04-23822A07A147}" destId="{FDC71D98-D156-450B-AEE2-BB125AE678A3}" srcOrd="3" destOrd="0" parTransId="{A60B5E01-F763-491F-9B6D-7A461A01FBD1}" sibTransId="{7733EA50-A085-41CD-86FD-4286686567D1}"/>
    <dgm:cxn modelId="{9A19CA42-6E44-45AC-9E3F-5567F1CAE0B7}" type="presOf" srcId="{F7AFCD2D-DF83-4A07-A86A-F9B9A0E40160}" destId="{9B8FF9D1-C168-498A-BB2E-CC061F3F2849}" srcOrd="0" destOrd="0" presId="urn:microsoft.com/office/officeart/2005/8/layout/vList2"/>
    <dgm:cxn modelId="{98A03444-523C-4182-9928-4CD94B06FDE3}" type="presOf" srcId="{5E481549-37BA-454A-901C-C0F7F81D7BAD}" destId="{666F75FD-405F-48CA-A16A-BEB4A3330CB1}" srcOrd="0" destOrd="0" presId="urn:microsoft.com/office/officeart/2005/8/layout/vList2"/>
    <dgm:cxn modelId="{65F82865-26D6-4F8B-8BF7-1C6A6B6587D2}" type="presOf" srcId="{D69997CC-73F9-416B-9A96-1D9217A2FCBB}" destId="{6E333058-FDD5-4DE4-9111-C1A37C0A3C65}" srcOrd="0" destOrd="0" presId="urn:microsoft.com/office/officeart/2005/8/layout/vList2"/>
    <dgm:cxn modelId="{A6CE3C45-4868-4527-BB63-32378C3C1B56}" srcId="{3A7DEA42-222C-46EA-87B1-8CF551827E29}" destId="{A427967D-3431-47FF-8749-020E24829B05}" srcOrd="0" destOrd="0" parTransId="{C03115EB-0236-44A6-AB66-A731BFC57764}" sibTransId="{F64601FB-52EC-43D7-ADE1-BDB6ADCEB5C9}"/>
    <dgm:cxn modelId="{8367467A-234F-40B0-B993-3906EEE82E27}" type="presOf" srcId="{FDC71D98-D156-450B-AEE2-BB125AE678A3}" destId="{9B8FF9D1-C168-498A-BB2E-CC061F3F2849}" srcOrd="0" destOrd="3" presId="urn:microsoft.com/office/officeart/2005/8/layout/vList2"/>
    <dgm:cxn modelId="{5E327D7F-FD01-4944-8A80-140297309341}" srcId="{D69997CC-73F9-416B-9A96-1D9217A2FCBB}" destId="{54E1DC4A-2D06-4DFC-B589-BB7837E5E65F}" srcOrd="0" destOrd="0" parTransId="{993F5561-4034-4E47-AEC1-366FA1B71C6D}" sibTransId="{9B076ADC-19C4-4397-BC04-FBBD03B4B6E7}"/>
    <dgm:cxn modelId="{C0576C82-67C2-4A03-8487-05B79D8668DB}" type="presOf" srcId="{54E1DC4A-2D06-4DFC-B589-BB7837E5E65F}" destId="{C3D19DE1-813D-4392-B1AE-A38DF328FEFF}" srcOrd="0" destOrd="0" presId="urn:microsoft.com/office/officeart/2005/8/layout/vList2"/>
    <dgm:cxn modelId="{046BA985-CC18-4963-B981-8D3F2C402CCA}" srcId="{C46BCC17-E47F-4BCF-8115-DCCF49CA3C8F}" destId="{5E481549-37BA-454A-901C-C0F7F81D7BAD}" srcOrd="0" destOrd="0" parTransId="{E489B69B-79D4-472D-B79C-98C5026B4EA8}" sibTransId="{328F942A-A014-45D8-8118-03AFA8523897}"/>
    <dgm:cxn modelId="{88A99686-E54F-43E7-82BD-3C4367D73DC4}" srcId="{3A7DEA42-222C-46EA-87B1-8CF551827E29}" destId="{5D69F639-3BBE-4658-B01A-3904BE0C308B}" srcOrd="2" destOrd="0" parTransId="{0F573A51-D108-4939-BF06-DF5A97AC5453}" sibTransId="{998AE250-F178-4B4D-B44C-BECFD53B1D73}"/>
    <dgm:cxn modelId="{A4111297-EA49-4794-9B51-F6DD62F690E3}" srcId="{C46BCC17-E47F-4BCF-8115-DCCF49CA3C8F}" destId="{14676C0F-BF4D-4349-B14D-9884B860BDF4}" srcOrd="1" destOrd="0" parTransId="{7EF27958-67C5-4049-8C56-C5746FC9E8A2}" sibTransId="{16F348B0-73A8-4FA9-AA30-81927CD5BDF0}"/>
    <dgm:cxn modelId="{FF799497-0A0B-4571-A1C8-729CC0C3DB6A}" type="presOf" srcId="{3A7DEA42-222C-46EA-87B1-8CF551827E29}" destId="{CEBBC8CE-5D79-4642-AE98-27D8E2B7FEF9}" srcOrd="0" destOrd="0" presId="urn:microsoft.com/office/officeart/2005/8/layout/vList2"/>
    <dgm:cxn modelId="{CB21489A-1550-4D40-ACC0-6042F89B2662}" srcId="{3A7DEA42-222C-46EA-87B1-8CF551827E29}" destId="{C46BCC17-E47F-4BCF-8115-DCCF49CA3C8F}" srcOrd="3" destOrd="0" parTransId="{13137DD7-CDDD-4298-90C7-1321D1A2537D}" sibTransId="{511C02B6-209B-4502-ADBF-D66CED8171B3}"/>
    <dgm:cxn modelId="{108BB1A0-A030-49B9-B278-4CD02CA25496}" type="presOf" srcId="{14676C0F-BF4D-4349-B14D-9884B860BDF4}" destId="{666F75FD-405F-48CA-A16A-BEB4A3330CB1}" srcOrd="0" destOrd="1" presId="urn:microsoft.com/office/officeart/2005/8/layout/vList2"/>
    <dgm:cxn modelId="{569AFFA5-39EC-4087-A4AA-AF85575121E4}" srcId="{5D69F639-3BBE-4658-B01A-3904BE0C308B}" destId="{7A59445A-7DE3-4FBF-B665-02D814FBE50D}" srcOrd="2" destOrd="0" parTransId="{7EC4930C-165D-497E-A7EF-DA8927D5090F}" sibTransId="{7025870D-B5F2-4CC0-A14B-45517C49FBFB}"/>
    <dgm:cxn modelId="{287FC1AE-74C3-4F25-8BE7-C6E384DCC632}" srcId="{A427967D-3431-47FF-8749-020E24829B05}" destId="{CC1F9E74-ABF6-4F76-9052-A9E539C0AB9F}" srcOrd="0" destOrd="0" parTransId="{19ADC171-5C5C-49D9-B07E-AF82F434D138}" sibTransId="{767CCBB0-143E-481F-8E58-480CA5241601}"/>
    <dgm:cxn modelId="{CA0257CE-6AC4-4EA8-B0CA-8A00732F1543}" type="presOf" srcId="{7A59445A-7DE3-4FBF-B665-02D814FBE50D}" destId="{1B0B9AE7-C77E-431C-8186-882E87C358B4}" srcOrd="0" destOrd="2" presId="urn:microsoft.com/office/officeart/2005/8/layout/vList2"/>
    <dgm:cxn modelId="{98B0E8CF-6D7B-4F15-8BD7-753236F4A779}" srcId="{5D69F639-3BBE-4658-B01A-3904BE0C308B}" destId="{6E39A2CD-715C-440B-90BB-28F6E32EB58A}" srcOrd="0" destOrd="0" parTransId="{D510C9F2-A072-4AFA-B024-9ADA12BDC700}" sibTransId="{082310EF-B2BF-45FA-BA7D-5050D817E482}"/>
    <dgm:cxn modelId="{A2D9DCD9-C041-46AF-AA22-283E1D0C4029}" srcId="{3A7DEA42-222C-46EA-87B1-8CF551827E29}" destId="{ED514140-9BD4-4810-BA04-23822A07A147}" srcOrd="4" destOrd="0" parTransId="{C3E002B5-3B7D-4E2E-B5DA-88E589524D4A}" sibTransId="{DA4AADB7-E4A3-4742-AE50-6171D089B507}"/>
    <dgm:cxn modelId="{9A0028E2-6E09-46A8-98E5-6D1073A41D6C}" srcId="{ED514140-9BD4-4810-BA04-23822A07A147}" destId="{D72D462E-4C1E-40A3-9A23-A46A8ADE83C8}" srcOrd="2" destOrd="0" parTransId="{8E3445E2-1333-44DA-897E-D29EC075AD9C}" sibTransId="{2FE52FA2-F529-43E4-87CE-A1AB48647854}"/>
    <dgm:cxn modelId="{87EFD4EC-79EA-4550-998F-0480AFE7AD57}" srcId="{5D69F639-3BBE-4658-B01A-3904BE0C308B}" destId="{6C0F2E8D-6E06-4C74-8037-33B5FFDAB6B5}" srcOrd="1" destOrd="0" parTransId="{EDF91EBA-4961-4650-83E0-5B848210C102}" sibTransId="{ED478596-F6CC-4BF9-BCE4-5715D6D3A58D}"/>
    <dgm:cxn modelId="{E06AE3F7-1299-41DB-8872-EA5B9682B18A}" srcId="{ED514140-9BD4-4810-BA04-23822A07A147}" destId="{F7AFCD2D-DF83-4A07-A86A-F9B9A0E40160}" srcOrd="0" destOrd="0" parTransId="{4188EAAC-3178-417C-AA5A-12478E1AEF64}" sibTransId="{81C8C27F-02AE-4ED8-838A-5E3D4212238E}"/>
    <dgm:cxn modelId="{7AE0AAFC-CA8F-44EF-8DE1-62B22B26C08D}" type="presOf" srcId="{A2286D0A-FB42-487B-8A97-14D20D4F38BF}" destId="{666F75FD-405F-48CA-A16A-BEB4A3330CB1}" srcOrd="0" destOrd="2" presId="urn:microsoft.com/office/officeart/2005/8/layout/vList2"/>
    <dgm:cxn modelId="{6578291B-96B2-47AF-A74A-68F921B9A926}" type="presParOf" srcId="{CEBBC8CE-5D79-4642-AE98-27D8E2B7FEF9}" destId="{3DDD2402-C18B-4A29-8FE8-238B8C613309}" srcOrd="0" destOrd="0" presId="urn:microsoft.com/office/officeart/2005/8/layout/vList2"/>
    <dgm:cxn modelId="{CB16EA5C-83CF-44CA-BBE9-EDE7EB984608}" type="presParOf" srcId="{CEBBC8CE-5D79-4642-AE98-27D8E2B7FEF9}" destId="{C1896A39-6004-43F2-A522-A71989C79515}" srcOrd="1" destOrd="0" presId="urn:microsoft.com/office/officeart/2005/8/layout/vList2"/>
    <dgm:cxn modelId="{BB72D3FB-7CE2-46CC-B3B8-C56A113E3693}" type="presParOf" srcId="{CEBBC8CE-5D79-4642-AE98-27D8E2B7FEF9}" destId="{6E333058-FDD5-4DE4-9111-C1A37C0A3C65}" srcOrd="2" destOrd="0" presId="urn:microsoft.com/office/officeart/2005/8/layout/vList2"/>
    <dgm:cxn modelId="{4249A60E-63A4-4206-A29A-5E7AC41A7421}" type="presParOf" srcId="{CEBBC8CE-5D79-4642-AE98-27D8E2B7FEF9}" destId="{C3D19DE1-813D-4392-B1AE-A38DF328FEFF}" srcOrd="3" destOrd="0" presId="urn:microsoft.com/office/officeart/2005/8/layout/vList2"/>
    <dgm:cxn modelId="{C421C96C-8817-4E9C-AF47-86B2D89FC52C}" type="presParOf" srcId="{CEBBC8CE-5D79-4642-AE98-27D8E2B7FEF9}" destId="{CDF504DA-D3D8-483F-9230-8B9EE8CB88E7}" srcOrd="4" destOrd="0" presId="urn:microsoft.com/office/officeart/2005/8/layout/vList2"/>
    <dgm:cxn modelId="{2E7DD116-ED06-410C-A225-4BF5067BD060}" type="presParOf" srcId="{CEBBC8CE-5D79-4642-AE98-27D8E2B7FEF9}" destId="{1B0B9AE7-C77E-431C-8186-882E87C358B4}" srcOrd="5" destOrd="0" presId="urn:microsoft.com/office/officeart/2005/8/layout/vList2"/>
    <dgm:cxn modelId="{76BFF2E4-0CB2-4D2B-853B-81E537F6653C}" type="presParOf" srcId="{CEBBC8CE-5D79-4642-AE98-27D8E2B7FEF9}" destId="{EDDEF4EC-6A75-4DEB-BCC8-E7A24EEBA4FD}" srcOrd="6" destOrd="0" presId="urn:microsoft.com/office/officeart/2005/8/layout/vList2"/>
    <dgm:cxn modelId="{D99FF3DA-D9EB-4F67-956E-32A7A0C37283}" type="presParOf" srcId="{CEBBC8CE-5D79-4642-AE98-27D8E2B7FEF9}" destId="{666F75FD-405F-48CA-A16A-BEB4A3330CB1}" srcOrd="7" destOrd="0" presId="urn:microsoft.com/office/officeart/2005/8/layout/vList2"/>
    <dgm:cxn modelId="{79ED71F2-ABDD-4F13-910B-4502AD4A829A}" type="presParOf" srcId="{CEBBC8CE-5D79-4642-AE98-27D8E2B7FEF9}" destId="{E1D084AB-1A78-4985-98AD-A03CC3FD09B6}" srcOrd="8" destOrd="0" presId="urn:microsoft.com/office/officeart/2005/8/layout/vList2"/>
    <dgm:cxn modelId="{F25A6993-4536-40A4-9DE3-AC31941BDA05}" type="presParOf" srcId="{CEBBC8CE-5D79-4642-AE98-27D8E2B7FEF9}" destId="{9B8FF9D1-C168-498A-BB2E-CC061F3F2849}"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569DD67-5B0A-43CB-A31C-C68B279BC350}" type="doc">
      <dgm:prSet loTypeId="urn:microsoft.com/office/officeart/2011/layout/TabList" loCatId="list" qsTypeId="urn:microsoft.com/office/officeart/2005/8/quickstyle/simple1" qsCatId="simple" csTypeId="urn:microsoft.com/office/officeart/2005/8/colors/accent3_2" csCatId="accent3" phldr="1"/>
      <dgm:spPr/>
      <dgm:t>
        <a:bodyPr/>
        <a:lstStyle/>
        <a:p>
          <a:endParaRPr lang="en-NZ"/>
        </a:p>
      </dgm:t>
    </dgm:pt>
    <dgm:pt modelId="{13096034-56E7-40F3-B32D-332976372485}">
      <dgm:prSet phldrT="[Text]"/>
      <dgm:spPr/>
      <dgm:t>
        <a:bodyPr/>
        <a:lstStyle/>
        <a:p>
          <a:r>
            <a:rPr lang="en-NZ" dirty="0"/>
            <a:t>PRODUCTS</a:t>
          </a:r>
        </a:p>
      </dgm:t>
    </dgm:pt>
    <dgm:pt modelId="{DD47B607-1765-4037-BEE0-8E285C1DBEEE}" type="parTrans" cxnId="{114F19C5-D51B-45A6-8C3C-3105769EB95A}">
      <dgm:prSet/>
      <dgm:spPr/>
      <dgm:t>
        <a:bodyPr/>
        <a:lstStyle/>
        <a:p>
          <a:endParaRPr lang="en-NZ"/>
        </a:p>
      </dgm:t>
    </dgm:pt>
    <dgm:pt modelId="{2FA56CBA-333E-4668-908A-7DA9ADB0FB98}" type="sibTrans" cxnId="{114F19C5-D51B-45A6-8C3C-3105769EB95A}">
      <dgm:prSet/>
      <dgm:spPr/>
      <dgm:t>
        <a:bodyPr/>
        <a:lstStyle/>
        <a:p>
          <a:endParaRPr lang="en-NZ"/>
        </a:p>
      </dgm:t>
    </dgm:pt>
    <dgm:pt modelId="{1C3065C8-D442-4986-9C41-EE5AE3EFA0A7}">
      <dgm:prSet phldrT="[Text]"/>
      <dgm:spPr/>
      <dgm:t>
        <a:bodyPr/>
        <a:lstStyle/>
        <a:p>
          <a:endParaRPr lang="en-NZ" dirty="0"/>
        </a:p>
      </dgm:t>
    </dgm:pt>
    <dgm:pt modelId="{069E5D82-99ED-4CD8-81AF-9D29ACB0E4CD}" type="parTrans" cxnId="{9533A3E7-E131-496E-A6FA-53CB4E9FE863}">
      <dgm:prSet/>
      <dgm:spPr/>
      <dgm:t>
        <a:bodyPr/>
        <a:lstStyle/>
        <a:p>
          <a:endParaRPr lang="en-NZ"/>
        </a:p>
      </dgm:t>
    </dgm:pt>
    <dgm:pt modelId="{7AA77B24-670B-4185-9237-34D645C33A8A}" type="sibTrans" cxnId="{9533A3E7-E131-496E-A6FA-53CB4E9FE863}">
      <dgm:prSet/>
      <dgm:spPr/>
      <dgm:t>
        <a:bodyPr/>
        <a:lstStyle/>
        <a:p>
          <a:endParaRPr lang="en-NZ"/>
        </a:p>
      </dgm:t>
    </dgm:pt>
    <dgm:pt modelId="{E8772AD6-106F-473E-A05F-D30CA3BFA758}">
      <dgm:prSet phldrT="[Text]" custT="1"/>
      <dgm:spPr/>
      <dgm:t>
        <a:bodyPr/>
        <a:lstStyle/>
        <a:p>
          <a:r>
            <a:rPr lang="en-NZ" sz="1800" dirty="0"/>
            <a:t>Show all phone devices</a:t>
          </a:r>
        </a:p>
      </dgm:t>
    </dgm:pt>
    <dgm:pt modelId="{908B1466-C69A-4C5D-904B-C046CF39E066}" type="parTrans" cxnId="{5612056F-D9E6-42B7-98EC-3A0A54D16ABA}">
      <dgm:prSet/>
      <dgm:spPr/>
      <dgm:t>
        <a:bodyPr/>
        <a:lstStyle/>
        <a:p>
          <a:endParaRPr lang="en-NZ"/>
        </a:p>
      </dgm:t>
    </dgm:pt>
    <dgm:pt modelId="{D4428D29-3B97-49E3-BA2A-3EFA7D0274A9}" type="sibTrans" cxnId="{5612056F-D9E6-42B7-98EC-3A0A54D16ABA}">
      <dgm:prSet/>
      <dgm:spPr/>
      <dgm:t>
        <a:bodyPr/>
        <a:lstStyle/>
        <a:p>
          <a:endParaRPr lang="en-NZ"/>
        </a:p>
      </dgm:t>
    </dgm:pt>
    <dgm:pt modelId="{E4D84343-92CB-4196-B300-77C9411DFB8D}">
      <dgm:prSet phldrT="[Text]"/>
      <dgm:spPr/>
      <dgm:t>
        <a:bodyPr/>
        <a:lstStyle/>
        <a:p>
          <a:r>
            <a:rPr lang="en-NZ" dirty="0"/>
            <a:t>ORDERS</a:t>
          </a:r>
        </a:p>
      </dgm:t>
    </dgm:pt>
    <dgm:pt modelId="{BF06D83E-48CB-408E-A4D9-58B4AD482E5E}" type="parTrans" cxnId="{E4EA8A56-4469-40A9-A204-1F0868C590AD}">
      <dgm:prSet/>
      <dgm:spPr/>
      <dgm:t>
        <a:bodyPr/>
        <a:lstStyle/>
        <a:p>
          <a:endParaRPr lang="en-NZ"/>
        </a:p>
      </dgm:t>
    </dgm:pt>
    <dgm:pt modelId="{E572F6F1-E97C-490B-8AF4-651762C20C9F}" type="sibTrans" cxnId="{E4EA8A56-4469-40A9-A204-1F0868C590AD}">
      <dgm:prSet/>
      <dgm:spPr/>
      <dgm:t>
        <a:bodyPr/>
        <a:lstStyle/>
        <a:p>
          <a:endParaRPr lang="en-NZ"/>
        </a:p>
      </dgm:t>
    </dgm:pt>
    <dgm:pt modelId="{32C47BE7-D110-483C-BA98-DDBB3DC03663}">
      <dgm:prSet phldrT="[Text]" custT="1"/>
      <dgm:spPr/>
      <dgm:t>
        <a:bodyPr/>
        <a:lstStyle/>
        <a:p>
          <a:r>
            <a:rPr lang="en-NZ" sz="1800" dirty="0"/>
            <a:t>Order history by year</a:t>
          </a:r>
        </a:p>
      </dgm:t>
    </dgm:pt>
    <dgm:pt modelId="{4069F01E-EE7D-449F-9D64-206BAA79FFB0}" type="parTrans" cxnId="{1D2C5F38-3DBB-4330-9C79-014C680D4B2E}">
      <dgm:prSet/>
      <dgm:spPr/>
      <dgm:t>
        <a:bodyPr/>
        <a:lstStyle/>
        <a:p>
          <a:endParaRPr lang="en-NZ"/>
        </a:p>
      </dgm:t>
    </dgm:pt>
    <dgm:pt modelId="{952A88AD-DDE2-41E2-8865-87699A4BB0C6}" type="sibTrans" cxnId="{1D2C5F38-3DBB-4330-9C79-014C680D4B2E}">
      <dgm:prSet/>
      <dgm:spPr/>
      <dgm:t>
        <a:bodyPr/>
        <a:lstStyle/>
        <a:p>
          <a:endParaRPr lang="en-NZ"/>
        </a:p>
      </dgm:t>
    </dgm:pt>
    <dgm:pt modelId="{07A50FAB-7A94-4E5C-B6D9-873E214D08F2}">
      <dgm:prSet phldrT="[Text]"/>
      <dgm:spPr/>
      <dgm:t>
        <a:bodyPr/>
        <a:lstStyle/>
        <a:p>
          <a:r>
            <a:rPr lang="en-NZ" dirty="0"/>
            <a:t>CUSTOMERS</a:t>
          </a:r>
        </a:p>
      </dgm:t>
    </dgm:pt>
    <dgm:pt modelId="{A497351A-62B9-47BF-9EAE-1608AD13D34B}" type="parTrans" cxnId="{F83454F1-43AD-4766-9519-04D3E428B936}">
      <dgm:prSet/>
      <dgm:spPr/>
      <dgm:t>
        <a:bodyPr/>
        <a:lstStyle/>
        <a:p>
          <a:endParaRPr lang="en-NZ"/>
        </a:p>
      </dgm:t>
    </dgm:pt>
    <dgm:pt modelId="{90D25B5F-63B0-4C5D-82C1-B9FFEF6A7F4E}" type="sibTrans" cxnId="{F83454F1-43AD-4766-9519-04D3E428B936}">
      <dgm:prSet/>
      <dgm:spPr/>
      <dgm:t>
        <a:bodyPr/>
        <a:lstStyle/>
        <a:p>
          <a:endParaRPr lang="en-NZ"/>
        </a:p>
      </dgm:t>
    </dgm:pt>
    <dgm:pt modelId="{7C68204D-C8FE-4EB6-93FF-175EB3B83A05}">
      <dgm:prSet phldrT="[Text]"/>
      <dgm:spPr/>
      <dgm:t>
        <a:bodyPr/>
        <a:lstStyle/>
        <a:p>
          <a:r>
            <a:rPr lang="en-NZ" dirty="0"/>
            <a:t> </a:t>
          </a:r>
        </a:p>
      </dgm:t>
    </dgm:pt>
    <dgm:pt modelId="{2B777523-351C-4BD2-AC9C-04B9021F7FFF}" type="parTrans" cxnId="{FA744795-BD58-46B8-8DAD-7637BF7C59AF}">
      <dgm:prSet/>
      <dgm:spPr/>
      <dgm:t>
        <a:bodyPr/>
        <a:lstStyle/>
        <a:p>
          <a:endParaRPr lang="en-NZ"/>
        </a:p>
      </dgm:t>
    </dgm:pt>
    <dgm:pt modelId="{52FAB673-00AD-427F-8735-F0D6D8888372}" type="sibTrans" cxnId="{FA744795-BD58-46B8-8DAD-7637BF7C59AF}">
      <dgm:prSet/>
      <dgm:spPr/>
      <dgm:t>
        <a:bodyPr/>
        <a:lstStyle/>
        <a:p>
          <a:endParaRPr lang="en-NZ"/>
        </a:p>
      </dgm:t>
    </dgm:pt>
    <dgm:pt modelId="{F1C48C76-581A-4F4C-AC8F-EA066E0F1783}">
      <dgm:prSet phldrT="[Text]" custT="1"/>
      <dgm:spPr/>
      <dgm:t>
        <a:bodyPr/>
        <a:lstStyle/>
        <a:p>
          <a:r>
            <a:rPr lang="en-NZ" sz="1800" dirty="0"/>
            <a:t>Customers registered per month</a:t>
          </a:r>
        </a:p>
      </dgm:t>
    </dgm:pt>
    <dgm:pt modelId="{1590A90B-431A-4E04-9C89-FA035DAA6AEB}" type="parTrans" cxnId="{1495DB2D-D7AE-4BA8-AA13-824776716C08}">
      <dgm:prSet/>
      <dgm:spPr/>
      <dgm:t>
        <a:bodyPr/>
        <a:lstStyle/>
        <a:p>
          <a:endParaRPr lang="en-NZ"/>
        </a:p>
      </dgm:t>
    </dgm:pt>
    <dgm:pt modelId="{964E4F1A-7A46-4B84-991A-2C73FA39BEFD}" type="sibTrans" cxnId="{1495DB2D-D7AE-4BA8-AA13-824776716C08}">
      <dgm:prSet/>
      <dgm:spPr/>
      <dgm:t>
        <a:bodyPr/>
        <a:lstStyle/>
        <a:p>
          <a:endParaRPr lang="en-NZ"/>
        </a:p>
      </dgm:t>
    </dgm:pt>
    <dgm:pt modelId="{3214E4AC-25CF-4466-A14A-BE3E1F0F5A0E}">
      <dgm:prSet custT="1"/>
      <dgm:spPr/>
      <dgm:t>
        <a:bodyPr/>
        <a:lstStyle/>
        <a:p>
          <a:endParaRPr lang="en-NZ" sz="1800" dirty="0"/>
        </a:p>
      </dgm:t>
    </dgm:pt>
    <dgm:pt modelId="{3C7FEEE6-EE6D-461D-ABC7-7E81CC259BDF}" type="parTrans" cxnId="{92C0AEC0-6EA4-4B64-B109-F636C9519FAF}">
      <dgm:prSet/>
      <dgm:spPr/>
      <dgm:t>
        <a:bodyPr/>
        <a:lstStyle/>
        <a:p>
          <a:endParaRPr lang="en-NZ"/>
        </a:p>
      </dgm:t>
    </dgm:pt>
    <dgm:pt modelId="{4420EA1E-4616-4EED-8215-8EA289696BD7}" type="sibTrans" cxnId="{92C0AEC0-6EA4-4B64-B109-F636C9519FAF}">
      <dgm:prSet/>
      <dgm:spPr/>
      <dgm:t>
        <a:bodyPr/>
        <a:lstStyle/>
        <a:p>
          <a:endParaRPr lang="en-NZ"/>
        </a:p>
      </dgm:t>
    </dgm:pt>
    <dgm:pt modelId="{83E5A82D-49AB-4C62-9348-4505BB71328C}">
      <dgm:prSet custT="1"/>
      <dgm:spPr/>
      <dgm:t>
        <a:bodyPr/>
        <a:lstStyle/>
        <a:p>
          <a:endParaRPr lang="en-NZ" sz="1800" dirty="0"/>
        </a:p>
      </dgm:t>
    </dgm:pt>
    <dgm:pt modelId="{F89DC6AA-7FDC-4881-8A07-1DD77711C550}" type="parTrans" cxnId="{DAA2C806-420C-406F-8ABF-3DBD2409D448}">
      <dgm:prSet/>
      <dgm:spPr/>
      <dgm:t>
        <a:bodyPr/>
        <a:lstStyle/>
        <a:p>
          <a:endParaRPr lang="en-NZ"/>
        </a:p>
      </dgm:t>
    </dgm:pt>
    <dgm:pt modelId="{B5ADC2EF-F402-4313-9BB3-1A1DD5F828F1}" type="sibTrans" cxnId="{DAA2C806-420C-406F-8ABF-3DBD2409D448}">
      <dgm:prSet/>
      <dgm:spPr/>
      <dgm:t>
        <a:bodyPr/>
        <a:lstStyle/>
        <a:p>
          <a:endParaRPr lang="en-NZ"/>
        </a:p>
      </dgm:t>
    </dgm:pt>
    <dgm:pt modelId="{53A02C59-B4B9-4CAB-A3C8-84766EC0009C}">
      <dgm:prSet custT="1"/>
      <dgm:spPr/>
      <dgm:t>
        <a:bodyPr/>
        <a:lstStyle/>
        <a:p>
          <a:endParaRPr lang="en-NZ" sz="1800" dirty="0"/>
        </a:p>
      </dgm:t>
    </dgm:pt>
    <dgm:pt modelId="{2B17C43E-B0B5-4D92-AA1A-44D57BA30836}" type="parTrans" cxnId="{B32030B3-4AF0-49A1-B27F-488428027E60}">
      <dgm:prSet/>
      <dgm:spPr/>
      <dgm:t>
        <a:bodyPr/>
        <a:lstStyle/>
        <a:p>
          <a:endParaRPr lang="en-NZ"/>
        </a:p>
      </dgm:t>
    </dgm:pt>
    <dgm:pt modelId="{C63F66C3-F2DF-40E3-9C35-A36252792736}" type="sibTrans" cxnId="{B32030B3-4AF0-49A1-B27F-488428027E60}">
      <dgm:prSet/>
      <dgm:spPr/>
      <dgm:t>
        <a:bodyPr/>
        <a:lstStyle/>
        <a:p>
          <a:endParaRPr lang="en-NZ"/>
        </a:p>
      </dgm:t>
    </dgm:pt>
    <dgm:pt modelId="{59C11B1B-C364-45B3-AB7F-11F6EDB49807}">
      <dgm:prSet phldrT="[Text]" custT="1"/>
      <dgm:spPr/>
      <dgm:t>
        <a:bodyPr/>
        <a:lstStyle/>
        <a:p>
          <a:r>
            <a:rPr lang="en-NZ" sz="1800" dirty="0"/>
            <a:t>Current inventory details </a:t>
          </a:r>
        </a:p>
      </dgm:t>
    </dgm:pt>
    <dgm:pt modelId="{407D5BE4-32E7-4075-9A99-179721700CAF}" type="parTrans" cxnId="{44266510-DA1A-44BA-9CA1-6ECDA356B2F4}">
      <dgm:prSet/>
      <dgm:spPr/>
      <dgm:t>
        <a:bodyPr/>
        <a:lstStyle/>
        <a:p>
          <a:endParaRPr lang="en-NZ"/>
        </a:p>
      </dgm:t>
    </dgm:pt>
    <dgm:pt modelId="{D285CF1D-5F1F-478D-8ED5-5B9FA3951F51}" type="sibTrans" cxnId="{44266510-DA1A-44BA-9CA1-6ECDA356B2F4}">
      <dgm:prSet/>
      <dgm:spPr/>
      <dgm:t>
        <a:bodyPr/>
        <a:lstStyle/>
        <a:p>
          <a:endParaRPr lang="en-NZ"/>
        </a:p>
      </dgm:t>
    </dgm:pt>
    <dgm:pt modelId="{51D28AE5-423D-4F04-907E-3ABB265D03F5}">
      <dgm:prSet phldrT="[Text]" custT="1"/>
      <dgm:spPr/>
      <dgm:t>
        <a:bodyPr/>
        <a:lstStyle/>
        <a:p>
          <a:r>
            <a:rPr lang="en-NZ" sz="1800" dirty="0"/>
            <a:t>Inventory by manufacturer</a:t>
          </a:r>
        </a:p>
      </dgm:t>
    </dgm:pt>
    <dgm:pt modelId="{6037E71D-35D7-49A9-B802-B47190EBDC07}" type="parTrans" cxnId="{3A23EDAF-CF79-4749-8E31-D114834AD03D}">
      <dgm:prSet/>
      <dgm:spPr/>
      <dgm:t>
        <a:bodyPr/>
        <a:lstStyle/>
        <a:p>
          <a:endParaRPr lang="en-NZ"/>
        </a:p>
      </dgm:t>
    </dgm:pt>
    <dgm:pt modelId="{38BF99DC-F83F-4A22-9B83-C9AE40EB8A8C}" type="sibTrans" cxnId="{3A23EDAF-CF79-4749-8E31-D114834AD03D}">
      <dgm:prSet/>
      <dgm:spPr/>
      <dgm:t>
        <a:bodyPr/>
        <a:lstStyle/>
        <a:p>
          <a:endParaRPr lang="en-NZ"/>
        </a:p>
      </dgm:t>
    </dgm:pt>
    <dgm:pt modelId="{8904128E-DA1C-4C7B-9E28-5EDD917322C5}">
      <dgm:prSet phldrT="[Text]" custT="1"/>
      <dgm:spPr/>
      <dgm:t>
        <a:bodyPr/>
        <a:lstStyle/>
        <a:p>
          <a:r>
            <a:rPr lang="en-NZ" sz="1800" dirty="0"/>
            <a:t>Order by month from manufacturers</a:t>
          </a:r>
        </a:p>
      </dgm:t>
    </dgm:pt>
    <dgm:pt modelId="{C565FAAA-1EB2-40EA-BA0F-ED6A9E86C3C5}" type="parTrans" cxnId="{95C29E15-9216-47BE-A9B0-45C5EFE3B908}">
      <dgm:prSet/>
      <dgm:spPr/>
      <dgm:t>
        <a:bodyPr/>
        <a:lstStyle/>
        <a:p>
          <a:endParaRPr lang="en-NZ"/>
        </a:p>
      </dgm:t>
    </dgm:pt>
    <dgm:pt modelId="{C0C1D7A6-8868-4B03-90EB-880E858B47B8}" type="sibTrans" cxnId="{95C29E15-9216-47BE-A9B0-45C5EFE3B908}">
      <dgm:prSet/>
      <dgm:spPr/>
      <dgm:t>
        <a:bodyPr/>
        <a:lstStyle/>
        <a:p>
          <a:endParaRPr lang="en-NZ"/>
        </a:p>
      </dgm:t>
    </dgm:pt>
    <dgm:pt modelId="{CB3DA0C3-8B37-4E43-A40C-A6368298311E}">
      <dgm:prSet phldrT="[Text]" custT="1"/>
      <dgm:spPr/>
      <dgm:t>
        <a:bodyPr/>
        <a:lstStyle/>
        <a:p>
          <a:r>
            <a:rPr lang="en-NZ" sz="1800" dirty="0"/>
            <a:t>Payments per month</a:t>
          </a:r>
        </a:p>
      </dgm:t>
    </dgm:pt>
    <dgm:pt modelId="{18799E1F-0C1A-4064-AD84-E8ABD409B302}" type="parTrans" cxnId="{28EE9A46-A07E-4A35-A7B9-7D39DFB7838A}">
      <dgm:prSet/>
      <dgm:spPr/>
      <dgm:t>
        <a:bodyPr/>
        <a:lstStyle/>
        <a:p>
          <a:endParaRPr lang="en-NZ"/>
        </a:p>
      </dgm:t>
    </dgm:pt>
    <dgm:pt modelId="{E0975160-31A4-4E46-8424-E1B4C1F0368F}" type="sibTrans" cxnId="{28EE9A46-A07E-4A35-A7B9-7D39DFB7838A}">
      <dgm:prSet/>
      <dgm:spPr/>
      <dgm:t>
        <a:bodyPr/>
        <a:lstStyle/>
        <a:p>
          <a:endParaRPr lang="en-NZ"/>
        </a:p>
      </dgm:t>
    </dgm:pt>
    <dgm:pt modelId="{4F994284-5C9F-4FC8-A6C9-DCFC5636E1FE}">
      <dgm:prSet phldrT="[Text]" custT="1"/>
      <dgm:spPr/>
      <dgm:t>
        <a:bodyPr/>
        <a:lstStyle/>
        <a:p>
          <a:r>
            <a:rPr lang="en-NZ" sz="1800" dirty="0"/>
            <a:t>Sales per country</a:t>
          </a:r>
        </a:p>
      </dgm:t>
    </dgm:pt>
    <dgm:pt modelId="{23AC97AF-04A5-4E3D-BF2E-F9DCE5A98938}" type="parTrans" cxnId="{CCC1CA0E-7F80-41D0-8947-2B6DC3E6F943}">
      <dgm:prSet/>
      <dgm:spPr/>
      <dgm:t>
        <a:bodyPr/>
        <a:lstStyle/>
        <a:p>
          <a:endParaRPr lang="en-NZ"/>
        </a:p>
      </dgm:t>
    </dgm:pt>
    <dgm:pt modelId="{EDBF72F7-DB1F-421F-9C4B-B9F9C4AF7BA1}" type="sibTrans" cxnId="{CCC1CA0E-7F80-41D0-8947-2B6DC3E6F943}">
      <dgm:prSet/>
      <dgm:spPr/>
      <dgm:t>
        <a:bodyPr/>
        <a:lstStyle/>
        <a:p>
          <a:endParaRPr lang="en-NZ"/>
        </a:p>
      </dgm:t>
    </dgm:pt>
    <dgm:pt modelId="{AB2EC548-FF56-477F-8B51-66A792B21163}">
      <dgm:prSet phldrT="[Text]" custT="1"/>
      <dgm:spPr/>
      <dgm:t>
        <a:bodyPr/>
        <a:lstStyle/>
        <a:p>
          <a:r>
            <a:rPr lang="en-NZ" sz="1800" dirty="0"/>
            <a:t>Backorders</a:t>
          </a:r>
        </a:p>
      </dgm:t>
    </dgm:pt>
    <dgm:pt modelId="{64B32E3B-8C0B-4E88-BCCB-747E4F70D44D}" type="parTrans" cxnId="{E96890B6-DCE2-4E84-9056-284D569ECD3A}">
      <dgm:prSet/>
      <dgm:spPr/>
      <dgm:t>
        <a:bodyPr/>
        <a:lstStyle/>
        <a:p>
          <a:endParaRPr lang="en-NZ"/>
        </a:p>
      </dgm:t>
    </dgm:pt>
    <dgm:pt modelId="{578A487C-C98A-4799-BD50-9F92CE42C490}" type="sibTrans" cxnId="{E96890B6-DCE2-4E84-9056-284D569ECD3A}">
      <dgm:prSet/>
      <dgm:spPr/>
      <dgm:t>
        <a:bodyPr/>
        <a:lstStyle/>
        <a:p>
          <a:endParaRPr lang="en-NZ"/>
        </a:p>
      </dgm:t>
    </dgm:pt>
    <dgm:pt modelId="{1424DFBD-05D8-4C26-B7B9-7F61971A7E9B}">
      <dgm:prSet phldrT="[Text]" custT="1"/>
      <dgm:spPr/>
      <dgm:t>
        <a:bodyPr/>
        <a:lstStyle/>
        <a:p>
          <a:r>
            <a:rPr lang="en-NZ" sz="1800" dirty="0"/>
            <a:t>Number of customer ratings per device</a:t>
          </a:r>
        </a:p>
      </dgm:t>
    </dgm:pt>
    <dgm:pt modelId="{FE776277-20A5-4710-87D7-98C5C481ADDD}" type="parTrans" cxnId="{01DF3C34-67D1-40ED-B579-19700E162360}">
      <dgm:prSet/>
      <dgm:spPr/>
      <dgm:t>
        <a:bodyPr/>
        <a:lstStyle/>
        <a:p>
          <a:endParaRPr lang="en-NZ"/>
        </a:p>
      </dgm:t>
    </dgm:pt>
    <dgm:pt modelId="{91B45179-EDBC-4E3E-8703-9E5327032EB6}" type="sibTrans" cxnId="{01DF3C34-67D1-40ED-B579-19700E162360}">
      <dgm:prSet/>
      <dgm:spPr/>
      <dgm:t>
        <a:bodyPr/>
        <a:lstStyle/>
        <a:p>
          <a:endParaRPr lang="en-NZ"/>
        </a:p>
      </dgm:t>
    </dgm:pt>
    <dgm:pt modelId="{180BC2D9-A680-4686-9FE9-1B1F3379DE1F}">
      <dgm:prSet phldrT="[Text]" custT="1"/>
      <dgm:spPr/>
      <dgm:t>
        <a:bodyPr/>
        <a:lstStyle/>
        <a:p>
          <a:r>
            <a:rPr lang="en-NZ" sz="1800" dirty="0"/>
            <a:t>Customer posts on forums per thread</a:t>
          </a:r>
        </a:p>
      </dgm:t>
    </dgm:pt>
    <dgm:pt modelId="{8A826890-732D-4F26-BD41-4D08DD93C010}" type="parTrans" cxnId="{607320A5-4C5D-4744-8581-61791AF8DC10}">
      <dgm:prSet/>
      <dgm:spPr/>
      <dgm:t>
        <a:bodyPr/>
        <a:lstStyle/>
        <a:p>
          <a:endParaRPr lang="en-NZ"/>
        </a:p>
      </dgm:t>
    </dgm:pt>
    <dgm:pt modelId="{3B87B5CF-B81E-429A-A671-75B7F22DE950}" type="sibTrans" cxnId="{607320A5-4C5D-4744-8581-61791AF8DC10}">
      <dgm:prSet/>
      <dgm:spPr/>
      <dgm:t>
        <a:bodyPr/>
        <a:lstStyle/>
        <a:p>
          <a:endParaRPr lang="en-NZ"/>
        </a:p>
      </dgm:t>
    </dgm:pt>
    <dgm:pt modelId="{CA429F70-C816-4796-BF05-E2AAD082F956}">
      <dgm:prSet phldrT="[Text]"/>
      <dgm:spPr/>
      <dgm:t>
        <a:bodyPr/>
        <a:lstStyle/>
        <a:p>
          <a:r>
            <a:rPr lang="en-NZ" dirty="0"/>
            <a:t> </a:t>
          </a:r>
        </a:p>
      </dgm:t>
    </dgm:pt>
    <dgm:pt modelId="{376F143B-3A7C-4077-B743-2FDB503EA06A}" type="sibTrans" cxnId="{A722ECC6-FE6A-4DB6-A37F-C6DFB313F32B}">
      <dgm:prSet/>
      <dgm:spPr/>
      <dgm:t>
        <a:bodyPr/>
        <a:lstStyle/>
        <a:p>
          <a:endParaRPr lang="en-NZ"/>
        </a:p>
      </dgm:t>
    </dgm:pt>
    <dgm:pt modelId="{DEEC10D8-4F34-4F5B-AD10-76BCD970B0C5}" type="parTrans" cxnId="{A722ECC6-FE6A-4DB6-A37F-C6DFB313F32B}">
      <dgm:prSet/>
      <dgm:spPr/>
      <dgm:t>
        <a:bodyPr/>
        <a:lstStyle/>
        <a:p>
          <a:endParaRPr lang="en-NZ"/>
        </a:p>
      </dgm:t>
    </dgm:pt>
    <dgm:pt modelId="{683F6CAF-ACE6-46A8-A88E-A6375C1D6D44}" type="pres">
      <dgm:prSet presAssocID="{8569DD67-5B0A-43CB-A31C-C68B279BC350}" presName="Name0" presStyleCnt="0">
        <dgm:presLayoutVars>
          <dgm:chMax/>
          <dgm:chPref val="3"/>
          <dgm:dir/>
          <dgm:animOne val="branch"/>
          <dgm:animLvl val="lvl"/>
        </dgm:presLayoutVars>
      </dgm:prSet>
      <dgm:spPr/>
    </dgm:pt>
    <dgm:pt modelId="{2E369B6D-F3DE-48EB-8CD9-123E41DBC28E}" type="pres">
      <dgm:prSet presAssocID="{13096034-56E7-40F3-B32D-332976372485}" presName="composite" presStyleCnt="0"/>
      <dgm:spPr/>
    </dgm:pt>
    <dgm:pt modelId="{7509E86E-02CE-402F-B035-791437B6A232}" type="pres">
      <dgm:prSet presAssocID="{13096034-56E7-40F3-B32D-332976372485}" presName="FirstChild" presStyleLbl="revTx" presStyleIdx="0" presStyleCnt="6">
        <dgm:presLayoutVars>
          <dgm:chMax val="0"/>
          <dgm:chPref val="0"/>
          <dgm:bulletEnabled val="1"/>
        </dgm:presLayoutVars>
      </dgm:prSet>
      <dgm:spPr/>
    </dgm:pt>
    <dgm:pt modelId="{EB3AB922-FF46-43B3-B6A2-3C3767DB22DB}" type="pres">
      <dgm:prSet presAssocID="{13096034-56E7-40F3-B32D-332976372485}" presName="Parent" presStyleLbl="alignNode1" presStyleIdx="0" presStyleCnt="3">
        <dgm:presLayoutVars>
          <dgm:chMax val="3"/>
          <dgm:chPref val="3"/>
          <dgm:bulletEnabled val="1"/>
        </dgm:presLayoutVars>
      </dgm:prSet>
      <dgm:spPr/>
    </dgm:pt>
    <dgm:pt modelId="{FD687A98-33D6-407A-9F8A-FBED844AE3B0}" type="pres">
      <dgm:prSet presAssocID="{13096034-56E7-40F3-B32D-332976372485}" presName="Accent" presStyleLbl="parChTrans1D1" presStyleIdx="0" presStyleCnt="3"/>
      <dgm:spPr/>
    </dgm:pt>
    <dgm:pt modelId="{6F47AD78-1ECA-42BE-9D93-EB1697E1858D}" type="pres">
      <dgm:prSet presAssocID="{13096034-56E7-40F3-B32D-332976372485}" presName="Child" presStyleLbl="revTx" presStyleIdx="1" presStyleCnt="6">
        <dgm:presLayoutVars>
          <dgm:chMax val="0"/>
          <dgm:chPref val="0"/>
          <dgm:bulletEnabled val="1"/>
        </dgm:presLayoutVars>
      </dgm:prSet>
      <dgm:spPr/>
    </dgm:pt>
    <dgm:pt modelId="{280B13BE-DECA-4094-A519-7A821874DA82}" type="pres">
      <dgm:prSet presAssocID="{2FA56CBA-333E-4668-908A-7DA9ADB0FB98}" presName="sibTrans" presStyleCnt="0"/>
      <dgm:spPr/>
    </dgm:pt>
    <dgm:pt modelId="{8DC06103-743E-4829-AC2C-F2A90C96989F}" type="pres">
      <dgm:prSet presAssocID="{E4D84343-92CB-4196-B300-77C9411DFB8D}" presName="composite" presStyleCnt="0"/>
      <dgm:spPr/>
    </dgm:pt>
    <dgm:pt modelId="{AE0095D2-B62B-4B12-BDD1-3D4EDBA85329}" type="pres">
      <dgm:prSet presAssocID="{E4D84343-92CB-4196-B300-77C9411DFB8D}" presName="FirstChild" presStyleLbl="revTx" presStyleIdx="2" presStyleCnt="6">
        <dgm:presLayoutVars>
          <dgm:chMax val="0"/>
          <dgm:chPref val="0"/>
          <dgm:bulletEnabled val="1"/>
        </dgm:presLayoutVars>
      </dgm:prSet>
      <dgm:spPr/>
    </dgm:pt>
    <dgm:pt modelId="{B8DDEE28-E8CB-4B9B-94C7-107F7F38E94B}" type="pres">
      <dgm:prSet presAssocID="{E4D84343-92CB-4196-B300-77C9411DFB8D}" presName="Parent" presStyleLbl="alignNode1" presStyleIdx="1" presStyleCnt="3">
        <dgm:presLayoutVars>
          <dgm:chMax val="3"/>
          <dgm:chPref val="3"/>
          <dgm:bulletEnabled val="1"/>
        </dgm:presLayoutVars>
      </dgm:prSet>
      <dgm:spPr/>
    </dgm:pt>
    <dgm:pt modelId="{58B5F6C3-5583-42B4-9454-6BA856B6078C}" type="pres">
      <dgm:prSet presAssocID="{E4D84343-92CB-4196-B300-77C9411DFB8D}" presName="Accent" presStyleLbl="parChTrans1D1" presStyleIdx="1" presStyleCnt="3"/>
      <dgm:spPr/>
    </dgm:pt>
    <dgm:pt modelId="{4F227B35-1E3A-4A9A-84DA-3C4A90F9355D}" type="pres">
      <dgm:prSet presAssocID="{E4D84343-92CB-4196-B300-77C9411DFB8D}" presName="Child" presStyleLbl="revTx" presStyleIdx="3" presStyleCnt="6">
        <dgm:presLayoutVars>
          <dgm:chMax val="0"/>
          <dgm:chPref val="0"/>
          <dgm:bulletEnabled val="1"/>
        </dgm:presLayoutVars>
      </dgm:prSet>
      <dgm:spPr/>
    </dgm:pt>
    <dgm:pt modelId="{60BC1739-13D7-4BB3-BD28-45526D61519F}" type="pres">
      <dgm:prSet presAssocID="{E572F6F1-E97C-490B-8AF4-651762C20C9F}" presName="sibTrans" presStyleCnt="0"/>
      <dgm:spPr/>
    </dgm:pt>
    <dgm:pt modelId="{4435B2D9-DC62-4AF6-9E79-61CED3437FAD}" type="pres">
      <dgm:prSet presAssocID="{07A50FAB-7A94-4E5C-B6D9-873E214D08F2}" presName="composite" presStyleCnt="0"/>
      <dgm:spPr/>
    </dgm:pt>
    <dgm:pt modelId="{3EAAC60C-FFA2-4267-AF60-F223ECDE10B5}" type="pres">
      <dgm:prSet presAssocID="{07A50FAB-7A94-4E5C-B6D9-873E214D08F2}" presName="FirstChild" presStyleLbl="revTx" presStyleIdx="4" presStyleCnt="6">
        <dgm:presLayoutVars>
          <dgm:chMax val="0"/>
          <dgm:chPref val="0"/>
          <dgm:bulletEnabled val="1"/>
        </dgm:presLayoutVars>
      </dgm:prSet>
      <dgm:spPr/>
    </dgm:pt>
    <dgm:pt modelId="{6328E753-75CF-4165-A327-E24C89A22CA2}" type="pres">
      <dgm:prSet presAssocID="{07A50FAB-7A94-4E5C-B6D9-873E214D08F2}" presName="Parent" presStyleLbl="alignNode1" presStyleIdx="2" presStyleCnt="3">
        <dgm:presLayoutVars>
          <dgm:chMax val="3"/>
          <dgm:chPref val="3"/>
          <dgm:bulletEnabled val="1"/>
        </dgm:presLayoutVars>
      </dgm:prSet>
      <dgm:spPr/>
    </dgm:pt>
    <dgm:pt modelId="{F8055189-310C-4405-B370-8375788995CA}" type="pres">
      <dgm:prSet presAssocID="{07A50FAB-7A94-4E5C-B6D9-873E214D08F2}" presName="Accent" presStyleLbl="parChTrans1D1" presStyleIdx="2" presStyleCnt="3"/>
      <dgm:spPr/>
    </dgm:pt>
    <dgm:pt modelId="{D6111043-1509-452B-B4E2-D6D7E02F84D6}" type="pres">
      <dgm:prSet presAssocID="{07A50FAB-7A94-4E5C-B6D9-873E214D08F2}" presName="Child" presStyleLbl="revTx" presStyleIdx="5" presStyleCnt="6">
        <dgm:presLayoutVars>
          <dgm:chMax val="0"/>
          <dgm:chPref val="0"/>
          <dgm:bulletEnabled val="1"/>
        </dgm:presLayoutVars>
      </dgm:prSet>
      <dgm:spPr/>
    </dgm:pt>
  </dgm:ptLst>
  <dgm:cxnLst>
    <dgm:cxn modelId="{DAA2C806-420C-406F-8ABF-3DBD2409D448}" srcId="{13096034-56E7-40F3-B32D-332976372485}" destId="{83E5A82D-49AB-4C62-9348-4505BB71328C}" srcOrd="4" destOrd="0" parTransId="{F89DC6AA-7FDC-4881-8A07-1DD77711C550}" sibTransId="{B5ADC2EF-F402-4313-9BB3-1A1DD5F828F1}"/>
    <dgm:cxn modelId="{CCC1CA0E-7F80-41D0-8947-2B6DC3E6F943}" srcId="{E4D84343-92CB-4196-B300-77C9411DFB8D}" destId="{4F994284-5C9F-4FC8-A6C9-DCFC5636E1FE}" srcOrd="4" destOrd="0" parTransId="{23AC97AF-04A5-4E3D-BF2E-F9DCE5A98938}" sibTransId="{EDBF72F7-DB1F-421F-9C4B-B9F9C4AF7BA1}"/>
    <dgm:cxn modelId="{44266510-DA1A-44BA-9CA1-6ECDA356B2F4}" srcId="{13096034-56E7-40F3-B32D-332976372485}" destId="{59C11B1B-C364-45B3-AB7F-11F6EDB49807}" srcOrd="2" destOrd="0" parTransId="{407D5BE4-32E7-4075-9A99-179721700CAF}" sibTransId="{D285CF1D-5F1F-478D-8ED5-5B9FA3951F51}"/>
    <dgm:cxn modelId="{95C29E15-9216-47BE-A9B0-45C5EFE3B908}" srcId="{E4D84343-92CB-4196-B300-77C9411DFB8D}" destId="{8904128E-DA1C-4C7B-9E28-5EDD917322C5}" srcOrd="2" destOrd="0" parTransId="{C565FAAA-1EB2-40EA-BA0F-ED6A9E86C3C5}" sibTransId="{C0C1D7A6-8868-4B03-90EB-880E858B47B8}"/>
    <dgm:cxn modelId="{1495DB2D-D7AE-4BA8-AA13-824776716C08}" srcId="{07A50FAB-7A94-4E5C-B6D9-873E214D08F2}" destId="{F1C48C76-581A-4F4C-AC8F-EA066E0F1783}" srcOrd="1" destOrd="0" parTransId="{1590A90B-431A-4E04-9C89-FA035DAA6AEB}" sibTransId="{964E4F1A-7A46-4B84-991A-2C73FA39BEFD}"/>
    <dgm:cxn modelId="{01DF3C34-67D1-40ED-B579-19700E162360}" srcId="{07A50FAB-7A94-4E5C-B6D9-873E214D08F2}" destId="{1424DFBD-05D8-4C26-B7B9-7F61971A7E9B}" srcOrd="2" destOrd="0" parTransId="{FE776277-20A5-4710-87D7-98C5C481ADDD}" sibTransId="{91B45179-EDBC-4E3E-8703-9E5327032EB6}"/>
    <dgm:cxn modelId="{1D2C5F38-3DBB-4330-9C79-014C680D4B2E}" srcId="{E4D84343-92CB-4196-B300-77C9411DFB8D}" destId="{32C47BE7-D110-483C-BA98-DDBB3DC03663}" srcOrd="1" destOrd="0" parTransId="{4069F01E-EE7D-449F-9D64-206BAA79FFB0}" sibTransId="{952A88AD-DDE2-41E2-8865-87699A4BB0C6}"/>
    <dgm:cxn modelId="{5418E338-C4EF-4FDB-BAD9-CF5D8EF8B7EF}" type="presOf" srcId="{8904128E-DA1C-4C7B-9E28-5EDD917322C5}" destId="{4F227B35-1E3A-4A9A-84DA-3C4A90F9355D}" srcOrd="0" destOrd="1" presId="urn:microsoft.com/office/officeart/2011/layout/TabList"/>
    <dgm:cxn modelId="{66F82163-1C57-4CE9-9B8A-BD507EB0E9BC}" type="presOf" srcId="{53A02C59-B4B9-4CAB-A3C8-84766EC0009C}" destId="{4F227B35-1E3A-4A9A-84DA-3C4A90F9355D}" srcOrd="0" destOrd="5" presId="urn:microsoft.com/office/officeart/2011/layout/TabList"/>
    <dgm:cxn modelId="{28EE9A46-A07E-4A35-A7B9-7D39DFB7838A}" srcId="{E4D84343-92CB-4196-B300-77C9411DFB8D}" destId="{CB3DA0C3-8B37-4E43-A40C-A6368298311E}" srcOrd="3" destOrd="0" parTransId="{18799E1F-0C1A-4064-AD84-E8ABD409B302}" sibTransId="{E0975160-31A4-4E46-8424-E1B4C1F0368F}"/>
    <dgm:cxn modelId="{4B3CCE66-7246-4A2B-8F26-DDBA76F1FCAD}" type="presOf" srcId="{13096034-56E7-40F3-B32D-332976372485}" destId="{EB3AB922-FF46-43B3-B6A2-3C3767DB22DB}" srcOrd="0" destOrd="0" presId="urn:microsoft.com/office/officeart/2011/layout/TabList"/>
    <dgm:cxn modelId="{5E6FF166-C06E-40EA-9640-C622DDF7A002}" type="presOf" srcId="{1C3065C8-D442-4986-9C41-EE5AE3EFA0A7}" destId="{7509E86E-02CE-402F-B035-791437B6A232}" srcOrd="0" destOrd="0" presId="urn:microsoft.com/office/officeart/2011/layout/TabList"/>
    <dgm:cxn modelId="{E5EA7467-FD7A-4E6B-AE8B-846EE41B57C6}" type="presOf" srcId="{1424DFBD-05D8-4C26-B7B9-7F61971A7E9B}" destId="{D6111043-1509-452B-B4E2-D6D7E02F84D6}" srcOrd="0" destOrd="1" presId="urn:microsoft.com/office/officeart/2011/layout/TabList"/>
    <dgm:cxn modelId="{20DD7E67-EE36-4314-B348-F824CCA6CC85}" type="presOf" srcId="{83E5A82D-49AB-4C62-9348-4505BB71328C}" destId="{6F47AD78-1ECA-42BE-9D93-EB1697E1858D}" srcOrd="0" destOrd="3" presId="urn:microsoft.com/office/officeart/2011/layout/TabList"/>
    <dgm:cxn modelId="{5612056F-D9E6-42B7-98EC-3A0A54D16ABA}" srcId="{13096034-56E7-40F3-B32D-332976372485}" destId="{E8772AD6-106F-473E-A05F-D30CA3BFA758}" srcOrd="1" destOrd="0" parTransId="{908B1466-C69A-4C5D-904B-C046CF39E066}" sibTransId="{D4428D29-3B97-49E3-BA2A-3EFA7D0274A9}"/>
    <dgm:cxn modelId="{E4EA8A56-4469-40A9-A204-1F0868C590AD}" srcId="{8569DD67-5B0A-43CB-A31C-C68B279BC350}" destId="{E4D84343-92CB-4196-B300-77C9411DFB8D}" srcOrd="1" destOrd="0" parTransId="{BF06D83E-48CB-408E-A4D9-58B4AD482E5E}" sibTransId="{E572F6F1-E97C-490B-8AF4-651762C20C9F}"/>
    <dgm:cxn modelId="{D1616977-A10E-4112-89EA-63E9E9FBE3FB}" type="presOf" srcId="{4F994284-5C9F-4FC8-A6C9-DCFC5636E1FE}" destId="{4F227B35-1E3A-4A9A-84DA-3C4A90F9355D}" srcOrd="0" destOrd="3" presId="urn:microsoft.com/office/officeart/2011/layout/TabList"/>
    <dgm:cxn modelId="{8A323080-393B-44F5-B1F7-C6D0FD0E63BF}" type="presOf" srcId="{8569DD67-5B0A-43CB-A31C-C68B279BC350}" destId="{683F6CAF-ACE6-46A8-A88E-A6375C1D6D44}" srcOrd="0" destOrd="0" presId="urn:microsoft.com/office/officeart/2011/layout/TabList"/>
    <dgm:cxn modelId="{92519885-926F-44DE-973C-2E3887D111F4}" type="presOf" srcId="{E4D84343-92CB-4196-B300-77C9411DFB8D}" destId="{B8DDEE28-E8CB-4B9B-94C7-107F7F38E94B}" srcOrd="0" destOrd="0" presId="urn:microsoft.com/office/officeart/2011/layout/TabList"/>
    <dgm:cxn modelId="{49164086-BCB4-4C02-9C9C-496B7FFF52DE}" type="presOf" srcId="{CA429F70-C816-4796-BF05-E2AAD082F956}" destId="{AE0095D2-B62B-4B12-BDD1-3D4EDBA85329}" srcOrd="0" destOrd="0" presId="urn:microsoft.com/office/officeart/2011/layout/TabList"/>
    <dgm:cxn modelId="{94D39F8F-CA1E-432E-AE9B-CE6E270BDCA9}" type="presOf" srcId="{51D28AE5-423D-4F04-907E-3ABB265D03F5}" destId="{6F47AD78-1ECA-42BE-9D93-EB1697E1858D}" srcOrd="0" destOrd="2" presId="urn:microsoft.com/office/officeart/2011/layout/TabList"/>
    <dgm:cxn modelId="{FA744795-BD58-46B8-8DAD-7637BF7C59AF}" srcId="{07A50FAB-7A94-4E5C-B6D9-873E214D08F2}" destId="{7C68204D-C8FE-4EB6-93FF-175EB3B83A05}" srcOrd="0" destOrd="0" parTransId="{2B777523-351C-4BD2-AC9C-04B9021F7FFF}" sibTransId="{52FAB673-00AD-427F-8735-F0D6D8888372}"/>
    <dgm:cxn modelId="{FC35B0A4-FB34-4E48-B3D9-B598D5653A36}" type="presOf" srcId="{E8772AD6-106F-473E-A05F-D30CA3BFA758}" destId="{6F47AD78-1ECA-42BE-9D93-EB1697E1858D}" srcOrd="0" destOrd="0" presId="urn:microsoft.com/office/officeart/2011/layout/TabList"/>
    <dgm:cxn modelId="{607320A5-4C5D-4744-8581-61791AF8DC10}" srcId="{07A50FAB-7A94-4E5C-B6D9-873E214D08F2}" destId="{180BC2D9-A680-4686-9FE9-1B1F3379DE1F}" srcOrd="3" destOrd="0" parTransId="{8A826890-732D-4F26-BD41-4D08DD93C010}" sibTransId="{3B87B5CF-B81E-429A-A671-75B7F22DE950}"/>
    <dgm:cxn modelId="{1E9185A5-259B-4539-9527-36C31B96BD52}" type="presOf" srcId="{32C47BE7-D110-483C-BA98-DDBB3DC03663}" destId="{4F227B35-1E3A-4A9A-84DA-3C4A90F9355D}" srcOrd="0" destOrd="0" presId="urn:microsoft.com/office/officeart/2011/layout/TabList"/>
    <dgm:cxn modelId="{AC27D9A6-37F0-4080-B4F1-64329AB26780}" type="presOf" srcId="{3214E4AC-25CF-4466-A14A-BE3E1F0F5A0E}" destId="{D6111043-1509-452B-B4E2-D6D7E02F84D6}" srcOrd="0" destOrd="3" presId="urn:microsoft.com/office/officeart/2011/layout/TabList"/>
    <dgm:cxn modelId="{AF17ACAA-8651-4F74-842C-6AAD84472C4B}" type="presOf" srcId="{F1C48C76-581A-4F4C-AC8F-EA066E0F1783}" destId="{D6111043-1509-452B-B4E2-D6D7E02F84D6}" srcOrd="0" destOrd="0" presId="urn:microsoft.com/office/officeart/2011/layout/TabList"/>
    <dgm:cxn modelId="{AAE3EAAF-5A78-4047-A245-435FB6944AF8}" type="presOf" srcId="{180BC2D9-A680-4686-9FE9-1B1F3379DE1F}" destId="{D6111043-1509-452B-B4E2-D6D7E02F84D6}" srcOrd="0" destOrd="2" presId="urn:microsoft.com/office/officeart/2011/layout/TabList"/>
    <dgm:cxn modelId="{3A23EDAF-CF79-4749-8E31-D114834AD03D}" srcId="{13096034-56E7-40F3-B32D-332976372485}" destId="{51D28AE5-423D-4F04-907E-3ABB265D03F5}" srcOrd="3" destOrd="0" parTransId="{6037E71D-35D7-49A9-B802-B47190EBDC07}" sibTransId="{38BF99DC-F83F-4A22-9B83-C9AE40EB8A8C}"/>
    <dgm:cxn modelId="{B32030B3-4AF0-49A1-B27F-488428027E60}" srcId="{E4D84343-92CB-4196-B300-77C9411DFB8D}" destId="{53A02C59-B4B9-4CAB-A3C8-84766EC0009C}" srcOrd="6" destOrd="0" parTransId="{2B17C43E-B0B5-4D92-AA1A-44D57BA30836}" sibTransId="{C63F66C3-F2DF-40E3-9C35-A36252792736}"/>
    <dgm:cxn modelId="{E96890B6-DCE2-4E84-9056-284D569ECD3A}" srcId="{E4D84343-92CB-4196-B300-77C9411DFB8D}" destId="{AB2EC548-FF56-477F-8B51-66A792B21163}" srcOrd="5" destOrd="0" parTransId="{64B32E3B-8C0B-4E88-BCCB-747E4F70D44D}" sibTransId="{578A487C-C98A-4799-BD50-9F92CE42C490}"/>
    <dgm:cxn modelId="{92C0AEC0-6EA4-4B64-B109-F636C9519FAF}" srcId="{07A50FAB-7A94-4E5C-B6D9-873E214D08F2}" destId="{3214E4AC-25CF-4466-A14A-BE3E1F0F5A0E}" srcOrd="4" destOrd="0" parTransId="{3C7FEEE6-EE6D-461D-ABC7-7E81CC259BDF}" sibTransId="{4420EA1E-4616-4EED-8215-8EA289696BD7}"/>
    <dgm:cxn modelId="{CDAB41C1-3C45-4143-B38C-AF8C28B4C69B}" type="presOf" srcId="{07A50FAB-7A94-4E5C-B6D9-873E214D08F2}" destId="{6328E753-75CF-4165-A327-E24C89A22CA2}" srcOrd="0" destOrd="0" presId="urn:microsoft.com/office/officeart/2011/layout/TabList"/>
    <dgm:cxn modelId="{CF4E4EC3-BF4F-406F-9A0F-C65A3A9B0D80}" type="presOf" srcId="{7C68204D-C8FE-4EB6-93FF-175EB3B83A05}" destId="{3EAAC60C-FFA2-4267-AF60-F223ECDE10B5}" srcOrd="0" destOrd="0" presId="urn:microsoft.com/office/officeart/2011/layout/TabList"/>
    <dgm:cxn modelId="{114F19C5-D51B-45A6-8C3C-3105769EB95A}" srcId="{8569DD67-5B0A-43CB-A31C-C68B279BC350}" destId="{13096034-56E7-40F3-B32D-332976372485}" srcOrd="0" destOrd="0" parTransId="{DD47B607-1765-4037-BEE0-8E285C1DBEEE}" sibTransId="{2FA56CBA-333E-4668-908A-7DA9ADB0FB98}"/>
    <dgm:cxn modelId="{A722ECC6-FE6A-4DB6-A37F-C6DFB313F32B}" srcId="{E4D84343-92CB-4196-B300-77C9411DFB8D}" destId="{CA429F70-C816-4796-BF05-E2AAD082F956}" srcOrd="0" destOrd="0" parTransId="{DEEC10D8-4F34-4F5B-AD10-76BCD970B0C5}" sibTransId="{376F143B-3A7C-4077-B743-2FDB503EA06A}"/>
    <dgm:cxn modelId="{7E61D6CC-7078-47F8-A16A-AB0BE49EBE6D}" type="presOf" srcId="{59C11B1B-C364-45B3-AB7F-11F6EDB49807}" destId="{6F47AD78-1ECA-42BE-9D93-EB1697E1858D}" srcOrd="0" destOrd="1" presId="urn:microsoft.com/office/officeart/2011/layout/TabList"/>
    <dgm:cxn modelId="{9533A3E7-E131-496E-A6FA-53CB4E9FE863}" srcId="{13096034-56E7-40F3-B32D-332976372485}" destId="{1C3065C8-D442-4986-9C41-EE5AE3EFA0A7}" srcOrd="0" destOrd="0" parTransId="{069E5D82-99ED-4CD8-81AF-9D29ACB0E4CD}" sibTransId="{7AA77B24-670B-4185-9237-34D645C33A8A}"/>
    <dgm:cxn modelId="{E2D435F0-F597-43C6-BF3E-1AE8EE5AB190}" type="presOf" srcId="{AB2EC548-FF56-477F-8B51-66A792B21163}" destId="{4F227B35-1E3A-4A9A-84DA-3C4A90F9355D}" srcOrd="0" destOrd="4" presId="urn:microsoft.com/office/officeart/2011/layout/TabList"/>
    <dgm:cxn modelId="{F83454F1-43AD-4766-9519-04D3E428B936}" srcId="{8569DD67-5B0A-43CB-A31C-C68B279BC350}" destId="{07A50FAB-7A94-4E5C-B6D9-873E214D08F2}" srcOrd="2" destOrd="0" parTransId="{A497351A-62B9-47BF-9EAE-1608AD13D34B}" sibTransId="{90D25B5F-63B0-4C5D-82C1-B9FFEF6A7F4E}"/>
    <dgm:cxn modelId="{EFC315FC-BDA7-44FB-8C04-8F3FA054AAD9}" type="presOf" srcId="{CB3DA0C3-8B37-4E43-A40C-A6368298311E}" destId="{4F227B35-1E3A-4A9A-84DA-3C4A90F9355D}" srcOrd="0" destOrd="2" presId="urn:microsoft.com/office/officeart/2011/layout/TabList"/>
    <dgm:cxn modelId="{BEC5C8C4-036A-4EBE-8BF6-6ECBDAED9BCE}" type="presParOf" srcId="{683F6CAF-ACE6-46A8-A88E-A6375C1D6D44}" destId="{2E369B6D-F3DE-48EB-8CD9-123E41DBC28E}" srcOrd="0" destOrd="0" presId="urn:microsoft.com/office/officeart/2011/layout/TabList"/>
    <dgm:cxn modelId="{10C325DB-09B7-43A0-81E3-049B5376C9FF}" type="presParOf" srcId="{2E369B6D-F3DE-48EB-8CD9-123E41DBC28E}" destId="{7509E86E-02CE-402F-B035-791437B6A232}" srcOrd="0" destOrd="0" presId="urn:microsoft.com/office/officeart/2011/layout/TabList"/>
    <dgm:cxn modelId="{7FBCE017-EBB3-45D4-A504-A04BC1F0DF03}" type="presParOf" srcId="{2E369B6D-F3DE-48EB-8CD9-123E41DBC28E}" destId="{EB3AB922-FF46-43B3-B6A2-3C3767DB22DB}" srcOrd="1" destOrd="0" presId="urn:microsoft.com/office/officeart/2011/layout/TabList"/>
    <dgm:cxn modelId="{6B17801E-CDE8-4FEB-AA72-381026E286A5}" type="presParOf" srcId="{2E369B6D-F3DE-48EB-8CD9-123E41DBC28E}" destId="{FD687A98-33D6-407A-9F8A-FBED844AE3B0}" srcOrd="2" destOrd="0" presId="urn:microsoft.com/office/officeart/2011/layout/TabList"/>
    <dgm:cxn modelId="{611142B0-9900-46FE-8E3A-617335D3CC8D}" type="presParOf" srcId="{683F6CAF-ACE6-46A8-A88E-A6375C1D6D44}" destId="{6F47AD78-1ECA-42BE-9D93-EB1697E1858D}" srcOrd="1" destOrd="0" presId="urn:microsoft.com/office/officeart/2011/layout/TabList"/>
    <dgm:cxn modelId="{2F85FBA5-2CF5-47E7-A42A-28ACD3388F8D}" type="presParOf" srcId="{683F6CAF-ACE6-46A8-A88E-A6375C1D6D44}" destId="{280B13BE-DECA-4094-A519-7A821874DA82}" srcOrd="2" destOrd="0" presId="urn:microsoft.com/office/officeart/2011/layout/TabList"/>
    <dgm:cxn modelId="{92B7BCD7-88F8-4293-95C8-0ECC416BED3C}" type="presParOf" srcId="{683F6CAF-ACE6-46A8-A88E-A6375C1D6D44}" destId="{8DC06103-743E-4829-AC2C-F2A90C96989F}" srcOrd="3" destOrd="0" presId="urn:microsoft.com/office/officeart/2011/layout/TabList"/>
    <dgm:cxn modelId="{3E106893-49B4-4244-94EA-509E2A16EB54}" type="presParOf" srcId="{8DC06103-743E-4829-AC2C-F2A90C96989F}" destId="{AE0095D2-B62B-4B12-BDD1-3D4EDBA85329}" srcOrd="0" destOrd="0" presId="urn:microsoft.com/office/officeart/2011/layout/TabList"/>
    <dgm:cxn modelId="{B09ACE33-9706-4387-AB39-7F10DFF655CF}" type="presParOf" srcId="{8DC06103-743E-4829-AC2C-F2A90C96989F}" destId="{B8DDEE28-E8CB-4B9B-94C7-107F7F38E94B}" srcOrd="1" destOrd="0" presId="urn:microsoft.com/office/officeart/2011/layout/TabList"/>
    <dgm:cxn modelId="{D42472CC-E2B2-4588-AA46-5BDD84E0E03C}" type="presParOf" srcId="{8DC06103-743E-4829-AC2C-F2A90C96989F}" destId="{58B5F6C3-5583-42B4-9454-6BA856B6078C}" srcOrd="2" destOrd="0" presId="urn:microsoft.com/office/officeart/2011/layout/TabList"/>
    <dgm:cxn modelId="{5D11749B-3BF5-4EBF-B240-70AEA8DB2C51}" type="presParOf" srcId="{683F6CAF-ACE6-46A8-A88E-A6375C1D6D44}" destId="{4F227B35-1E3A-4A9A-84DA-3C4A90F9355D}" srcOrd="4" destOrd="0" presId="urn:microsoft.com/office/officeart/2011/layout/TabList"/>
    <dgm:cxn modelId="{03F5B56B-0F58-4768-B13F-667A29749630}" type="presParOf" srcId="{683F6CAF-ACE6-46A8-A88E-A6375C1D6D44}" destId="{60BC1739-13D7-4BB3-BD28-45526D61519F}" srcOrd="5" destOrd="0" presId="urn:microsoft.com/office/officeart/2011/layout/TabList"/>
    <dgm:cxn modelId="{D9C39AD1-AD03-4821-B082-2343EF814E0A}" type="presParOf" srcId="{683F6CAF-ACE6-46A8-A88E-A6375C1D6D44}" destId="{4435B2D9-DC62-4AF6-9E79-61CED3437FAD}" srcOrd="6" destOrd="0" presId="urn:microsoft.com/office/officeart/2011/layout/TabList"/>
    <dgm:cxn modelId="{17560EA6-A0A9-43F6-A8EC-1BCFE42DCB0D}" type="presParOf" srcId="{4435B2D9-DC62-4AF6-9E79-61CED3437FAD}" destId="{3EAAC60C-FFA2-4267-AF60-F223ECDE10B5}" srcOrd="0" destOrd="0" presId="urn:microsoft.com/office/officeart/2011/layout/TabList"/>
    <dgm:cxn modelId="{613DA66A-85D0-4E00-BFBA-7C3299B6DE33}" type="presParOf" srcId="{4435B2D9-DC62-4AF6-9E79-61CED3437FAD}" destId="{6328E753-75CF-4165-A327-E24C89A22CA2}" srcOrd="1" destOrd="0" presId="urn:microsoft.com/office/officeart/2011/layout/TabList"/>
    <dgm:cxn modelId="{8AB52F27-ABFA-44A1-BE81-52D14FC80F46}" type="presParOf" srcId="{4435B2D9-DC62-4AF6-9E79-61CED3437FAD}" destId="{F8055189-310C-4405-B370-8375788995CA}" srcOrd="2" destOrd="0" presId="urn:microsoft.com/office/officeart/2011/layout/TabList"/>
    <dgm:cxn modelId="{B105CF01-39E0-400C-BD52-168C43443ABB}" type="presParOf" srcId="{683F6CAF-ACE6-46A8-A88E-A6375C1D6D44}" destId="{D6111043-1509-452B-B4E2-D6D7E02F84D6}" srcOrd="7" destOrd="0" presId="urn:microsoft.com/office/officeart/2011/layout/Tab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1DDB409-4D26-4274-B204-35C4084504B6}" type="doc">
      <dgm:prSet loTypeId="urn:microsoft.com/office/officeart/2005/8/layout/default" loCatId="list" qsTypeId="urn:microsoft.com/office/officeart/2005/8/quickstyle/simple1" qsCatId="simple" csTypeId="urn:microsoft.com/office/officeart/2005/8/colors/accent3_2" csCatId="accent3" phldr="1"/>
      <dgm:spPr/>
      <dgm:t>
        <a:bodyPr/>
        <a:lstStyle/>
        <a:p>
          <a:endParaRPr lang="en-NZ"/>
        </a:p>
      </dgm:t>
    </dgm:pt>
    <dgm:pt modelId="{7570AA96-7D25-49DA-969A-A7290E9EEDEE}">
      <dgm:prSet phldrT="[Text]"/>
      <dgm:spPr/>
      <dgm:t>
        <a:bodyPr/>
        <a:lstStyle/>
        <a:p>
          <a:r>
            <a:rPr lang="en-NZ" dirty="0" err="1"/>
            <a:t>header.php</a:t>
          </a:r>
          <a:endParaRPr lang="en-NZ" dirty="0"/>
        </a:p>
      </dgm:t>
    </dgm:pt>
    <dgm:pt modelId="{403E8727-89CA-4CC5-85B0-4D227AE78AE2}" type="parTrans" cxnId="{577B17CD-C1E0-4003-B1C3-57D7C5D4C0BF}">
      <dgm:prSet/>
      <dgm:spPr/>
      <dgm:t>
        <a:bodyPr/>
        <a:lstStyle/>
        <a:p>
          <a:endParaRPr lang="en-NZ"/>
        </a:p>
      </dgm:t>
    </dgm:pt>
    <dgm:pt modelId="{EA32952D-03F1-4F8B-94DE-822B3B0A5754}" type="sibTrans" cxnId="{577B17CD-C1E0-4003-B1C3-57D7C5D4C0BF}">
      <dgm:prSet/>
      <dgm:spPr/>
      <dgm:t>
        <a:bodyPr/>
        <a:lstStyle/>
        <a:p>
          <a:endParaRPr lang="en-NZ"/>
        </a:p>
      </dgm:t>
    </dgm:pt>
    <dgm:pt modelId="{FE2C1D30-7925-4219-9191-A11EA4F6A5F3}">
      <dgm:prSet phldrT="[Text]"/>
      <dgm:spPr/>
      <dgm:t>
        <a:bodyPr/>
        <a:lstStyle/>
        <a:p>
          <a:r>
            <a:rPr lang="en-NZ" dirty="0" err="1"/>
            <a:t>index.php</a:t>
          </a:r>
          <a:endParaRPr lang="en-NZ" dirty="0"/>
        </a:p>
      </dgm:t>
    </dgm:pt>
    <dgm:pt modelId="{6F9AE027-D5F0-46A6-8946-05F5C7D2618F}" type="parTrans" cxnId="{3DF6020A-C5A7-4994-99FE-006348CC6D22}">
      <dgm:prSet/>
      <dgm:spPr/>
      <dgm:t>
        <a:bodyPr/>
        <a:lstStyle/>
        <a:p>
          <a:endParaRPr lang="en-NZ"/>
        </a:p>
      </dgm:t>
    </dgm:pt>
    <dgm:pt modelId="{D97F5078-8AF8-43D0-8ABF-4EE83D6660C5}" type="sibTrans" cxnId="{3DF6020A-C5A7-4994-99FE-006348CC6D22}">
      <dgm:prSet/>
      <dgm:spPr/>
      <dgm:t>
        <a:bodyPr/>
        <a:lstStyle/>
        <a:p>
          <a:endParaRPr lang="en-NZ"/>
        </a:p>
      </dgm:t>
    </dgm:pt>
    <dgm:pt modelId="{7AD963C2-855F-4765-B980-097BD59F424D}">
      <dgm:prSet phldrT="[Text]"/>
      <dgm:spPr/>
      <dgm:t>
        <a:bodyPr/>
        <a:lstStyle/>
        <a:p>
          <a:r>
            <a:rPr lang="en-NZ" dirty="0" err="1"/>
            <a:t>footer.php</a:t>
          </a:r>
          <a:endParaRPr lang="en-NZ" dirty="0"/>
        </a:p>
      </dgm:t>
    </dgm:pt>
    <dgm:pt modelId="{10A084B2-CF71-4AFD-8CE4-6C797FA6F26D}" type="parTrans" cxnId="{138CDA4D-AACE-4ACA-9C20-0CE7299D3F1B}">
      <dgm:prSet/>
      <dgm:spPr/>
      <dgm:t>
        <a:bodyPr/>
        <a:lstStyle/>
        <a:p>
          <a:endParaRPr lang="en-NZ"/>
        </a:p>
      </dgm:t>
    </dgm:pt>
    <dgm:pt modelId="{863D52C0-A975-472C-9373-ADC57BDD69BF}" type="sibTrans" cxnId="{138CDA4D-AACE-4ACA-9C20-0CE7299D3F1B}">
      <dgm:prSet/>
      <dgm:spPr/>
      <dgm:t>
        <a:bodyPr/>
        <a:lstStyle/>
        <a:p>
          <a:endParaRPr lang="en-NZ"/>
        </a:p>
      </dgm:t>
    </dgm:pt>
    <dgm:pt modelId="{BE5A0C6C-C4D9-4450-A174-AC6153F3AF6E}">
      <dgm:prSet phldrT="[Text]"/>
      <dgm:spPr/>
      <dgm:t>
        <a:bodyPr/>
        <a:lstStyle/>
        <a:p>
          <a:r>
            <a:rPr lang="en-NZ" dirty="0" err="1"/>
            <a:t>login.php</a:t>
          </a:r>
          <a:endParaRPr lang="en-NZ" dirty="0"/>
        </a:p>
      </dgm:t>
    </dgm:pt>
    <dgm:pt modelId="{FB4ABF24-9A89-4F62-821F-3CB8E28A33C1}" type="parTrans" cxnId="{A7354001-61BC-4D50-B68C-03BB14A3C52F}">
      <dgm:prSet/>
      <dgm:spPr/>
      <dgm:t>
        <a:bodyPr/>
        <a:lstStyle/>
        <a:p>
          <a:endParaRPr lang="en-NZ"/>
        </a:p>
      </dgm:t>
    </dgm:pt>
    <dgm:pt modelId="{8634E14B-5D66-4317-B35A-6950B3F676FD}" type="sibTrans" cxnId="{A7354001-61BC-4D50-B68C-03BB14A3C52F}">
      <dgm:prSet/>
      <dgm:spPr/>
      <dgm:t>
        <a:bodyPr/>
        <a:lstStyle/>
        <a:p>
          <a:endParaRPr lang="en-NZ"/>
        </a:p>
      </dgm:t>
    </dgm:pt>
    <dgm:pt modelId="{BDF24E50-C54E-4370-A292-35BB9D3470F0}">
      <dgm:prSet phldrT="[Text]"/>
      <dgm:spPr/>
      <dgm:t>
        <a:bodyPr/>
        <a:lstStyle/>
        <a:p>
          <a:r>
            <a:rPr lang="en-NZ" dirty="0" err="1"/>
            <a:t>register.php</a:t>
          </a:r>
          <a:endParaRPr lang="en-NZ" dirty="0"/>
        </a:p>
      </dgm:t>
    </dgm:pt>
    <dgm:pt modelId="{1A3833F0-20C6-4062-B893-C8890594BB7F}" type="parTrans" cxnId="{223D7B19-8896-43DB-99BE-4FC56B185B59}">
      <dgm:prSet/>
      <dgm:spPr/>
      <dgm:t>
        <a:bodyPr/>
        <a:lstStyle/>
        <a:p>
          <a:endParaRPr lang="en-NZ"/>
        </a:p>
      </dgm:t>
    </dgm:pt>
    <dgm:pt modelId="{D8831E62-B76D-4B52-AEA9-17A9EC1F7F4F}" type="sibTrans" cxnId="{223D7B19-8896-43DB-99BE-4FC56B185B59}">
      <dgm:prSet/>
      <dgm:spPr/>
      <dgm:t>
        <a:bodyPr/>
        <a:lstStyle/>
        <a:p>
          <a:endParaRPr lang="en-NZ"/>
        </a:p>
      </dgm:t>
    </dgm:pt>
    <dgm:pt modelId="{8BA81408-1F99-446C-BDAB-9A75327B8E43}">
      <dgm:prSet/>
      <dgm:spPr/>
      <dgm:t>
        <a:bodyPr/>
        <a:lstStyle/>
        <a:p>
          <a:r>
            <a:rPr lang="en-NZ" dirty="0" err="1"/>
            <a:t>db.php</a:t>
          </a:r>
          <a:endParaRPr lang="en-NZ" dirty="0"/>
        </a:p>
      </dgm:t>
    </dgm:pt>
    <dgm:pt modelId="{91DC3D71-62B9-44C8-9D73-39B4C58188BE}" type="parTrans" cxnId="{1702CCFB-60BB-48CE-95D6-C802DB73081A}">
      <dgm:prSet/>
      <dgm:spPr/>
      <dgm:t>
        <a:bodyPr/>
        <a:lstStyle/>
        <a:p>
          <a:endParaRPr lang="en-NZ"/>
        </a:p>
      </dgm:t>
    </dgm:pt>
    <dgm:pt modelId="{9B26D165-A749-4073-A91B-AB428FC4979E}" type="sibTrans" cxnId="{1702CCFB-60BB-48CE-95D6-C802DB73081A}">
      <dgm:prSet/>
      <dgm:spPr/>
      <dgm:t>
        <a:bodyPr/>
        <a:lstStyle/>
        <a:p>
          <a:endParaRPr lang="en-NZ"/>
        </a:p>
      </dgm:t>
    </dgm:pt>
    <dgm:pt modelId="{0E77A2B0-5520-4D42-BF4F-3712C42FADA0}">
      <dgm:prSet/>
      <dgm:spPr/>
      <dgm:t>
        <a:bodyPr/>
        <a:lstStyle/>
        <a:p>
          <a:r>
            <a:rPr lang="en-NZ" dirty="0" err="1"/>
            <a:t>functions.php</a:t>
          </a:r>
          <a:endParaRPr lang="en-NZ" dirty="0"/>
        </a:p>
      </dgm:t>
    </dgm:pt>
    <dgm:pt modelId="{F0F64525-93D5-4947-B2E4-432A2541ADA9}" type="parTrans" cxnId="{F1BEA81A-C5EE-4A50-8CC1-2444D2C3FF90}">
      <dgm:prSet/>
      <dgm:spPr/>
      <dgm:t>
        <a:bodyPr/>
        <a:lstStyle/>
        <a:p>
          <a:endParaRPr lang="en-NZ"/>
        </a:p>
      </dgm:t>
    </dgm:pt>
    <dgm:pt modelId="{288355BD-7C29-4876-AAD9-099C8D3BBDBE}" type="sibTrans" cxnId="{F1BEA81A-C5EE-4A50-8CC1-2444D2C3FF90}">
      <dgm:prSet/>
      <dgm:spPr/>
      <dgm:t>
        <a:bodyPr/>
        <a:lstStyle/>
        <a:p>
          <a:endParaRPr lang="en-NZ"/>
        </a:p>
      </dgm:t>
    </dgm:pt>
    <dgm:pt modelId="{CE74F22C-9BCF-42C7-92E9-11A458407079}">
      <dgm:prSet/>
      <dgm:spPr/>
      <dgm:t>
        <a:bodyPr/>
        <a:lstStyle/>
        <a:p>
          <a:r>
            <a:rPr lang="en-NZ" dirty="0" err="1"/>
            <a:t>cart.php</a:t>
          </a:r>
          <a:endParaRPr lang="en-NZ" dirty="0"/>
        </a:p>
      </dgm:t>
    </dgm:pt>
    <dgm:pt modelId="{90B0995F-51DB-4A2C-8623-72FA92A4EC44}" type="parTrans" cxnId="{5BDE7E28-B4D6-4258-B8E2-94581ACDE6F8}">
      <dgm:prSet/>
      <dgm:spPr/>
      <dgm:t>
        <a:bodyPr/>
        <a:lstStyle/>
        <a:p>
          <a:endParaRPr lang="en-NZ"/>
        </a:p>
      </dgm:t>
    </dgm:pt>
    <dgm:pt modelId="{0A5DE26C-FE60-423B-ABBC-157C4DFEC6D4}" type="sibTrans" cxnId="{5BDE7E28-B4D6-4258-B8E2-94581ACDE6F8}">
      <dgm:prSet/>
      <dgm:spPr/>
      <dgm:t>
        <a:bodyPr/>
        <a:lstStyle/>
        <a:p>
          <a:endParaRPr lang="en-NZ"/>
        </a:p>
      </dgm:t>
    </dgm:pt>
    <dgm:pt modelId="{B7F93015-8433-4D4E-BD79-C19EE6A8BF7E}">
      <dgm:prSet/>
      <dgm:spPr/>
      <dgm:t>
        <a:bodyPr/>
        <a:lstStyle/>
        <a:p>
          <a:r>
            <a:rPr lang="en-NZ" dirty="0" err="1"/>
            <a:t>checkout.php</a:t>
          </a:r>
          <a:endParaRPr lang="en-NZ" dirty="0"/>
        </a:p>
      </dgm:t>
    </dgm:pt>
    <dgm:pt modelId="{06795B79-760F-43E1-9682-669EC2AC11B3}" type="parTrans" cxnId="{4263E440-1BB1-41C2-9922-3ABA64935C48}">
      <dgm:prSet/>
      <dgm:spPr/>
      <dgm:t>
        <a:bodyPr/>
        <a:lstStyle/>
        <a:p>
          <a:endParaRPr lang="en-NZ"/>
        </a:p>
      </dgm:t>
    </dgm:pt>
    <dgm:pt modelId="{857646B0-0A3B-4406-9248-8BD284F776C0}" type="sibTrans" cxnId="{4263E440-1BB1-41C2-9922-3ABA64935C48}">
      <dgm:prSet/>
      <dgm:spPr/>
      <dgm:t>
        <a:bodyPr/>
        <a:lstStyle/>
        <a:p>
          <a:endParaRPr lang="en-NZ"/>
        </a:p>
      </dgm:t>
    </dgm:pt>
    <dgm:pt modelId="{6BF81678-519C-4AE1-AD8D-CF8B9F675F3A}">
      <dgm:prSet/>
      <dgm:spPr/>
      <dgm:t>
        <a:bodyPr/>
        <a:lstStyle/>
        <a:p>
          <a:r>
            <a:rPr lang="en-NZ" dirty="0" err="1"/>
            <a:t>my_account.php</a:t>
          </a:r>
          <a:endParaRPr lang="en-NZ" dirty="0"/>
        </a:p>
      </dgm:t>
    </dgm:pt>
    <dgm:pt modelId="{53CBB168-0DEB-4A9A-B676-A7AE3CE450CC}" type="parTrans" cxnId="{178B8E39-B6F9-4E86-97C7-DF23122CEA57}">
      <dgm:prSet/>
      <dgm:spPr/>
      <dgm:t>
        <a:bodyPr/>
        <a:lstStyle/>
        <a:p>
          <a:endParaRPr lang="en-NZ"/>
        </a:p>
      </dgm:t>
    </dgm:pt>
    <dgm:pt modelId="{204C51C6-9A03-4D58-B124-9CB7ED719EA9}" type="sibTrans" cxnId="{178B8E39-B6F9-4E86-97C7-DF23122CEA57}">
      <dgm:prSet/>
      <dgm:spPr/>
      <dgm:t>
        <a:bodyPr/>
        <a:lstStyle/>
        <a:p>
          <a:endParaRPr lang="en-NZ"/>
        </a:p>
      </dgm:t>
    </dgm:pt>
    <dgm:pt modelId="{BF623380-0A04-407A-822D-778566FA296E}">
      <dgm:prSet/>
      <dgm:spPr/>
      <dgm:t>
        <a:bodyPr/>
        <a:lstStyle/>
        <a:p>
          <a:r>
            <a:rPr lang="en-NZ" dirty="0" err="1"/>
            <a:t>checkout.php</a:t>
          </a:r>
          <a:endParaRPr lang="en-NZ" dirty="0"/>
        </a:p>
      </dgm:t>
    </dgm:pt>
    <dgm:pt modelId="{4CA7180E-1686-4FED-B8BF-CFF67C29DE61}" type="parTrans" cxnId="{9A970387-F1FF-47E1-BE97-FF5B5BD3C3E8}">
      <dgm:prSet/>
      <dgm:spPr/>
      <dgm:t>
        <a:bodyPr/>
        <a:lstStyle/>
        <a:p>
          <a:endParaRPr lang="en-NZ"/>
        </a:p>
      </dgm:t>
    </dgm:pt>
    <dgm:pt modelId="{AF7E33C3-0281-46B0-AF0E-D2DBE09F7447}" type="sibTrans" cxnId="{9A970387-F1FF-47E1-BE97-FF5B5BD3C3E8}">
      <dgm:prSet/>
      <dgm:spPr/>
      <dgm:t>
        <a:bodyPr/>
        <a:lstStyle/>
        <a:p>
          <a:endParaRPr lang="en-NZ"/>
        </a:p>
      </dgm:t>
    </dgm:pt>
    <dgm:pt modelId="{E9A90F13-E032-43B5-8DBF-2AA13EB521F1}">
      <dgm:prSet/>
      <dgm:spPr/>
      <dgm:t>
        <a:bodyPr/>
        <a:lstStyle/>
        <a:p>
          <a:r>
            <a:rPr lang="en-NZ" dirty="0"/>
            <a:t>style.css</a:t>
          </a:r>
        </a:p>
      </dgm:t>
    </dgm:pt>
    <dgm:pt modelId="{414EEFE9-76E7-4CD1-AAC5-B13BB3141825}" type="parTrans" cxnId="{C6216388-9528-48FC-83BE-7D633542D184}">
      <dgm:prSet/>
      <dgm:spPr/>
      <dgm:t>
        <a:bodyPr/>
        <a:lstStyle/>
        <a:p>
          <a:endParaRPr lang="en-NZ"/>
        </a:p>
      </dgm:t>
    </dgm:pt>
    <dgm:pt modelId="{2EC27834-3B5A-4C65-9960-17AC94C01DEF}" type="sibTrans" cxnId="{C6216388-9528-48FC-83BE-7D633542D184}">
      <dgm:prSet/>
      <dgm:spPr/>
      <dgm:t>
        <a:bodyPr/>
        <a:lstStyle/>
        <a:p>
          <a:endParaRPr lang="en-NZ"/>
        </a:p>
      </dgm:t>
    </dgm:pt>
    <dgm:pt modelId="{F6FB43C2-B957-49C5-95ED-CBA7FE655FD4}" type="pres">
      <dgm:prSet presAssocID="{F1DDB409-4D26-4274-B204-35C4084504B6}" presName="diagram" presStyleCnt="0">
        <dgm:presLayoutVars>
          <dgm:dir/>
          <dgm:resizeHandles val="exact"/>
        </dgm:presLayoutVars>
      </dgm:prSet>
      <dgm:spPr/>
    </dgm:pt>
    <dgm:pt modelId="{8BF878CF-1927-42BA-9A60-1B546685E722}" type="pres">
      <dgm:prSet presAssocID="{7570AA96-7D25-49DA-969A-A7290E9EEDEE}" presName="node" presStyleLbl="node1" presStyleIdx="0" presStyleCnt="12">
        <dgm:presLayoutVars>
          <dgm:bulletEnabled val="1"/>
        </dgm:presLayoutVars>
      </dgm:prSet>
      <dgm:spPr/>
    </dgm:pt>
    <dgm:pt modelId="{DC76399C-6FA0-4C69-A91B-2C35E464FA51}" type="pres">
      <dgm:prSet presAssocID="{EA32952D-03F1-4F8B-94DE-822B3B0A5754}" presName="sibTrans" presStyleCnt="0"/>
      <dgm:spPr/>
    </dgm:pt>
    <dgm:pt modelId="{B3A7F57F-B872-4346-93BE-2DCD132FA7D3}" type="pres">
      <dgm:prSet presAssocID="{FE2C1D30-7925-4219-9191-A11EA4F6A5F3}" presName="node" presStyleLbl="node1" presStyleIdx="1" presStyleCnt="12">
        <dgm:presLayoutVars>
          <dgm:bulletEnabled val="1"/>
        </dgm:presLayoutVars>
      </dgm:prSet>
      <dgm:spPr/>
    </dgm:pt>
    <dgm:pt modelId="{0BF1BDC4-B033-4863-BA64-592FDCD278AC}" type="pres">
      <dgm:prSet presAssocID="{D97F5078-8AF8-43D0-8ABF-4EE83D6660C5}" presName="sibTrans" presStyleCnt="0"/>
      <dgm:spPr/>
    </dgm:pt>
    <dgm:pt modelId="{C85561DA-13FC-48A8-BD67-47264C4EBC8C}" type="pres">
      <dgm:prSet presAssocID="{7AD963C2-855F-4765-B980-097BD59F424D}" presName="node" presStyleLbl="node1" presStyleIdx="2" presStyleCnt="12">
        <dgm:presLayoutVars>
          <dgm:bulletEnabled val="1"/>
        </dgm:presLayoutVars>
      </dgm:prSet>
      <dgm:spPr/>
    </dgm:pt>
    <dgm:pt modelId="{CFB31DBB-8FF9-4B3D-A4F9-C7D0853EEC34}" type="pres">
      <dgm:prSet presAssocID="{863D52C0-A975-472C-9373-ADC57BDD69BF}" presName="sibTrans" presStyleCnt="0"/>
      <dgm:spPr/>
    </dgm:pt>
    <dgm:pt modelId="{A9A0340F-34B3-4E13-9865-4691F7224D90}" type="pres">
      <dgm:prSet presAssocID="{BE5A0C6C-C4D9-4450-A174-AC6153F3AF6E}" presName="node" presStyleLbl="node1" presStyleIdx="3" presStyleCnt="12">
        <dgm:presLayoutVars>
          <dgm:bulletEnabled val="1"/>
        </dgm:presLayoutVars>
      </dgm:prSet>
      <dgm:spPr/>
    </dgm:pt>
    <dgm:pt modelId="{85B347BA-EF86-46D4-9491-7A8128E31ECE}" type="pres">
      <dgm:prSet presAssocID="{8634E14B-5D66-4317-B35A-6950B3F676FD}" presName="sibTrans" presStyleCnt="0"/>
      <dgm:spPr/>
    </dgm:pt>
    <dgm:pt modelId="{36F1E9C7-019D-4D70-8F04-E8BF62A3CD51}" type="pres">
      <dgm:prSet presAssocID="{BDF24E50-C54E-4370-A292-35BB9D3470F0}" presName="node" presStyleLbl="node1" presStyleIdx="4" presStyleCnt="12">
        <dgm:presLayoutVars>
          <dgm:bulletEnabled val="1"/>
        </dgm:presLayoutVars>
      </dgm:prSet>
      <dgm:spPr/>
    </dgm:pt>
    <dgm:pt modelId="{0C71A7B1-C81B-4CCE-8F1F-B48F9C07BB57}" type="pres">
      <dgm:prSet presAssocID="{D8831E62-B76D-4B52-AEA9-17A9EC1F7F4F}" presName="sibTrans" presStyleCnt="0"/>
      <dgm:spPr/>
    </dgm:pt>
    <dgm:pt modelId="{7D5DA769-F0E9-41A4-9115-72758912C412}" type="pres">
      <dgm:prSet presAssocID="{8BA81408-1F99-446C-BDAB-9A75327B8E43}" presName="node" presStyleLbl="node1" presStyleIdx="5" presStyleCnt="12">
        <dgm:presLayoutVars>
          <dgm:bulletEnabled val="1"/>
        </dgm:presLayoutVars>
      </dgm:prSet>
      <dgm:spPr/>
    </dgm:pt>
    <dgm:pt modelId="{453D150D-E110-4345-836E-153E9F20B14E}" type="pres">
      <dgm:prSet presAssocID="{9B26D165-A749-4073-A91B-AB428FC4979E}" presName="sibTrans" presStyleCnt="0"/>
      <dgm:spPr/>
    </dgm:pt>
    <dgm:pt modelId="{C122B4BF-FA47-4DDE-BD7F-24A4ECAA22A9}" type="pres">
      <dgm:prSet presAssocID="{0E77A2B0-5520-4D42-BF4F-3712C42FADA0}" presName="node" presStyleLbl="node1" presStyleIdx="6" presStyleCnt="12">
        <dgm:presLayoutVars>
          <dgm:bulletEnabled val="1"/>
        </dgm:presLayoutVars>
      </dgm:prSet>
      <dgm:spPr/>
    </dgm:pt>
    <dgm:pt modelId="{5D10AB6E-7A01-4C09-9C11-F2251BDC9271}" type="pres">
      <dgm:prSet presAssocID="{288355BD-7C29-4876-AAD9-099C8D3BBDBE}" presName="sibTrans" presStyleCnt="0"/>
      <dgm:spPr/>
    </dgm:pt>
    <dgm:pt modelId="{B02E7FD9-794A-444D-9854-C54FFC31D0BE}" type="pres">
      <dgm:prSet presAssocID="{CE74F22C-9BCF-42C7-92E9-11A458407079}" presName="node" presStyleLbl="node1" presStyleIdx="7" presStyleCnt="12">
        <dgm:presLayoutVars>
          <dgm:bulletEnabled val="1"/>
        </dgm:presLayoutVars>
      </dgm:prSet>
      <dgm:spPr/>
    </dgm:pt>
    <dgm:pt modelId="{18320064-C1C9-4BE7-A174-E3111CE8C48D}" type="pres">
      <dgm:prSet presAssocID="{0A5DE26C-FE60-423B-ABBC-157C4DFEC6D4}" presName="sibTrans" presStyleCnt="0"/>
      <dgm:spPr/>
    </dgm:pt>
    <dgm:pt modelId="{D3325AC0-E89A-47D7-8207-1B60463CB291}" type="pres">
      <dgm:prSet presAssocID="{B7F93015-8433-4D4E-BD79-C19EE6A8BF7E}" presName="node" presStyleLbl="node1" presStyleIdx="8" presStyleCnt="12">
        <dgm:presLayoutVars>
          <dgm:bulletEnabled val="1"/>
        </dgm:presLayoutVars>
      </dgm:prSet>
      <dgm:spPr/>
    </dgm:pt>
    <dgm:pt modelId="{3C6CDD88-F860-4B8A-8566-6BE4C7A12956}" type="pres">
      <dgm:prSet presAssocID="{857646B0-0A3B-4406-9248-8BD284F776C0}" presName="sibTrans" presStyleCnt="0"/>
      <dgm:spPr/>
    </dgm:pt>
    <dgm:pt modelId="{CA739BC9-AD9A-4ED1-AAFE-682307BC1750}" type="pres">
      <dgm:prSet presAssocID="{6BF81678-519C-4AE1-AD8D-CF8B9F675F3A}" presName="node" presStyleLbl="node1" presStyleIdx="9" presStyleCnt="12">
        <dgm:presLayoutVars>
          <dgm:bulletEnabled val="1"/>
        </dgm:presLayoutVars>
      </dgm:prSet>
      <dgm:spPr/>
    </dgm:pt>
    <dgm:pt modelId="{B5888451-0973-42A2-90F1-5CBFD36AD6FA}" type="pres">
      <dgm:prSet presAssocID="{204C51C6-9A03-4D58-B124-9CB7ED719EA9}" presName="sibTrans" presStyleCnt="0"/>
      <dgm:spPr/>
    </dgm:pt>
    <dgm:pt modelId="{78CFE83F-2D83-41D6-AD19-9EE25939BD5E}" type="pres">
      <dgm:prSet presAssocID="{BF623380-0A04-407A-822D-778566FA296E}" presName="node" presStyleLbl="node1" presStyleIdx="10" presStyleCnt="12">
        <dgm:presLayoutVars>
          <dgm:bulletEnabled val="1"/>
        </dgm:presLayoutVars>
      </dgm:prSet>
      <dgm:spPr/>
    </dgm:pt>
    <dgm:pt modelId="{B578B4AE-6050-44B1-8468-92AA905BDA9E}" type="pres">
      <dgm:prSet presAssocID="{AF7E33C3-0281-46B0-AF0E-D2DBE09F7447}" presName="sibTrans" presStyleCnt="0"/>
      <dgm:spPr/>
    </dgm:pt>
    <dgm:pt modelId="{D594C717-726B-4860-8D7B-802BA704C8A2}" type="pres">
      <dgm:prSet presAssocID="{E9A90F13-E032-43B5-8DBF-2AA13EB521F1}" presName="node" presStyleLbl="node1" presStyleIdx="11" presStyleCnt="12">
        <dgm:presLayoutVars>
          <dgm:bulletEnabled val="1"/>
        </dgm:presLayoutVars>
      </dgm:prSet>
      <dgm:spPr/>
    </dgm:pt>
  </dgm:ptLst>
  <dgm:cxnLst>
    <dgm:cxn modelId="{A7354001-61BC-4D50-B68C-03BB14A3C52F}" srcId="{F1DDB409-4D26-4274-B204-35C4084504B6}" destId="{BE5A0C6C-C4D9-4450-A174-AC6153F3AF6E}" srcOrd="3" destOrd="0" parTransId="{FB4ABF24-9A89-4F62-821F-3CB8E28A33C1}" sibTransId="{8634E14B-5D66-4317-B35A-6950B3F676FD}"/>
    <dgm:cxn modelId="{3DF6020A-C5A7-4994-99FE-006348CC6D22}" srcId="{F1DDB409-4D26-4274-B204-35C4084504B6}" destId="{FE2C1D30-7925-4219-9191-A11EA4F6A5F3}" srcOrd="1" destOrd="0" parTransId="{6F9AE027-D5F0-46A6-8946-05F5C7D2618F}" sibTransId="{D97F5078-8AF8-43D0-8ABF-4EE83D6660C5}"/>
    <dgm:cxn modelId="{5E81FC0D-66D7-499A-A198-4D66F06BAEEE}" type="presOf" srcId="{E9A90F13-E032-43B5-8DBF-2AA13EB521F1}" destId="{D594C717-726B-4860-8D7B-802BA704C8A2}" srcOrd="0" destOrd="0" presId="urn:microsoft.com/office/officeart/2005/8/layout/default"/>
    <dgm:cxn modelId="{223D7B19-8896-43DB-99BE-4FC56B185B59}" srcId="{F1DDB409-4D26-4274-B204-35C4084504B6}" destId="{BDF24E50-C54E-4370-A292-35BB9D3470F0}" srcOrd="4" destOrd="0" parTransId="{1A3833F0-20C6-4062-B893-C8890594BB7F}" sibTransId="{D8831E62-B76D-4B52-AEA9-17A9EC1F7F4F}"/>
    <dgm:cxn modelId="{F1BEA81A-C5EE-4A50-8CC1-2444D2C3FF90}" srcId="{F1DDB409-4D26-4274-B204-35C4084504B6}" destId="{0E77A2B0-5520-4D42-BF4F-3712C42FADA0}" srcOrd="6" destOrd="0" parTransId="{F0F64525-93D5-4947-B2E4-432A2541ADA9}" sibTransId="{288355BD-7C29-4876-AAD9-099C8D3BBDBE}"/>
    <dgm:cxn modelId="{5BDE7E28-B4D6-4258-B8E2-94581ACDE6F8}" srcId="{F1DDB409-4D26-4274-B204-35C4084504B6}" destId="{CE74F22C-9BCF-42C7-92E9-11A458407079}" srcOrd="7" destOrd="0" parTransId="{90B0995F-51DB-4A2C-8623-72FA92A4EC44}" sibTransId="{0A5DE26C-FE60-423B-ABBC-157C4DFEC6D4}"/>
    <dgm:cxn modelId="{178B8E39-B6F9-4E86-97C7-DF23122CEA57}" srcId="{F1DDB409-4D26-4274-B204-35C4084504B6}" destId="{6BF81678-519C-4AE1-AD8D-CF8B9F675F3A}" srcOrd="9" destOrd="0" parTransId="{53CBB168-0DEB-4A9A-B676-A7AE3CE450CC}" sibTransId="{204C51C6-9A03-4D58-B124-9CB7ED719EA9}"/>
    <dgm:cxn modelId="{F934DF3C-112D-444C-810C-903649C27AE9}" type="presOf" srcId="{BF623380-0A04-407A-822D-778566FA296E}" destId="{78CFE83F-2D83-41D6-AD19-9EE25939BD5E}" srcOrd="0" destOrd="0" presId="urn:microsoft.com/office/officeart/2005/8/layout/default"/>
    <dgm:cxn modelId="{38D04B40-AF3C-4AA5-9152-C7BE53B0F7CB}" type="presOf" srcId="{BE5A0C6C-C4D9-4450-A174-AC6153F3AF6E}" destId="{A9A0340F-34B3-4E13-9865-4691F7224D90}" srcOrd="0" destOrd="0" presId="urn:microsoft.com/office/officeart/2005/8/layout/default"/>
    <dgm:cxn modelId="{4263E440-1BB1-41C2-9922-3ABA64935C48}" srcId="{F1DDB409-4D26-4274-B204-35C4084504B6}" destId="{B7F93015-8433-4D4E-BD79-C19EE6A8BF7E}" srcOrd="8" destOrd="0" parTransId="{06795B79-760F-43E1-9682-669EC2AC11B3}" sibTransId="{857646B0-0A3B-4406-9248-8BD284F776C0}"/>
    <dgm:cxn modelId="{B33DA964-B625-46B5-9E6A-D90EB32A2773}" type="presOf" srcId="{7AD963C2-855F-4765-B980-097BD59F424D}" destId="{C85561DA-13FC-48A8-BD67-47264C4EBC8C}" srcOrd="0" destOrd="0" presId="urn:microsoft.com/office/officeart/2005/8/layout/default"/>
    <dgm:cxn modelId="{138CDA4D-AACE-4ACA-9C20-0CE7299D3F1B}" srcId="{F1DDB409-4D26-4274-B204-35C4084504B6}" destId="{7AD963C2-855F-4765-B980-097BD59F424D}" srcOrd="2" destOrd="0" parTransId="{10A084B2-CF71-4AFD-8CE4-6C797FA6F26D}" sibTransId="{863D52C0-A975-472C-9373-ADC57BDD69BF}"/>
    <dgm:cxn modelId="{9F172D50-6C94-4621-A03D-A32158235430}" type="presOf" srcId="{F1DDB409-4D26-4274-B204-35C4084504B6}" destId="{F6FB43C2-B957-49C5-95ED-CBA7FE655FD4}" srcOrd="0" destOrd="0" presId="urn:microsoft.com/office/officeart/2005/8/layout/default"/>
    <dgm:cxn modelId="{BF1DC081-BA8E-4B12-BE82-AAB3EB127352}" type="presOf" srcId="{BDF24E50-C54E-4370-A292-35BB9D3470F0}" destId="{36F1E9C7-019D-4D70-8F04-E8BF62A3CD51}" srcOrd="0" destOrd="0" presId="urn:microsoft.com/office/officeart/2005/8/layout/default"/>
    <dgm:cxn modelId="{9A970387-F1FF-47E1-BE97-FF5B5BD3C3E8}" srcId="{F1DDB409-4D26-4274-B204-35C4084504B6}" destId="{BF623380-0A04-407A-822D-778566FA296E}" srcOrd="10" destOrd="0" parTransId="{4CA7180E-1686-4FED-B8BF-CFF67C29DE61}" sibTransId="{AF7E33C3-0281-46B0-AF0E-D2DBE09F7447}"/>
    <dgm:cxn modelId="{C6216388-9528-48FC-83BE-7D633542D184}" srcId="{F1DDB409-4D26-4274-B204-35C4084504B6}" destId="{E9A90F13-E032-43B5-8DBF-2AA13EB521F1}" srcOrd="11" destOrd="0" parTransId="{414EEFE9-76E7-4CD1-AAC5-B13BB3141825}" sibTransId="{2EC27834-3B5A-4C65-9960-17AC94C01DEF}"/>
    <dgm:cxn modelId="{C9C39292-8653-4888-BFFE-0E094F510701}" type="presOf" srcId="{FE2C1D30-7925-4219-9191-A11EA4F6A5F3}" destId="{B3A7F57F-B872-4346-93BE-2DCD132FA7D3}" srcOrd="0" destOrd="0" presId="urn:microsoft.com/office/officeart/2005/8/layout/default"/>
    <dgm:cxn modelId="{B1076C99-AC78-4D89-A5B0-1F1EBEE97C15}" type="presOf" srcId="{8BA81408-1F99-446C-BDAB-9A75327B8E43}" destId="{7D5DA769-F0E9-41A4-9115-72758912C412}" srcOrd="0" destOrd="0" presId="urn:microsoft.com/office/officeart/2005/8/layout/default"/>
    <dgm:cxn modelId="{2B923A9A-D3D0-4F55-BF67-0ED07CAEB7F8}" type="presOf" srcId="{0E77A2B0-5520-4D42-BF4F-3712C42FADA0}" destId="{C122B4BF-FA47-4DDE-BD7F-24A4ECAA22A9}" srcOrd="0" destOrd="0" presId="urn:microsoft.com/office/officeart/2005/8/layout/default"/>
    <dgm:cxn modelId="{9A26A1A5-317D-41CC-AED0-A8A2023FC9BA}" type="presOf" srcId="{7570AA96-7D25-49DA-969A-A7290E9EEDEE}" destId="{8BF878CF-1927-42BA-9A60-1B546685E722}" srcOrd="0" destOrd="0" presId="urn:microsoft.com/office/officeart/2005/8/layout/default"/>
    <dgm:cxn modelId="{F85D6CC2-E169-439C-A046-EBE80D33388F}" type="presOf" srcId="{6BF81678-519C-4AE1-AD8D-CF8B9F675F3A}" destId="{CA739BC9-AD9A-4ED1-AAFE-682307BC1750}" srcOrd="0" destOrd="0" presId="urn:microsoft.com/office/officeart/2005/8/layout/default"/>
    <dgm:cxn modelId="{440BBDC8-5EDF-4CD2-8C36-742A1F1A1014}" type="presOf" srcId="{B7F93015-8433-4D4E-BD79-C19EE6A8BF7E}" destId="{D3325AC0-E89A-47D7-8207-1B60463CB291}" srcOrd="0" destOrd="0" presId="urn:microsoft.com/office/officeart/2005/8/layout/default"/>
    <dgm:cxn modelId="{577B17CD-C1E0-4003-B1C3-57D7C5D4C0BF}" srcId="{F1DDB409-4D26-4274-B204-35C4084504B6}" destId="{7570AA96-7D25-49DA-969A-A7290E9EEDEE}" srcOrd="0" destOrd="0" parTransId="{403E8727-89CA-4CC5-85B0-4D227AE78AE2}" sibTransId="{EA32952D-03F1-4F8B-94DE-822B3B0A5754}"/>
    <dgm:cxn modelId="{681AF1D8-D252-4C2B-9F6D-D654E572484F}" type="presOf" srcId="{CE74F22C-9BCF-42C7-92E9-11A458407079}" destId="{B02E7FD9-794A-444D-9854-C54FFC31D0BE}" srcOrd="0" destOrd="0" presId="urn:microsoft.com/office/officeart/2005/8/layout/default"/>
    <dgm:cxn modelId="{1702CCFB-60BB-48CE-95D6-C802DB73081A}" srcId="{F1DDB409-4D26-4274-B204-35C4084504B6}" destId="{8BA81408-1F99-446C-BDAB-9A75327B8E43}" srcOrd="5" destOrd="0" parTransId="{91DC3D71-62B9-44C8-9D73-39B4C58188BE}" sibTransId="{9B26D165-A749-4073-A91B-AB428FC4979E}"/>
    <dgm:cxn modelId="{3237B7F2-D6E3-4AEE-9706-2B6DCD6A234A}" type="presParOf" srcId="{F6FB43C2-B957-49C5-95ED-CBA7FE655FD4}" destId="{8BF878CF-1927-42BA-9A60-1B546685E722}" srcOrd="0" destOrd="0" presId="urn:microsoft.com/office/officeart/2005/8/layout/default"/>
    <dgm:cxn modelId="{3E98CFE1-4CD0-4869-B059-9D16EDD91ED7}" type="presParOf" srcId="{F6FB43C2-B957-49C5-95ED-CBA7FE655FD4}" destId="{DC76399C-6FA0-4C69-A91B-2C35E464FA51}" srcOrd="1" destOrd="0" presId="urn:microsoft.com/office/officeart/2005/8/layout/default"/>
    <dgm:cxn modelId="{89E39E44-6B79-4EE6-883D-736B32BFDBBD}" type="presParOf" srcId="{F6FB43C2-B957-49C5-95ED-CBA7FE655FD4}" destId="{B3A7F57F-B872-4346-93BE-2DCD132FA7D3}" srcOrd="2" destOrd="0" presId="urn:microsoft.com/office/officeart/2005/8/layout/default"/>
    <dgm:cxn modelId="{CB067992-EE9D-40E4-AF01-90AEADE874D2}" type="presParOf" srcId="{F6FB43C2-B957-49C5-95ED-CBA7FE655FD4}" destId="{0BF1BDC4-B033-4863-BA64-592FDCD278AC}" srcOrd="3" destOrd="0" presId="urn:microsoft.com/office/officeart/2005/8/layout/default"/>
    <dgm:cxn modelId="{F7E235DA-2E08-45CB-9CC3-74C035AD2F38}" type="presParOf" srcId="{F6FB43C2-B957-49C5-95ED-CBA7FE655FD4}" destId="{C85561DA-13FC-48A8-BD67-47264C4EBC8C}" srcOrd="4" destOrd="0" presId="urn:microsoft.com/office/officeart/2005/8/layout/default"/>
    <dgm:cxn modelId="{47B36847-D222-4A30-96BE-CEC37EC10BFD}" type="presParOf" srcId="{F6FB43C2-B957-49C5-95ED-CBA7FE655FD4}" destId="{CFB31DBB-8FF9-4B3D-A4F9-C7D0853EEC34}" srcOrd="5" destOrd="0" presId="urn:microsoft.com/office/officeart/2005/8/layout/default"/>
    <dgm:cxn modelId="{193DABBB-59B6-4B8F-9AB2-B8DA01DEB885}" type="presParOf" srcId="{F6FB43C2-B957-49C5-95ED-CBA7FE655FD4}" destId="{A9A0340F-34B3-4E13-9865-4691F7224D90}" srcOrd="6" destOrd="0" presId="urn:microsoft.com/office/officeart/2005/8/layout/default"/>
    <dgm:cxn modelId="{43B8F0ED-2891-4712-9E9A-94D4998A6479}" type="presParOf" srcId="{F6FB43C2-B957-49C5-95ED-CBA7FE655FD4}" destId="{85B347BA-EF86-46D4-9491-7A8128E31ECE}" srcOrd="7" destOrd="0" presId="urn:microsoft.com/office/officeart/2005/8/layout/default"/>
    <dgm:cxn modelId="{0757131E-B63A-4C21-86EE-F2B26B48D512}" type="presParOf" srcId="{F6FB43C2-B957-49C5-95ED-CBA7FE655FD4}" destId="{36F1E9C7-019D-4D70-8F04-E8BF62A3CD51}" srcOrd="8" destOrd="0" presId="urn:microsoft.com/office/officeart/2005/8/layout/default"/>
    <dgm:cxn modelId="{1E92343D-87D2-4FB4-9127-B6AC2364BBDC}" type="presParOf" srcId="{F6FB43C2-B957-49C5-95ED-CBA7FE655FD4}" destId="{0C71A7B1-C81B-4CCE-8F1F-B48F9C07BB57}" srcOrd="9" destOrd="0" presId="urn:microsoft.com/office/officeart/2005/8/layout/default"/>
    <dgm:cxn modelId="{64A793D7-E31A-4A4B-BC23-83927727D8D3}" type="presParOf" srcId="{F6FB43C2-B957-49C5-95ED-CBA7FE655FD4}" destId="{7D5DA769-F0E9-41A4-9115-72758912C412}" srcOrd="10" destOrd="0" presId="urn:microsoft.com/office/officeart/2005/8/layout/default"/>
    <dgm:cxn modelId="{30DC6B1E-61B4-418D-A105-A9ECAA87C3F7}" type="presParOf" srcId="{F6FB43C2-B957-49C5-95ED-CBA7FE655FD4}" destId="{453D150D-E110-4345-836E-153E9F20B14E}" srcOrd="11" destOrd="0" presId="urn:microsoft.com/office/officeart/2005/8/layout/default"/>
    <dgm:cxn modelId="{524063BB-E7FE-4527-9A90-671F1DA3521F}" type="presParOf" srcId="{F6FB43C2-B957-49C5-95ED-CBA7FE655FD4}" destId="{C122B4BF-FA47-4DDE-BD7F-24A4ECAA22A9}" srcOrd="12" destOrd="0" presId="urn:microsoft.com/office/officeart/2005/8/layout/default"/>
    <dgm:cxn modelId="{D3B48C84-C2AF-4149-85F2-2F4D6331EFB6}" type="presParOf" srcId="{F6FB43C2-B957-49C5-95ED-CBA7FE655FD4}" destId="{5D10AB6E-7A01-4C09-9C11-F2251BDC9271}" srcOrd="13" destOrd="0" presId="urn:microsoft.com/office/officeart/2005/8/layout/default"/>
    <dgm:cxn modelId="{EE238B6F-0D76-4550-8B82-C98BE885E317}" type="presParOf" srcId="{F6FB43C2-B957-49C5-95ED-CBA7FE655FD4}" destId="{B02E7FD9-794A-444D-9854-C54FFC31D0BE}" srcOrd="14" destOrd="0" presId="urn:microsoft.com/office/officeart/2005/8/layout/default"/>
    <dgm:cxn modelId="{E40CB73D-DCC3-4F63-AF5C-108199B6BFE2}" type="presParOf" srcId="{F6FB43C2-B957-49C5-95ED-CBA7FE655FD4}" destId="{18320064-C1C9-4BE7-A174-E3111CE8C48D}" srcOrd="15" destOrd="0" presId="urn:microsoft.com/office/officeart/2005/8/layout/default"/>
    <dgm:cxn modelId="{995D21DB-DB70-4CB5-9913-810C14DE304C}" type="presParOf" srcId="{F6FB43C2-B957-49C5-95ED-CBA7FE655FD4}" destId="{D3325AC0-E89A-47D7-8207-1B60463CB291}" srcOrd="16" destOrd="0" presId="urn:microsoft.com/office/officeart/2005/8/layout/default"/>
    <dgm:cxn modelId="{2818EDA4-4EE0-4333-B8AB-F4C18EBB3D0F}" type="presParOf" srcId="{F6FB43C2-B957-49C5-95ED-CBA7FE655FD4}" destId="{3C6CDD88-F860-4B8A-8566-6BE4C7A12956}" srcOrd="17" destOrd="0" presId="urn:microsoft.com/office/officeart/2005/8/layout/default"/>
    <dgm:cxn modelId="{2ECB23CE-AC72-472B-B433-0CE2456881C8}" type="presParOf" srcId="{F6FB43C2-B957-49C5-95ED-CBA7FE655FD4}" destId="{CA739BC9-AD9A-4ED1-AAFE-682307BC1750}" srcOrd="18" destOrd="0" presId="urn:microsoft.com/office/officeart/2005/8/layout/default"/>
    <dgm:cxn modelId="{3142F642-5B25-49B2-9306-9D2891482CE9}" type="presParOf" srcId="{F6FB43C2-B957-49C5-95ED-CBA7FE655FD4}" destId="{B5888451-0973-42A2-90F1-5CBFD36AD6FA}" srcOrd="19" destOrd="0" presId="urn:microsoft.com/office/officeart/2005/8/layout/default"/>
    <dgm:cxn modelId="{F237ABC7-34DD-4F84-B879-B7A22EE91F92}" type="presParOf" srcId="{F6FB43C2-B957-49C5-95ED-CBA7FE655FD4}" destId="{78CFE83F-2D83-41D6-AD19-9EE25939BD5E}" srcOrd="20" destOrd="0" presId="urn:microsoft.com/office/officeart/2005/8/layout/default"/>
    <dgm:cxn modelId="{0D905836-C1BB-41F0-A232-3FE25F1C8DFF}" type="presParOf" srcId="{F6FB43C2-B957-49C5-95ED-CBA7FE655FD4}" destId="{B578B4AE-6050-44B1-8468-92AA905BDA9E}" srcOrd="21" destOrd="0" presId="urn:microsoft.com/office/officeart/2005/8/layout/default"/>
    <dgm:cxn modelId="{FCB950DD-BD3D-42E8-A62B-265CF11389DF}" type="presParOf" srcId="{F6FB43C2-B957-49C5-95ED-CBA7FE655FD4}" destId="{D594C717-726B-4860-8D7B-802BA704C8A2}"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A7DEA42-222C-46EA-87B1-8CF551827E2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NZ"/>
        </a:p>
      </dgm:t>
    </dgm:pt>
    <dgm:pt modelId="{A427967D-3431-47FF-8749-020E24829B05}">
      <dgm:prSet phldrT="[Text]" custT="1"/>
      <dgm:spPr>
        <a:solidFill>
          <a:schemeClr val="accent3">
            <a:lumMod val="60000"/>
            <a:lumOff val="40000"/>
          </a:schemeClr>
        </a:solidFill>
        <a:ln>
          <a:noFill/>
        </a:ln>
      </dgm:spPr>
      <dgm:t>
        <a:bodyPr/>
        <a:lstStyle/>
        <a:p>
          <a:r>
            <a:rPr lang="en-NZ" sz="1600" dirty="0"/>
            <a:t>TABLE DATA</a:t>
          </a:r>
        </a:p>
      </dgm:t>
    </dgm:pt>
    <dgm:pt modelId="{C03115EB-0236-44A6-AB66-A731BFC57764}" type="parTrans" cxnId="{A6CE3C45-4868-4527-BB63-32378C3C1B56}">
      <dgm:prSet/>
      <dgm:spPr/>
      <dgm:t>
        <a:bodyPr/>
        <a:lstStyle/>
        <a:p>
          <a:endParaRPr lang="en-NZ" sz="1600"/>
        </a:p>
      </dgm:t>
    </dgm:pt>
    <dgm:pt modelId="{F64601FB-52EC-43D7-ADE1-BDB6ADCEB5C9}" type="sibTrans" cxnId="{A6CE3C45-4868-4527-BB63-32378C3C1B56}">
      <dgm:prSet/>
      <dgm:spPr/>
      <dgm:t>
        <a:bodyPr/>
        <a:lstStyle/>
        <a:p>
          <a:endParaRPr lang="en-NZ" sz="1600"/>
        </a:p>
      </dgm:t>
    </dgm:pt>
    <dgm:pt modelId="{CC1F9E74-ABF6-4F76-9052-A9E539C0AB9F}">
      <dgm:prSet phldrT="[Text]" custT="1"/>
      <dgm:spPr/>
      <dgm:t>
        <a:bodyPr/>
        <a:lstStyle/>
        <a:p>
          <a:r>
            <a:rPr lang="en-NZ" sz="1600" dirty="0"/>
            <a:t>Random records can be added to CUST_DETAILS, ADDRESS, PHONE via the stored procedure</a:t>
          </a:r>
        </a:p>
      </dgm:t>
    </dgm:pt>
    <dgm:pt modelId="{19ADC171-5C5C-49D9-B07E-AF82F434D138}" type="parTrans" cxnId="{287FC1AE-74C3-4F25-8BE7-C6E384DCC632}">
      <dgm:prSet/>
      <dgm:spPr/>
      <dgm:t>
        <a:bodyPr/>
        <a:lstStyle/>
        <a:p>
          <a:endParaRPr lang="en-NZ" sz="1600"/>
        </a:p>
      </dgm:t>
    </dgm:pt>
    <dgm:pt modelId="{767CCBB0-143E-481F-8E58-480CA5241601}" type="sibTrans" cxnId="{287FC1AE-74C3-4F25-8BE7-C6E384DCC632}">
      <dgm:prSet/>
      <dgm:spPr/>
      <dgm:t>
        <a:bodyPr/>
        <a:lstStyle/>
        <a:p>
          <a:endParaRPr lang="en-NZ" sz="1600"/>
        </a:p>
      </dgm:t>
    </dgm:pt>
    <dgm:pt modelId="{D69997CC-73F9-416B-9A96-1D9217A2FCBB}">
      <dgm:prSet phldrT="[Text]" custT="1"/>
      <dgm:spPr>
        <a:solidFill>
          <a:schemeClr val="accent3">
            <a:lumMod val="60000"/>
            <a:lumOff val="40000"/>
          </a:schemeClr>
        </a:solidFill>
        <a:ln>
          <a:noFill/>
        </a:ln>
      </dgm:spPr>
      <dgm:t>
        <a:bodyPr/>
        <a:lstStyle/>
        <a:p>
          <a:r>
            <a:rPr lang="en-NZ" sz="1600" dirty="0"/>
            <a:t>STORED PROCEDURES</a:t>
          </a:r>
        </a:p>
      </dgm:t>
    </dgm:pt>
    <dgm:pt modelId="{3669BFAE-3705-42B2-A4A4-12A2FA65F3B6}" type="parTrans" cxnId="{B691202A-4CC1-4C50-83F2-17AD57B4862B}">
      <dgm:prSet/>
      <dgm:spPr/>
      <dgm:t>
        <a:bodyPr/>
        <a:lstStyle/>
        <a:p>
          <a:endParaRPr lang="en-NZ" sz="1600"/>
        </a:p>
      </dgm:t>
    </dgm:pt>
    <dgm:pt modelId="{A85274FF-BA68-4A66-B809-D7EF1D8FA682}" type="sibTrans" cxnId="{B691202A-4CC1-4C50-83F2-17AD57B4862B}">
      <dgm:prSet/>
      <dgm:spPr/>
      <dgm:t>
        <a:bodyPr/>
        <a:lstStyle/>
        <a:p>
          <a:endParaRPr lang="en-NZ" sz="1600"/>
        </a:p>
      </dgm:t>
    </dgm:pt>
    <dgm:pt modelId="{5D69F639-3BBE-4658-B01A-3904BE0C308B}">
      <dgm:prSet custT="1"/>
      <dgm:spPr>
        <a:solidFill>
          <a:schemeClr val="accent3">
            <a:lumMod val="60000"/>
            <a:lumOff val="40000"/>
          </a:schemeClr>
        </a:solidFill>
        <a:ln>
          <a:noFill/>
        </a:ln>
      </dgm:spPr>
      <dgm:t>
        <a:bodyPr/>
        <a:lstStyle/>
        <a:p>
          <a:r>
            <a:rPr lang="en-NZ" sz="1600" dirty="0"/>
            <a:t>DATABASE</a:t>
          </a:r>
        </a:p>
      </dgm:t>
    </dgm:pt>
    <dgm:pt modelId="{0F573A51-D108-4939-BF06-DF5A97AC5453}" type="parTrans" cxnId="{88A99686-E54F-43E7-82BD-3C4367D73DC4}">
      <dgm:prSet/>
      <dgm:spPr/>
      <dgm:t>
        <a:bodyPr/>
        <a:lstStyle/>
        <a:p>
          <a:endParaRPr lang="en-NZ" sz="1600"/>
        </a:p>
      </dgm:t>
    </dgm:pt>
    <dgm:pt modelId="{998AE250-F178-4B4D-B44C-BECFD53B1D73}" type="sibTrans" cxnId="{88A99686-E54F-43E7-82BD-3C4367D73DC4}">
      <dgm:prSet/>
      <dgm:spPr/>
      <dgm:t>
        <a:bodyPr/>
        <a:lstStyle/>
        <a:p>
          <a:endParaRPr lang="en-NZ" sz="1600"/>
        </a:p>
      </dgm:t>
    </dgm:pt>
    <dgm:pt modelId="{6E39A2CD-715C-440B-90BB-28F6E32EB58A}">
      <dgm:prSet custT="1"/>
      <dgm:spPr/>
      <dgm:t>
        <a:bodyPr/>
        <a:lstStyle/>
        <a:p>
          <a:r>
            <a:rPr lang="en-NZ" sz="1600" dirty="0"/>
            <a:t>A text file with the database creation of only tables can be imported in phpMyAdmin and then included into the website at that phase of implementation. </a:t>
          </a:r>
        </a:p>
      </dgm:t>
    </dgm:pt>
    <dgm:pt modelId="{D510C9F2-A072-4AFA-B024-9ADA12BDC700}" type="parTrans" cxnId="{98B0E8CF-6D7B-4F15-8BD7-753236F4A779}">
      <dgm:prSet/>
      <dgm:spPr/>
      <dgm:t>
        <a:bodyPr/>
        <a:lstStyle/>
        <a:p>
          <a:endParaRPr lang="en-NZ" sz="1600"/>
        </a:p>
      </dgm:t>
    </dgm:pt>
    <dgm:pt modelId="{082310EF-B2BF-45FA-BA7D-5050D817E482}" type="sibTrans" cxnId="{98B0E8CF-6D7B-4F15-8BD7-753236F4A779}">
      <dgm:prSet/>
      <dgm:spPr/>
      <dgm:t>
        <a:bodyPr/>
        <a:lstStyle/>
        <a:p>
          <a:endParaRPr lang="en-NZ" sz="1600"/>
        </a:p>
      </dgm:t>
    </dgm:pt>
    <dgm:pt modelId="{7573DDA6-BE0F-4726-BDCE-3A38C67E155E}">
      <dgm:prSet phldrT="[Text]" custT="1"/>
      <dgm:spPr/>
      <dgm:t>
        <a:bodyPr/>
        <a:lstStyle/>
        <a:p>
          <a:r>
            <a:rPr lang="en-NZ" sz="1600" dirty="0"/>
            <a:t>ONLINE_ORDER AND ONLINE_ORDER_ITEM can be filled via stored procedure, where the cart is selected and a </a:t>
          </a:r>
          <a:r>
            <a:rPr lang="en-NZ" sz="1600" dirty="0" err="1"/>
            <a:t>cust_id</a:t>
          </a:r>
          <a:r>
            <a:rPr lang="en-NZ" sz="1600" dirty="0"/>
            <a:t> is selected</a:t>
          </a:r>
        </a:p>
      </dgm:t>
    </dgm:pt>
    <dgm:pt modelId="{D8570F0A-3595-4C7F-878A-E1C1BA1850B8}" type="parTrans" cxnId="{CDE09B09-DAA3-4D8F-970A-B1C4C516E970}">
      <dgm:prSet/>
      <dgm:spPr/>
      <dgm:t>
        <a:bodyPr/>
        <a:lstStyle/>
        <a:p>
          <a:endParaRPr lang="en-NZ"/>
        </a:p>
      </dgm:t>
    </dgm:pt>
    <dgm:pt modelId="{A405DE41-AB59-4CB6-A427-B51465F3D038}" type="sibTrans" cxnId="{CDE09B09-DAA3-4D8F-970A-B1C4C516E970}">
      <dgm:prSet/>
      <dgm:spPr/>
      <dgm:t>
        <a:bodyPr/>
        <a:lstStyle/>
        <a:p>
          <a:endParaRPr lang="en-NZ"/>
        </a:p>
      </dgm:t>
    </dgm:pt>
    <dgm:pt modelId="{DFE3ED4A-D816-4BDC-84DB-E334949EF435}">
      <dgm:prSet phldrT="[Text]" custT="1"/>
      <dgm:spPr/>
      <dgm:t>
        <a:bodyPr/>
        <a:lstStyle/>
        <a:p>
          <a:endParaRPr lang="en-NZ" sz="1600" dirty="0"/>
        </a:p>
      </dgm:t>
    </dgm:pt>
    <dgm:pt modelId="{C92B1C3E-6278-43C2-A122-7E5B124CA647}" type="parTrans" cxnId="{4F3127D0-7B7C-4840-8043-4F297DB3D6A5}">
      <dgm:prSet/>
      <dgm:spPr/>
      <dgm:t>
        <a:bodyPr/>
        <a:lstStyle/>
        <a:p>
          <a:endParaRPr lang="en-NZ"/>
        </a:p>
      </dgm:t>
    </dgm:pt>
    <dgm:pt modelId="{AA1C394D-C4D7-4BEA-9BD4-3F33471E63DF}" type="sibTrans" cxnId="{4F3127D0-7B7C-4840-8043-4F297DB3D6A5}">
      <dgm:prSet/>
      <dgm:spPr/>
      <dgm:t>
        <a:bodyPr/>
        <a:lstStyle/>
        <a:p>
          <a:endParaRPr lang="en-NZ"/>
        </a:p>
      </dgm:t>
    </dgm:pt>
    <dgm:pt modelId="{9B95E44E-7AA4-4735-BACE-5DEEDDDBFB29}">
      <dgm:prSet phldrT="[Text]" custT="1"/>
      <dgm:spPr/>
      <dgm:t>
        <a:bodyPr/>
        <a:lstStyle/>
        <a:p>
          <a:r>
            <a:rPr lang="en-NZ" sz="1600" dirty="0"/>
            <a:t>Initially inventory can be filled with random numbers </a:t>
          </a:r>
        </a:p>
      </dgm:t>
    </dgm:pt>
    <dgm:pt modelId="{9FC9C4AD-D7B7-4289-92E3-09BC8318C527}" type="parTrans" cxnId="{AEA82D6C-FF26-40E8-BB8F-34E23C5DC980}">
      <dgm:prSet/>
      <dgm:spPr/>
      <dgm:t>
        <a:bodyPr/>
        <a:lstStyle/>
        <a:p>
          <a:endParaRPr lang="en-NZ"/>
        </a:p>
      </dgm:t>
    </dgm:pt>
    <dgm:pt modelId="{8832B58F-3A3E-4DD0-89AE-2F454823A08D}" type="sibTrans" cxnId="{AEA82D6C-FF26-40E8-BB8F-34E23C5DC980}">
      <dgm:prSet/>
      <dgm:spPr/>
      <dgm:t>
        <a:bodyPr/>
        <a:lstStyle/>
        <a:p>
          <a:endParaRPr lang="en-NZ"/>
        </a:p>
      </dgm:t>
    </dgm:pt>
    <dgm:pt modelId="{9E94492A-3922-4401-B091-8287D0ED704E}">
      <dgm:prSet phldrT="[Text]" custT="1"/>
      <dgm:spPr/>
      <dgm:t>
        <a:bodyPr/>
        <a:lstStyle/>
        <a:p>
          <a:r>
            <a:rPr lang="en-NZ" sz="1600" dirty="0"/>
            <a:t>Using the shopping cart stored procedure does not require a </a:t>
          </a:r>
          <a:r>
            <a:rPr lang="en-NZ" sz="1600" dirty="0" err="1"/>
            <a:t>cust_id</a:t>
          </a:r>
          <a:r>
            <a:rPr lang="en-NZ" sz="1600" dirty="0"/>
            <a:t> as website visitors can select items into the cart</a:t>
          </a:r>
        </a:p>
      </dgm:t>
    </dgm:pt>
    <dgm:pt modelId="{42BCB27A-9260-4318-9FD1-A27EC3906B96}" type="parTrans" cxnId="{5AC5556C-E4E4-46E2-B47F-489DF28F1CD4}">
      <dgm:prSet/>
      <dgm:spPr/>
      <dgm:t>
        <a:bodyPr/>
        <a:lstStyle/>
        <a:p>
          <a:endParaRPr lang="en-NZ"/>
        </a:p>
      </dgm:t>
    </dgm:pt>
    <dgm:pt modelId="{EEED5410-5A38-4CDA-A02F-EA457CCC21E1}" type="sibTrans" cxnId="{5AC5556C-E4E4-46E2-B47F-489DF28F1CD4}">
      <dgm:prSet/>
      <dgm:spPr/>
      <dgm:t>
        <a:bodyPr/>
        <a:lstStyle/>
        <a:p>
          <a:endParaRPr lang="en-NZ"/>
        </a:p>
      </dgm:t>
    </dgm:pt>
    <dgm:pt modelId="{6F23C650-A989-4BA0-88B8-632D8354EDB4}">
      <dgm:prSet phldrT="[Text]" custT="1"/>
      <dgm:spPr/>
      <dgm:t>
        <a:bodyPr/>
        <a:lstStyle/>
        <a:p>
          <a:r>
            <a:rPr lang="en-NZ" sz="1600" dirty="0"/>
            <a:t>Forums, threads and posts all require a </a:t>
          </a:r>
          <a:r>
            <a:rPr lang="en-NZ" sz="1600" dirty="0" err="1"/>
            <a:t>cust_id</a:t>
          </a:r>
          <a:r>
            <a:rPr lang="en-NZ" sz="1600" dirty="0"/>
            <a:t> if a record is to be added and then can have random posts added  </a:t>
          </a:r>
        </a:p>
      </dgm:t>
    </dgm:pt>
    <dgm:pt modelId="{C854C6EA-E70F-469B-BED9-7F596B6C9F49}" type="parTrans" cxnId="{C0C3739D-3BD4-4868-8C52-FC19FC3D6906}">
      <dgm:prSet/>
      <dgm:spPr/>
      <dgm:t>
        <a:bodyPr/>
        <a:lstStyle/>
        <a:p>
          <a:endParaRPr lang="en-NZ"/>
        </a:p>
      </dgm:t>
    </dgm:pt>
    <dgm:pt modelId="{48A6E89D-6B8A-4212-829A-A98C9D8FC042}" type="sibTrans" cxnId="{C0C3739D-3BD4-4868-8C52-FC19FC3D6906}">
      <dgm:prSet/>
      <dgm:spPr/>
      <dgm:t>
        <a:bodyPr/>
        <a:lstStyle/>
        <a:p>
          <a:endParaRPr lang="en-NZ"/>
        </a:p>
      </dgm:t>
    </dgm:pt>
    <dgm:pt modelId="{21710227-4B26-434B-BAB6-942EDF5C11A6}">
      <dgm:prSet custT="1"/>
      <dgm:spPr>
        <a:solidFill>
          <a:schemeClr val="accent3">
            <a:lumMod val="60000"/>
            <a:lumOff val="40000"/>
          </a:schemeClr>
        </a:solidFill>
        <a:ln>
          <a:noFill/>
        </a:ln>
      </dgm:spPr>
      <dgm:t>
        <a:bodyPr/>
        <a:lstStyle/>
        <a:p>
          <a:r>
            <a:rPr lang="en-NZ" sz="1600" dirty="0"/>
            <a:t>IMAGES</a:t>
          </a:r>
        </a:p>
      </dgm:t>
    </dgm:pt>
    <dgm:pt modelId="{EDA86FC3-4D54-4A32-8C5B-B16E8E4543DD}" type="parTrans" cxnId="{BB9F7A97-B2B8-4EEC-A72B-BE874102BEBC}">
      <dgm:prSet/>
      <dgm:spPr/>
      <dgm:t>
        <a:bodyPr/>
        <a:lstStyle/>
        <a:p>
          <a:endParaRPr lang="en-NZ"/>
        </a:p>
      </dgm:t>
    </dgm:pt>
    <dgm:pt modelId="{FDAEE088-3DBB-4660-B622-069E8529D611}" type="sibTrans" cxnId="{BB9F7A97-B2B8-4EEC-A72B-BE874102BEBC}">
      <dgm:prSet/>
      <dgm:spPr/>
      <dgm:t>
        <a:bodyPr/>
        <a:lstStyle/>
        <a:p>
          <a:endParaRPr lang="en-NZ"/>
        </a:p>
      </dgm:t>
    </dgm:pt>
    <dgm:pt modelId="{354D5055-4E96-496E-BF85-D5F6EA1D4F66}">
      <dgm:prSet custT="1"/>
      <dgm:spPr/>
      <dgm:t>
        <a:bodyPr/>
        <a:lstStyle/>
        <a:p>
          <a:r>
            <a:rPr lang="en-NZ" sz="1600" dirty="0"/>
            <a:t>Images are referenced in the PHONE_DEVICES tables. The text will be the name of the image with the file type and will be placed in the website folder in an images folder, which can then be used in the website. </a:t>
          </a:r>
        </a:p>
      </dgm:t>
    </dgm:pt>
    <dgm:pt modelId="{815C8973-F233-4F79-8F87-2A8D63CD6039}" type="parTrans" cxnId="{A1256DBD-EDE8-46BE-8124-9458FBD8C0D4}">
      <dgm:prSet/>
      <dgm:spPr/>
      <dgm:t>
        <a:bodyPr/>
        <a:lstStyle/>
        <a:p>
          <a:endParaRPr lang="en-NZ"/>
        </a:p>
      </dgm:t>
    </dgm:pt>
    <dgm:pt modelId="{B02F6C14-BCEA-4F26-AB77-680FFF080B7C}" type="sibTrans" cxnId="{A1256DBD-EDE8-46BE-8124-9458FBD8C0D4}">
      <dgm:prSet/>
      <dgm:spPr/>
      <dgm:t>
        <a:bodyPr/>
        <a:lstStyle/>
        <a:p>
          <a:endParaRPr lang="en-NZ"/>
        </a:p>
      </dgm:t>
    </dgm:pt>
    <dgm:pt modelId="{1DE6141B-F90E-4D25-A7E2-062D3F57A368}">
      <dgm:prSet phldrT="[Text]" custT="1"/>
      <dgm:spPr/>
      <dgm:t>
        <a:bodyPr/>
        <a:lstStyle/>
        <a:p>
          <a:r>
            <a:rPr lang="en-NZ" sz="1600" dirty="0"/>
            <a:t>MANFACTURER and PHONE_DEVICES can also be loaded with random data</a:t>
          </a:r>
        </a:p>
      </dgm:t>
    </dgm:pt>
    <dgm:pt modelId="{611A0701-1903-4D49-B312-2189DBC8C2F9}" type="parTrans" cxnId="{D8064175-5E8B-425C-81B5-957C3DE97F9C}">
      <dgm:prSet/>
      <dgm:spPr/>
      <dgm:t>
        <a:bodyPr/>
        <a:lstStyle/>
        <a:p>
          <a:endParaRPr lang="en-NZ"/>
        </a:p>
      </dgm:t>
    </dgm:pt>
    <dgm:pt modelId="{3489FEDE-98A3-4C7E-BDB9-6E11580B488E}" type="sibTrans" cxnId="{D8064175-5E8B-425C-81B5-957C3DE97F9C}">
      <dgm:prSet/>
      <dgm:spPr/>
      <dgm:t>
        <a:bodyPr/>
        <a:lstStyle/>
        <a:p>
          <a:endParaRPr lang="en-NZ"/>
        </a:p>
      </dgm:t>
    </dgm:pt>
    <dgm:pt modelId="{CEBBC8CE-5D79-4642-AE98-27D8E2B7FEF9}" type="pres">
      <dgm:prSet presAssocID="{3A7DEA42-222C-46EA-87B1-8CF551827E29}" presName="linear" presStyleCnt="0">
        <dgm:presLayoutVars>
          <dgm:animLvl val="lvl"/>
          <dgm:resizeHandles val="exact"/>
        </dgm:presLayoutVars>
      </dgm:prSet>
      <dgm:spPr/>
    </dgm:pt>
    <dgm:pt modelId="{3DDD2402-C18B-4A29-8FE8-238B8C613309}" type="pres">
      <dgm:prSet presAssocID="{A427967D-3431-47FF-8749-020E24829B05}" presName="parentText" presStyleLbl="node1" presStyleIdx="0" presStyleCnt="4" custScaleY="56566">
        <dgm:presLayoutVars>
          <dgm:chMax val="0"/>
          <dgm:bulletEnabled val="1"/>
        </dgm:presLayoutVars>
      </dgm:prSet>
      <dgm:spPr/>
    </dgm:pt>
    <dgm:pt modelId="{C1896A39-6004-43F2-A522-A71989C79515}" type="pres">
      <dgm:prSet presAssocID="{A427967D-3431-47FF-8749-020E24829B05}" presName="childText" presStyleLbl="revTx" presStyleIdx="0" presStyleCnt="4">
        <dgm:presLayoutVars>
          <dgm:bulletEnabled val="1"/>
        </dgm:presLayoutVars>
      </dgm:prSet>
      <dgm:spPr/>
    </dgm:pt>
    <dgm:pt modelId="{6E333058-FDD5-4DE4-9111-C1A37C0A3C65}" type="pres">
      <dgm:prSet presAssocID="{D69997CC-73F9-416B-9A96-1D9217A2FCBB}" presName="parentText" presStyleLbl="node1" presStyleIdx="1" presStyleCnt="4" custScaleY="56566" custLinFactNeighborY="-7293">
        <dgm:presLayoutVars>
          <dgm:chMax val="0"/>
          <dgm:bulletEnabled val="1"/>
        </dgm:presLayoutVars>
      </dgm:prSet>
      <dgm:spPr/>
    </dgm:pt>
    <dgm:pt modelId="{C3D19DE1-813D-4392-B1AE-A38DF328FEFF}" type="pres">
      <dgm:prSet presAssocID="{D69997CC-73F9-416B-9A96-1D9217A2FCBB}" presName="childText" presStyleLbl="revTx" presStyleIdx="1" presStyleCnt="4">
        <dgm:presLayoutVars>
          <dgm:bulletEnabled val="1"/>
        </dgm:presLayoutVars>
      </dgm:prSet>
      <dgm:spPr/>
    </dgm:pt>
    <dgm:pt modelId="{CDF504DA-D3D8-483F-9230-8B9EE8CB88E7}" type="pres">
      <dgm:prSet presAssocID="{5D69F639-3BBE-4658-B01A-3904BE0C308B}" presName="parentText" presStyleLbl="node1" presStyleIdx="2" presStyleCnt="4" custScaleY="56566" custLinFactNeighborY="-7079">
        <dgm:presLayoutVars>
          <dgm:chMax val="0"/>
          <dgm:bulletEnabled val="1"/>
        </dgm:presLayoutVars>
      </dgm:prSet>
      <dgm:spPr/>
    </dgm:pt>
    <dgm:pt modelId="{1B0B9AE7-C77E-431C-8186-882E87C358B4}" type="pres">
      <dgm:prSet presAssocID="{5D69F639-3BBE-4658-B01A-3904BE0C308B}" presName="childText" presStyleLbl="revTx" presStyleIdx="2" presStyleCnt="4">
        <dgm:presLayoutVars>
          <dgm:bulletEnabled val="1"/>
        </dgm:presLayoutVars>
      </dgm:prSet>
      <dgm:spPr/>
    </dgm:pt>
    <dgm:pt modelId="{B702DD29-9638-4967-8595-CF2B21861F5B}" type="pres">
      <dgm:prSet presAssocID="{21710227-4B26-434B-BAB6-942EDF5C11A6}" presName="parentText" presStyleLbl="node1" presStyleIdx="3" presStyleCnt="4" custScaleY="56566" custLinFactNeighborY="-7079">
        <dgm:presLayoutVars>
          <dgm:chMax val="0"/>
          <dgm:bulletEnabled val="1"/>
        </dgm:presLayoutVars>
      </dgm:prSet>
      <dgm:spPr/>
    </dgm:pt>
    <dgm:pt modelId="{E0702959-2F90-43AA-9517-5342E7325415}" type="pres">
      <dgm:prSet presAssocID="{21710227-4B26-434B-BAB6-942EDF5C11A6}" presName="childText" presStyleLbl="revTx" presStyleIdx="3" presStyleCnt="4">
        <dgm:presLayoutVars>
          <dgm:bulletEnabled val="1"/>
        </dgm:presLayoutVars>
      </dgm:prSet>
      <dgm:spPr/>
    </dgm:pt>
  </dgm:ptLst>
  <dgm:cxnLst>
    <dgm:cxn modelId="{CDE09B09-DAA3-4D8F-970A-B1C4C516E970}" srcId="{D69997CC-73F9-416B-9A96-1D9217A2FCBB}" destId="{7573DDA6-BE0F-4726-BDCE-3A38C67E155E}" srcOrd="1" destOrd="0" parTransId="{D8570F0A-3595-4C7F-878A-E1C1BA1850B8}" sibTransId="{A405DE41-AB59-4CB6-A427-B51465F3D038}"/>
    <dgm:cxn modelId="{B691202A-4CC1-4C50-83F2-17AD57B4862B}" srcId="{3A7DEA42-222C-46EA-87B1-8CF551827E29}" destId="{D69997CC-73F9-416B-9A96-1D9217A2FCBB}" srcOrd="1" destOrd="0" parTransId="{3669BFAE-3705-42B2-A4A4-12A2FA65F3B6}" sibTransId="{A85274FF-BA68-4A66-B809-D7EF1D8FA682}"/>
    <dgm:cxn modelId="{47D3E72C-1042-45A8-AED3-CD7315E8B2F2}" type="presOf" srcId="{A427967D-3431-47FF-8749-020E24829B05}" destId="{3DDD2402-C18B-4A29-8FE8-238B8C613309}" srcOrd="0" destOrd="0" presId="urn:microsoft.com/office/officeart/2005/8/layout/vList2"/>
    <dgm:cxn modelId="{EF92D32E-D4C9-4A3A-908F-699DC545498C}" type="presOf" srcId="{5D69F639-3BBE-4658-B01A-3904BE0C308B}" destId="{CDF504DA-D3D8-483F-9230-8B9EE8CB88E7}" srcOrd="0" destOrd="0" presId="urn:microsoft.com/office/officeart/2005/8/layout/vList2"/>
    <dgm:cxn modelId="{E1C1C72F-C183-4AB9-86CA-96A81A28D566}" type="presOf" srcId="{CC1F9E74-ABF6-4F76-9052-A9E539C0AB9F}" destId="{C1896A39-6004-43F2-A522-A71989C79515}" srcOrd="0" destOrd="0" presId="urn:microsoft.com/office/officeart/2005/8/layout/vList2"/>
    <dgm:cxn modelId="{E6512A38-783F-4DDC-9882-B0211BBEB216}" type="presOf" srcId="{6E39A2CD-715C-440B-90BB-28F6E32EB58A}" destId="{1B0B9AE7-C77E-431C-8186-882E87C358B4}" srcOrd="0" destOrd="0" presId="urn:microsoft.com/office/officeart/2005/8/layout/vList2"/>
    <dgm:cxn modelId="{65F82865-26D6-4F8B-8BF7-1C6A6B6587D2}" type="presOf" srcId="{D69997CC-73F9-416B-9A96-1D9217A2FCBB}" destId="{6E333058-FDD5-4DE4-9111-C1A37C0A3C65}" srcOrd="0" destOrd="0" presId="urn:microsoft.com/office/officeart/2005/8/layout/vList2"/>
    <dgm:cxn modelId="{A6CE3C45-4868-4527-BB63-32378C3C1B56}" srcId="{3A7DEA42-222C-46EA-87B1-8CF551827E29}" destId="{A427967D-3431-47FF-8749-020E24829B05}" srcOrd="0" destOrd="0" parTransId="{C03115EB-0236-44A6-AB66-A731BFC57764}" sibTransId="{F64601FB-52EC-43D7-ADE1-BDB6ADCEB5C9}"/>
    <dgm:cxn modelId="{AEA82D6C-FF26-40E8-BB8F-34E23C5DC980}" srcId="{A427967D-3431-47FF-8749-020E24829B05}" destId="{9B95E44E-7AA4-4735-BACE-5DEEDDDBFB29}" srcOrd="2" destOrd="0" parTransId="{9FC9C4AD-D7B7-4289-92E3-09BC8318C527}" sibTransId="{8832B58F-3A3E-4DD0-89AE-2F454823A08D}"/>
    <dgm:cxn modelId="{5AC5556C-E4E4-46E2-B47F-489DF28F1CD4}" srcId="{D69997CC-73F9-416B-9A96-1D9217A2FCBB}" destId="{9E94492A-3922-4401-B091-8287D0ED704E}" srcOrd="0" destOrd="0" parTransId="{42BCB27A-9260-4318-9FD1-A27EC3906B96}" sibTransId="{EEED5410-5A38-4CDA-A02F-EA457CCC21E1}"/>
    <dgm:cxn modelId="{9A3BCC6E-CA92-4B2F-911C-C9F9914D2DA6}" type="presOf" srcId="{DFE3ED4A-D816-4BDC-84DB-E334949EF435}" destId="{C1896A39-6004-43F2-A522-A71989C79515}" srcOrd="0" destOrd="3" presId="urn:microsoft.com/office/officeart/2005/8/layout/vList2"/>
    <dgm:cxn modelId="{D8064175-5E8B-425C-81B5-957C3DE97F9C}" srcId="{A427967D-3431-47FF-8749-020E24829B05}" destId="{1DE6141B-F90E-4D25-A7E2-062D3F57A368}" srcOrd="1" destOrd="0" parTransId="{611A0701-1903-4D49-B312-2189DBC8C2F9}" sibTransId="{3489FEDE-98A3-4C7E-BDB9-6E11580B488E}"/>
    <dgm:cxn modelId="{BEFD7959-1E19-4AFD-A52A-6E2B6FB665A1}" type="presOf" srcId="{354D5055-4E96-496E-BF85-D5F6EA1D4F66}" destId="{E0702959-2F90-43AA-9517-5342E7325415}" srcOrd="0" destOrd="0" presId="urn:microsoft.com/office/officeart/2005/8/layout/vList2"/>
    <dgm:cxn modelId="{88A99686-E54F-43E7-82BD-3C4367D73DC4}" srcId="{3A7DEA42-222C-46EA-87B1-8CF551827E29}" destId="{5D69F639-3BBE-4658-B01A-3904BE0C308B}" srcOrd="2" destOrd="0" parTransId="{0F573A51-D108-4939-BF06-DF5A97AC5453}" sibTransId="{998AE250-F178-4B4D-B44C-BECFD53B1D73}"/>
    <dgm:cxn modelId="{4B7C438D-FD06-4892-ACBB-944514FA3BFD}" type="presOf" srcId="{6F23C650-A989-4BA0-88B8-632D8354EDB4}" destId="{C3D19DE1-813D-4392-B1AE-A38DF328FEFF}" srcOrd="0" destOrd="2" presId="urn:microsoft.com/office/officeart/2005/8/layout/vList2"/>
    <dgm:cxn modelId="{BB9F7A97-B2B8-4EEC-A72B-BE874102BEBC}" srcId="{3A7DEA42-222C-46EA-87B1-8CF551827E29}" destId="{21710227-4B26-434B-BAB6-942EDF5C11A6}" srcOrd="3" destOrd="0" parTransId="{EDA86FC3-4D54-4A32-8C5B-B16E8E4543DD}" sibTransId="{FDAEE088-3DBB-4660-B622-069E8529D611}"/>
    <dgm:cxn modelId="{FF799497-0A0B-4571-A1C8-729CC0C3DB6A}" type="presOf" srcId="{3A7DEA42-222C-46EA-87B1-8CF551827E29}" destId="{CEBBC8CE-5D79-4642-AE98-27D8E2B7FEF9}" srcOrd="0" destOrd="0" presId="urn:microsoft.com/office/officeart/2005/8/layout/vList2"/>
    <dgm:cxn modelId="{C0C3739D-3BD4-4868-8C52-FC19FC3D6906}" srcId="{D69997CC-73F9-416B-9A96-1D9217A2FCBB}" destId="{6F23C650-A989-4BA0-88B8-632D8354EDB4}" srcOrd="2" destOrd="0" parTransId="{C854C6EA-E70F-469B-BED9-7F596B6C9F49}" sibTransId="{48A6E89D-6B8A-4212-829A-A98C9D8FC042}"/>
    <dgm:cxn modelId="{287FC1AE-74C3-4F25-8BE7-C6E384DCC632}" srcId="{A427967D-3431-47FF-8749-020E24829B05}" destId="{CC1F9E74-ABF6-4F76-9052-A9E539C0AB9F}" srcOrd="0" destOrd="0" parTransId="{19ADC171-5C5C-49D9-B07E-AF82F434D138}" sibTransId="{767CCBB0-143E-481F-8E58-480CA5241601}"/>
    <dgm:cxn modelId="{87E640B6-8680-4D45-BCFF-3D87AFE6CBF7}" type="presOf" srcId="{1DE6141B-F90E-4D25-A7E2-062D3F57A368}" destId="{C1896A39-6004-43F2-A522-A71989C79515}" srcOrd="0" destOrd="1" presId="urn:microsoft.com/office/officeart/2005/8/layout/vList2"/>
    <dgm:cxn modelId="{A1256DBD-EDE8-46BE-8124-9458FBD8C0D4}" srcId="{21710227-4B26-434B-BAB6-942EDF5C11A6}" destId="{354D5055-4E96-496E-BF85-D5F6EA1D4F66}" srcOrd="0" destOrd="0" parTransId="{815C8973-F233-4F79-8F87-2A8D63CD6039}" sibTransId="{B02F6C14-BCEA-4F26-AB77-680FFF080B7C}"/>
    <dgm:cxn modelId="{A93458C1-CB71-416F-8095-CCF7971496E0}" type="presOf" srcId="{9E94492A-3922-4401-B091-8287D0ED704E}" destId="{C3D19DE1-813D-4392-B1AE-A38DF328FEFF}" srcOrd="0" destOrd="0" presId="urn:microsoft.com/office/officeart/2005/8/layout/vList2"/>
    <dgm:cxn modelId="{98B0E8CF-6D7B-4F15-8BD7-753236F4A779}" srcId="{5D69F639-3BBE-4658-B01A-3904BE0C308B}" destId="{6E39A2CD-715C-440B-90BB-28F6E32EB58A}" srcOrd="0" destOrd="0" parTransId="{D510C9F2-A072-4AFA-B024-9ADA12BDC700}" sibTransId="{082310EF-B2BF-45FA-BA7D-5050D817E482}"/>
    <dgm:cxn modelId="{4F3127D0-7B7C-4840-8043-4F297DB3D6A5}" srcId="{A427967D-3431-47FF-8749-020E24829B05}" destId="{DFE3ED4A-D816-4BDC-84DB-E334949EF435}" srcOrd="3" destOrd="0" parTransId="{C92B1C3E-6278-43C2-A122-7E5B124CA647}" sibTransId="{AA1C394D-C4D7-4BEA-9BD4-3F33471E63DF}"/>
    <dgm:cxn modelId="{3B5FA4F5-33A5-4DD4-A9DA-D694F88F980F}" type="presOf" srcId="{7573DDA6-BE0F-4726-BDCE-3A38C67E155E}" destId="{C3D19DE1-813D-4392-B1AE-A38DF328FEFF}" srcOrd="0" destOrd="1" presId="urn:microsoft.com/office/officeart/2005/8/layout/vList2"/>
    <dgm:cxn modelId="{A9007AF6-240D-4BE0-8A99-52C8E20C3D93}" type="presOf" srcId="{21710227-4B26-434B-BAB6-942EDF5C11A6}" destId="{B702DD29-9638-4967-8595-CF2B21861F5B}" srcOrd="0" destOrd="0" presId="urn:microsoft.com/office/officeart/2005/8/layout/vList2"/>
    <dgm:cxn modelId="{78BE21FA-6A07-40B3-BDE3-7D440D6BC41B}" type="presOf" srcId="{9B95E44E-7AA4-4735-BACE-5DEEDDDBFB29}" destId="{C1896A39-6004-43F2-A522-A71989C79515}" srcOrd="0" destOrd="2" presId="urn:microsoft.com/office/officeart/2005/8/layout/vList2"/>
    <dgm:cxn modelId="{6578291B-96B2-47AF-A74A-68F921B9A926}" type="presParOf" srcId="{CEBBC8CE-5D79-4642-AE98-27D8E2B7FEF9}" destId="{3DDD2402-C18B-4A29-8FE8-238B8C613309}" srcOrd="0" destOrd="0" presId="urn:microsoft.com/office/officeart/2005/8/layout/vList2"/>
    <dgm:cxn modelId="{CB16EA5C-83CF-44CA-BBE9-EDE7EB984608}" type="presParOf" srcId="{CEBBC8CE-5D79-4642-AE98-27D8E2B7FEF9}" destId="{C1896A39-6004-43F2-A522-A71989C79515}" srcOrd="1" destOrd="0" presId="urn:microsoft.com/office/officeart/2005/8/layout/vList2"/>
    <dgm:cxn modelId="{BB72D3FB-7CE2-46CC-B3B8-C56A113E3693}" type="presParOf" srcId="{CEBBC8CE-5D79-4642-AE98-27D8E2B7FEF9}" destId="{6E333058-FDD5-4DE4-9111-C1A37C0A3C65}" srcOrd="2" destOrd="0" presId="urn:microsoft.com/office/officeart/2005/8/layout/vList2"/>
    <dgm:cxn modelId="{4249A60E-63A4-4206-A29A-5E7AC41A7421}" type="presParOf" srcId="{CEBBC8CE-5D79-4642-AE98-27D8E2B7FEF9}" destId="{C3D19DE1-813D-4392-B1AE-A38DF328FEFF}" srcOrd="3" destOrd="0" presId="urn:microsoft.com/office/officeart/2005/8/layout/vList2"/>
    <dgm:cxn modelId="{C421C96C-8817-4E9C-AF47-86B2D89FC52C}" type="presParOf" srcId="{CEBBC8CE-5D79-4642-AE98-27D8E2B7FEF9}" destId="{CDF504DA-D3D8-483F-9230-8B9EE8CB88E7}" srcOrd="4" destOrd="0" presId="urn:microsoft.com/office/officeart/2005/8/layout/vList2"/>
    <dgm:cxn modelId="{2E7DD116-ED06-410C-A225-4BF5067BD060}" type="presParOf" srcId="{CEBBC8CE-5D79-4642-AE98-27D8E2B7FEF9}" destId="{1B0B9AE7-C77E-431C-8186-882E87C358B4}" srcOrd="5" destOrd="0" presId="urn:microsoft.com/office/officeart/2005/8/layout/vList2"/>
    <dgm:cxn modelId="{131E8966-9DDE-4CEF-8282-177677A4FC29}" type="presParOf" srcId="{CEBBC8CE-5D79-4642-AE98-27D8E2B7FEF9}" destId="{B702DD29-9638-4967-8595-CF2B21861F5B}" srcOrd="6" destOrd="0" presId="urn:microsoft.com/office/officeart/2005/8/layout/vList2"/>
    <dgm:cxn modelId="{51E04FFB-19FA-4FDE-B94F-BEC7D031376D}" type="presParOf" srcId="{CEBBC8CE-5D79-4642-AE98-27D8E2B7FEF9}" destId="{E0702959-2F90-43AA-9517-5342E7325415}"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A7DEA42-222C-46EA-87B1-8CF551827E2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NZ"/>
        </a:p>
      </dgm:t>
    </dgm:pt>
    <dgm:pt modelId="{A427967D-3431-47FF-8749-020E24829B05}">
      <dgm:prSet phldrT="[Text]" custT="1"/>
      <dgm:spPr>
        <a:solidFill>
          <a:schemeClr val="accent3">
            <a:lumMod val="60000"/>
            <a:lumOff val="40000"/>
          </a:schemeClr>
        </a:solidFill>
        <a:ln>
          <a:noFill/>
        </a:ln>
      </dgm:spPr>
      <dgm:t>
        <a:bodyPr/>
        <a:lstStyle/>
        <a:p>
          <a:r>
            <a:rPr lang="en-NZ" sz="1600" dirty="0"/>
            <a:t>TABLE CONSTRAINTS</a:t>
          </a:r>
        </a:p>
      </dgm:t>
    </dgm:pt>
    <dgm:pt modelId="{C03115EB-0236-44A6-AB66-A731BFC57764}" type="parTrans" cxnId="{A6CE3C45-4868-4527-BB63-32378C3C1B56}">
      <dgm:prSet/>
      <dgm:spPr/>
      <dgm:t>
        <a:bodyPr/>
        <a:lstStyle/>
        <a:p>
          <a:endParaRPr lang="en-NZ" sz="1600"/>
        </a:p>
      </dgm:t>
    </dgm:pt>
    <dgm:pt modelId="{F64601FB-52EC-43D7-ADE1-BDB6ADCEB5C9}" type="sibTrans" cxnId="{A6CE3C45-4868-4527-BB63-32378C3C1B56}">
      <dgm:prSet/>
      <dgm:spPr/>
      <dgm:t>
        <a:bodyPr/>
        <a:lstStyle/>
        <a:p>
          <a:endParaRPr lang="en-NZ" sz="1600"/>
        </a:p>
      </dgm:t>
    </dgm:pt>
    <dgm:pt modelId="{CC1F9E74-ABF6-4F76-9052-A9E539C0AB9F}">
      <dgm:prSet phldrT="[Text]" custT="1"/>
      <dgm:spPr/>
      <dgm:t>
        <a:bodyPr/>
        <a:lstStyle/>
        <a:p>
          <a:r>
            <a:rPr lang="en-US" sz="1600" dirty="0"/>
            <a:t>Adding constraints to ensure values have defaults when required</a:t>
          </a:r>
          <a:endParaRPr lang="en-NZ" sz="1600" dirty="0"/>
        </a:p>
      </dgm:t>
    </dgm:pt>
    <dgm:pt modelId="{19ADC171-5C5C-49D9-B07E-AF82F434D138}" type="parTrans" cxnId="{287FC1AE-74C3-4F25-8BE7-C6E384DCC632}">
      <dgm:prSet/>
      <dgm:spPr/>
      <dgm:t>
        <a:bodyPr/>
        <a:lstStyle/>
        <a:p>
          <a:endParaRPr lang="en-NZ" sz="1600"/>
        </a:p>
      </dgm:t>
    </dgm:pt>
    <dgm:pt modelId="{767CCBB0-143E-481F-8E58-480CA5241601}" type="sibTrans" cxnId="{287FC1AE-74C3-4F25-8BE7-C6E384DCC632}">
      <dgm:prSet/>
      <dgm:spPr/>
      <dgm:t>
        <a:bodyPr/>
        <a:lstStyle/>
        <a:p>
          <a:endParaRPr lang="en-NZ" sz="1600"/>
        </a:p>
      </dgm:t>
    </dgm:pt>
    <dgm:pt modelId="{D69997CC-73F9-416B-9A96-1D9217A2FCBB}">
      <dgm:prSet phldrT="[Text]" custT="1"/>
      <dgm:spPr>
        <a:solidFill>
          <a:schemeClr val="accent3">
            <a:lumMod val="60000"/>
            <a:lumOff val="40000"/>
          </a:schemeClr>
        </a:solidFill>
        <a:ln>
          <a:noFill/>
        </a:ln>
      </dgm:spPr>
      <dgm:t>
        <a:bodyPr/>
        <a:lstStyle/>
        <a:p>
          <a:r>
            <a:rPr lang="en-NZ" sz="1600" dirty="0"/>
            <a:t>TABLE DESIGN </a:t>
          </a:r>
        </a:p>
      </dgm:t>
    </dgm:pt>
    <dgm:pt modelId="{3669BFAE-3705-42B2-A4A4-12A2FA65F3B6}" type="parTrans" cxnId="{B691202A-4CC1-4C50-83F2-17AD57B4862B}">
      <dgm:prSet/>
      <dgm:spPr/>
      <dgm:t>
        <a:bodyPr/>
        <a:lstStyle/>
        <a:p>
          <a:endParaRPr lang="en-NZ" sz="1600"/>
        </a:p>
      </dgm:t>
    </dgm:pt>
    <dgm:pt modelId="{A85274FF-BA68-4A66-B809-D7EF1D8FA682}" type="sibTrans" cxnId="{B691202A-4CC1-4C50-83F2-17AD57B4862B}">
      <dgm:prSet/>
      <dgm:spPr/>
      <dgm:t>
        <a:bodyPr/>
        <a:lstStyle/>
        <a:p>
          <a:endParaRPr lang="en-NZ" sz="1600"/>
        </a:p>
      </dgm:t>
    </dgm:pt>
    <dgm:pt modelId="{5D69F639-3BBE-4658-B01A-3904BE0C308B}">
      <dgm:prSet custT="1"/>
      <dgm:spPr>
        <a:solidFill>
          <a:schemeClr val="accent3">
            <a:lumMod val="60000"/>
            <a:lumOff val="40000"/>
          </a:schemeClr>
        </a:solidFill>
        <a:ln>
          <a:noFill/>
        </a:ln>
      </dgm:spPr>
      <dgm:t>
        <a:bodyPr/>
        <a:lstStyle/>
        <a:p>
          <a:r>
            <a:rPr lang="en-NZ" sz="1600" dirty="0"/>
            <a:t>SECURITY LAYERS</a:t>
          </a:r>
        </a:p>
      </dgm:t>
    </dgm:pt>
    <dgm:pt modelId="{0F573A51-D108-4939-BF06-DF5A97AC5453}" type="parTrans" cxnId="{88A99686-E54F-43E7-82BD-3C4367D73DC4}">
      <dgm:prSet/>
      <dgm:spPr/>
      <dgm:t>
        <a:bodyPr/>
        <a:lstStyle/>
        <a:p>
          <a:endParaRPr lang="en-NZ" sz="1600"/>
        </a:p>
      </dgm:t>
    </dgm:pt>
    <dgm:pt modelId="{998AE250-F178-4B4D-B44C-BECFD53B1D73}" type="sibTrans" cxnId="{88A99686-E54F-43E7-82BD-3C4367D73DC4}">
      <dgm:prSet/>
      <dgm:spPr/>
      <dgm:t>
        <a:bodyPr/>
        <a:lstStyle/>
        <a:p>
          <a:endParaRPr lang="en-NZ" sz="1600"/>
        </a:p>
      </dgm:t>
    </dgm:pt>
    <dgm:pt modelId="{6E39A2CD-715C-440B-90BB-28F6E32EB58A}">
      <dgm:prSet custT="1"/>
      <dgm:spPr/>
      <dgm:t>
        <a:bodyPr/>
        <a:lstStyle/>
        <a:p>
          <a:r>
            <a:rPr lang="en-NZ" sz="1600" dirty="0"/>
            <a:t>Backup</a:t>
          </a:r>
        </a:p>
      </dgm:t>
    </dgm:pt>
    <dgm:pt modelId="{D510C9F2-A072-4AFA-B024-9ADA12BDC700}" type="parTrans" cxnId="{98B0E8CF-6D7B-4F15-8BD7-753236F4A779}">
      <dgm:prSet/>
      <dgm:spPr/>
      <dgm:t>
        <a:bodyPr/>
        <a:lstStyle/>
        <a:p>
          <a:endParaRPr lang="en-NZ" sz="1600"/>
        </a:p>
      </dgm:t>
    </dgm:pt>
    <dgm:pt modelId="{082310EF-B2BF-45FA-BA7D-5050D817E482}" type="sibTrans" cxnId="{98B0E8CF-6D7B-4F15-8BD7-753236F4A779}">
      <dgm:prSet/>
      <dgm:spPr/>
      <dgm:t>
        <a:bodyPr/>
        <a:lstStyle/>
        <a:p>
          <a:endParaRPr lang="en-NZ" sz="1600"/>
        </a:p>
      </dgm:t>
    </dgm:pt>
    <dgm:pt modelId="{B210003F-4A6D-4196-B61B-AEEDAA8C6861}">
      <dgm:prSet custT="1"/>
      <dgm:spPr/>
      <dgm:t>
        <a:bodyPr/>
        <a:lstStyle/>
        <a:p>
          <a:r>
            <a:rPr lang="en-NZ" sz="1600" dirty="0"/>
            <a:t>Logins</a:t>
          </a:r>
        </a:p>
      </dgm:t>
    </dgm:pt>
    <dgm:pt modelId="{0D55F3EF-E57D-49BB-B259-F08C9AF80E47}" type="parTrans" cxnId="{FB3284CA-3CBD-40A2-8391-E528E36E47FA}">
      <dgm:prSet/>
      <dgm:spPr/>
      <dgm:t>
        <a:bodyPr/>
        <a:lstStyle/>
        <a:p>
          <a:endParaRPr lang="en-NZ" sz="1600"/>
        </a:p>
      </dgm:t>
    </dgm:pt>
    <dgm:pt modelId="{BA858A24-1F91-4749-B308-42F6282CF1CA}" type="sibTrans" cxnId="{FB3284CA-3CBD-40A2-8391-E528E36E47FA}">
      <dgm:prSet/>
      <dgm:spPr/>
      <dgm:t>
        <a:bodyPr/>
        <a:lstStyle/>
        <a:p>
          <a:endParaRPr lang="en-NZ" sz="1600"/>
        </a:p>
      </dgm:t>
    </dgm:pt>
    <dgm:pt modelId="{7573DDA6-BE0F-4726-BDCE-3A38C67E155E}">
      <dgm:prSet phldrT="[Text]" custT="1"/>
      <dgm:spPr/>
      <dgm:t>
        <a:bodyPr/>
        <a:lstStyle/>
        <a:p>
          <a:r>
            <a:rPr lang="en-NZ" sz="1600" dirty="0"/>
            <a:t>Number of tables</a:t>
          </a:r>
        </a:p>
      </dgm:t>
    </dgm:pt>
    <dgm:pt modelId="{D8570F0A-3595-4C7F-878A-E1C1BA1850B8}" type="parTrans" cxnId="{CDE09B09-DAA3-4D8F-970A-B1C4C516E970}">
      <dgm:prSet/>
      <dgm:spPr/>
      <dgm:t>
        <a:bodyPr/>
        <a:lstStyle/>
        <a:p>
          <a:endParaRPr lang="en-NZ"/>
        </a:p>
      </dgm:t>
    </dgm:pt>
    <dgm:pt modelId="{A405DE41-AB59-4CB6-A427-B51465F3D038}" type="sibTrans" cxnId="{CDE09B09-DAA3-4D8F-970A-B1C4C516E970}">
      <dgm:prSet/>
      <dgm:spPr/>
      <dgm:t>
        <a:bodyPr/>
        <a:lstStyle/>
        <a:p>
          <a:endParaRPr lang="en-NZ"/>
        </a:p>
      </dgm:t>
    </dgm:pt>
    <dgm:pt modelId="{EEAE2CD6-482A-426D-8031-60241CA7D97E}">
      <dgm:prSet custT="1"/>
      <dgm:spPr>
        <a:solidFill>
          <a:schemeClr val="accent3">
            <a:lumMod val="60000"/>
            <a:lumOff val="40000"/>
          </a:schemeClr>
        </a:solidFill>
      </dgm:spPr>
      <dgm:t>
        <a:bodyPr/>
        <a:lstStyle/>
        <a:p>
          <a:r>
            <a:rPr lang="en-NZ" sz="1600" dirty="0"/>
            <a:t>TIME MANAGEMENT</a:t>
          </a:r>
        </a:p>
      </dgm:t>
    </dgm:pt>
    <dgm:pt modelId="{9E2A87CE-C0BB-44DE-B20A-866EEC028EB1}" type="parTrans" cxnId="{A9BD96F8-0A02-4B58-AA67-14923325180B}">
      <dgm:prSet/>
      <dgm:spPr/>
      <dgm:t>
        <a:bodyPr/>
        <a:lstStyle/>
        <a:p>
          <a:endParaRPr lang="en-NZ"/>
        </a:p>
      </dgm:t>
    </dgm:pt>
    <dgm:pt modelId="{79352BFF-04B3-4441-ABD9-60A6B1AFFBD4}" type="sibTrans" cxnId="{A9BD96F8-0A02-4B58-AA67-14923325180B}">
      <dgm:prSet/>
      <dgm:spPr/>
      <dgm:t>
        <a:bodyPr/>
        <a:lstStyle/>
        <a:p>
          <a:endParaRPr lang="en-NZ"/>
        </a:p>
      </dgm:t>
    </dgm:pt>
    <dgm:pt modelId="{F1D95CB8-35F8-4CDB-92B4-D8689FF58ADC}">
      <dgm:prSet/>
      <dgm:spPr/>
      <dgm:t>
        <a:bodyPr/>
        <a:lstStyle/>
        <a:p>
          <a:endParaRPr lang="en-NZ"/>
        </a:p>
      </dgm:t>
    </dgm:pt>
    <dgm:pt modelId="{1BE7385A-8E5D-47BD-91F3-CC951AF4F3F5}" type="parTrans" cxnId="{00353991-A115-412E-9615-4659AC36C0A3}">
      <dgm:prSet/>
      <dgm:spPr/>
      <dgm:t>
        <a:bodyPr/>
        <a:lstStyle/>
        <a:p>
          <a:endParaRPr lang="en-NZ"/>
        </a:p>
      </dgm:t>
    </dgm:pt>
    <dgm:pt modelId="{A6AA3D85-B02D-4E42-8E76-C9961906D3FE}" type="sibTrans" cxnId="{00353991-A115-412E-9615-4659AC36C0A3}">
      <dgm:prSet/>
      <dgm:spPr/>
      <dgm:t>
        <a:bodyPr/>
        <a:lstStyle/>
        <a:p>
          <a:endParaRPr lang="en-NZ"/>
        </a:p>
      </dgm:t>
    </dgm:pt>
    <dgm:pt modelId="{CEBBC8CE-5D79-4642-AE98-27D8E2B7FEF9}" type="pres">
      <dgm:prSet presAssocID="{3A7DEA42-222C-46EA-87B1-8CF551827E29}" presName="linear" presStyleCnt="0">
        <dgm:presLayoutVars>
          <dgm:animLvl val="lvl"/>
          <dgm:resizeHandles val="exact"/>
        </dgm:presLayoutVars>
      </dgm:prSet>
      <dgm:spPr/>
    </dgm:pt>
    <dgm:pt modelId="{3DDD2402-C18B-4A29-8FE8-238B8C613309}" type="pres">
      <dgm:prSet presAssocID="{A427967D-3431-47FF-8749-020E24829B05}" presName="parentText" presStyleLbl="node1" presStyleIdx="0" presStyleCnt="4" custScaleY="56566">
        <dgm:presLayoutVars>
          <dgm:chMax val="0"/>
          <dgm:bulletEnabled val="1"/>
        </dgm:presLayoutVars>
      </dgm:prSet>
      <dgm:spPr/>
    </dgm:pt>
    <dgm:pt modelId="{C1896A39-6004-43F2-A522-A71989C79515}" type="pres">
      <dgm:prSet presAssocID="{A427967D-3431-47FF-8749-020E24829B05}" presName="childText" presStyleLbl="revTx" presStyleIdx="0" presStyleCnt="4">
        <dgm:presLayoutVars>
          <dgm:bulletEnabled val="1"/>
        </dgm:presLayoutVars>
      </dgm:prSet>
      <dgm:spPr/>
    </dgm:pt>
    <dgm:pt modelId="{6E333058-FDD5-4DE4-9111-C1A37C0A3C65}" type="pres">
      <dgm:prSet presAssocID="{D69997CC-73F9-416B-9A96-1D9217A2FCBB}" presName="parentText" presStyleLbl="node1" presStyleIdx="1" presStyleCnt="4" custScaleY="56566" custLinFactNeighborY="-7293">
        <dgm:presLayoutVars>
          <dgm:chMax val="0"/>
          <dgm:bulletEnabled val="1"/>
        </dgm:presLayoutVars>
      </dgm:prSet>
      <dgm:spPr/>
    </dgm:pt>
    <dgm:pt modelId="{C3D19DE1-813D-4392-B1AE-A38DF328FEFF}" type="pres">
      <dgm:prSet presAssocID="{D69997CC-73F9-416B-9A96-1D9217A2FCBB}" presName="childText" presStyleLbl="revTx" presStyleIdx="1" presStyleCnt="4">
        <dgm:presLayoutVars>
          <dgm:bulletEnabled val="1"/>
        </dgm:presLayoutVars>
      </dgm:prSet>
      <dgm:spPr/>
    </dgm:pt>
    <dgm:pt modelId="{CDF504DA-D3D8-483F-9230-8B9EE8CB88E7}" type="pres">
      <dgm:prSet presAssocID="{5D69F639-3BBE-4658-B01A-3904BE0C308B}" presName="parentText" presStyleLbl="node1" presStyleIdx="2" presStyleCnt="4" custScaleY="56566" custLinFactNeighborY="-7079">
        <dgm:presLayoutVars>
          <dgm:chMax val="0"/>
          <dgm:bulletEnabled val="1"/>
        </dgm:presLayoutVars>
      </dgm:prSet>
      <dgm:spPr/>
    </dgm:pt>
    <dgm:pt modelId="{1B0B9AE7-C77E-431C-8186-882E87C358B4}" type="pres">
      <dgm:prSet presAssocID="{5D69F639-3BBE-4658-B01A-3904BE0C308B}" presName="childText" presStyleLbl="revTx" presStyleIdx="2" presStyleCnt="4">
        <dgm:presLayoutVars>
          <dgm:bulletEnabled val="1"/>
        </dgm:presLayoutVars>
      </dgm:prSet>
      <dgm:spPr/>
    </dgm:pt>
    <dgm:pt modelId="{EA549E31-2D70-490C-AE55-B6F2972D8673}" type="pres">
      <dgm:prSet presAssocID="{EEAE2CD6-482A-426D-8031-60241CA7D97E}" presName="parentText" presStyleLbl="node1" presStyleIdx="3" presStyleCnt="4" custScaleY="64431">
        <dgm:presLayoutVars>
          <dgm:chMax val="0"/>
          <dgm:bulletEnabled val="1"/>
        </dgm:presLayoutVars>
      </dgm:prSet>
      <dgm:spPr/>
    </dgm:pt>
    <dgm:pt modelId="{873BA5A2-30BB-44C1-B090-19EEF57BCBE6}" type="pres">
      <dgm:prSet presAssocID="{EEAE2CD6-482A-426D-8031-60241CA7D97E}" presName="childText" presStyleLbl="revTx" presStyleIdx="3" presStyleCnt="4">
        <dgm:presLayoutVars>
          <dgm:bulletEnabled val="1"/>
        </dgm:presLayoutVars>
      </dgm:prSet>
      <dgm:spPr/>
    </dgm:pt>
  </dgm:ptLst>
  <dgm:cxnLst>
    <dgm:cxn modelId="{CDE09B09-DAA3-4D8F-970A-B1C4C516E970}" srcId="{D69997CC-73F9-416B-9A96-1D9217A2FCBB}" destId="{7573DDA6-BE0F-4726-BDCE-3A38C67E155E}" srcOrd="0" destOrd="0" parTransId="{D8570F0A-3595-4C7F-878A-E1C1BA1850B8}" sibTransId="{A405DE41-AB59-4CB6-A427-B51465F3D038}"/>
    <dgm:cxn modelId="{D03E491D-F8C9-4429-85EB-96CF8D6AE9B0}" type="presOf" srcId="{F1D95CB8-35F8-4CDB-92B4-D8689FF58ADC}" destId="{873BA5A2-30BB-44C1-B090-19EEF57BCBE6}" srcOrd="0" destOrd="0" presId="urn:microsoft.com/office/officeart/2005/8/layout/vList2"/>
    <dgm:cxn modelId="{B691202A-4CC1-4C50-83F2-17AD57B4862B}" srcId="{3A7DEA42-222C-46EA-87B1-8CF551827E29}" destId="{D69997CC-73F9-416B-9A96-1D9217A2FCBB}" srcOrd="1" destOrd="0" parTransId="{3669BFAE-3705-42B2-A4A4-12A2FA65F3B6}" sibTransId="{A85274FF-BA68-4A66-B809-D7EF1D8FA682}"/>
    <dgm:cxn modelId="{47D3E72C-1042-45A8-AED3-CD7315E8B2F2}" type="presOf" srcId="{A427967D-3431-47FF-8749-020E24829B05}" destId="{3DDD2402-C18B-4A29-8FE8-238B8C613309}" srcOrd="0" destOrd="0" presId="urn:microsoft.com/office/officeart/2005/8/layout/vList2"/>
    <dgm:cxn modelId="{EF92D32E-D4C9-4A3A-908F-699DC545498C}" type="presOf" srcId="{5D69F639-3BBE-4658-B01A-3904BE0C308B}" destId="{CDF504DA-D3D8-483F-9230-8B9EE8CB88E7}" srcOrd="0" destOrd="0" presId="urn:microsoft.com/office/officeart/2005/8/layout/vList2"/>
    <dgm:cxn modelId="{E1C1C72F-C183-4AB9-86CA-96A81A28D566}" type="presOf" srcId="{CC1F9E74-ABF6-4F76-9052-A9E539C0AB9F}" destId="{C1896A39-6004-43F2-A522-A71989C79515}" srcOrd="0" destOrd="0" presId="urn:microsoft.com/office/officeart/2005/8/layout/vList2"/>
    <dgm:cxn modelId="{E6512A38-783F-4DDC-9882-B0211BBEB216}" type="presOf" srcId="{6E39A2CD-715C-440B-90BB-28F6E32EB58A}" destId="{1B0B9AE7-C77E-431C-8186-882E87C358B4}" srcOrd="0" destOrd="0" presId="urn:microsoft.com/office/officeart/2005/8/layout/vList2"/>
    <dgm:cxn modelId="{F2303C39-B548-42CD-8429-2795F3567D23}" type="presOf" srcId="{EEAE2CD6-482A-426D-8031-60241CA7D97E}" destId="{EA549E31-2D70-490C-AE55-B6F2972D8673}" srcOrd="0" destOrd="0" presId="urn:microsoft.com/office/officeart/2005/8/layout/vList2"/>
    <dgm:cxn modelId="{65F82865-26D6-4F8B-8BF7-1C6A6B6587D2}" type="presOf" srcId="{D69997CC-73F9-416B-9A96-1D9217A2FCBB}" destId="{6E333058-FDD5-4DE4-9111-C1A37C0A3C65}" srcOrd="0" destOrd="0" presId="urn:microsoft.com/office/officeart/2005/8/layout/vList2"/>
    <dgm:cxn modelId="{A6CE3C45-4868-4527-BB63-32378C3C1B56}" srcId="{3A7DEA42-222C-46EA-87B1-8CF551827E29}" destId="{A427967D-3431-47FF-8749-020E24829B05}" srcOrd="0" destOrd="0" parTransId="{C03115EB-0236-44A6-AB66-A731BFC57764}" sibTransId="{F64601FB-52EC-43D7-ADE1-BDB6ADCEB5C9}"/>
    <dgm:cxn modelId="{88A99686-E54F-43E7-82BD-3C4367D73DC4}" srcId="{3A7DEA42-222C-46EA-87B1-8CF551827E29}" destId="{5D69F639-3BBE-4658-B01A-3904BE0C308B}" srcOrd="2" destOrd="0" parTransId="{0F573A51-D108-4939-BF06-DF5A97AC5453}" sibTransId="{998AE250-F178-4B4D-B44C-BECFD53B1D73}"/>
    <dgm:cxn modelId="{00353991-A115-412E-9615-4659AC36C0A3}" srcId="{EEAE2CD6-482A-426D-8031-60241CA7D97E}" destId="{F1D95CB8-35F8-4CDB-92B4-D8689FF58ADC}" srcOrd="0" destOrd="0" parTransId="{1BE7385A-8E5D-47BD-91F3-CC951AF4F3F5}" sibTransId="{A6AA3D85-B02D-4E42-8E76-C9961906D3FE}"/>
    <dgm:cxn modelId="{FF799497-0A0B-4571-A1C8-729CC0C3DB6A}" type="presOf" srcId="{3A7DEA42-222C-46EA-87B1-8CF551827E29}" destId="{CEBBC8CE-5D79-4642-AE98-27D8E2B7FEF9}" srcOrd="0" destOrd="0" presId="urn:microsoft.com/office/officeart/2005/8/layout/vList2"/>
    <dgm:cxn modelId="{287FC1AE-74C3-4F25-8BE7-C6E384DCC632}" srcId="{A427967D-3431-47FF-8749-020E24829B05}" destId="{CC1F9E74-ABF6-4F76-9052-A9E539C0AB9F}" srcOrd="0" destOrd="0" parTransId="{19ADC171-5C5C-49D9-B07E-AF82F434D138}" sibTransId="{767CCBB0-143E-481F-8E58-480CA5241601}"/>
    <dgm:cxn modelId="{D50D2CBA-5612-4782-8C6E-CBCCE0DC91C2}" type="presOf" srcId="{B210003F-4A6D-4196-B61B-AEEDAA8C6861}" destId="{1B0B9AE7-C77E-431C-8186-882E87C358B4}" srcOrd="0" destOrd="1" presId="urn:microsoft.com/office/officeart/2005/8/layout/vList2"/>
    <dgm:cxn modelId="{FB3284CA-3CBD-40A2-8391-E528E36E47FA}" srcId="{5D69F639-3BBE-4658-B01A-3904BE0C308B}" destId="{B210003F-4A6D-4196-B61B-AEEDAA8C6861}" srcOrd="1" destOrd="0" parTransId="{0D55F3EF-E57D-49BB-B259-F08C9AF80E47}" sibTransId="{BA858A24-1F91-4749-B308-42F6282CF1CA}"/>
    <dgm:cxn modelId="{98B0E8CF-6D7B-4F15-8BD7-753236F4A779}" srcId="{5D69F639-3BBE-4658-B01A-3904BE0C308B}" destId="{6E39A2CD-715C-440B-90BB-28F6E32EB58A}" srcOrd="0" destOrd="0" parTransId="{D510C9F2-A072-4AFA-B024-9ADA12BDC700}" sibTransId="{082310EF-B2BF-45FA-BA7D-5050D817E482}"/>
    <dgm:cxn modelId="{3B5FA4F5-33A5-4DD4-A9DA-D694F88F980F}" type="presOf" srcId="{7573DDA6-BE0F-4726-BDCE-3A38C67E155E}" destId="{C3D19DE1-813D-4392-B1AE-A38DF328FEFF}" srcOrd="0" destOrd="0" presId="urn:microsoft.com/office/officeart/2005/8/layout/vList2"/>
    <dgm:cxn modelId="{A9BD96F8-0A02-4B58-AA67-14923325180B}" srcId="{3A7DEA42-222C-46EA-87B1-8CF551827E29}" destId="{EEAE2CD6-482A-426D-8031-60241CA7D97E}" srcOrd="3" destOrd="0" parTransId="{9E2A87CE-C0BB-44DE-B20A-866EEC028EB1}" sibTransId="{79352BFF-04B3-4441-ABD9-60A6B1AFFBD4}"/>
    <dgm:cxn modelId="{6578291B-96B2-47AF-A74A-68F921B9A926}" type="presParOf" srcId="{CEBBC8CE-5D79-4642-AE98-27D8E2B7FEF9}" destId="{3DDD2402-C18B-4A29-8FE8-238B8C613309}" srcOrd="0" destOrd="0" presId="urn:microsoft.com/office/officeart/2005/8/layout/vList2"/>
    <dgm:cxn modelId="{CB16EA5C-83CF-44CA-BBE9-EDE7EB984608}" type="presParOf" srcId="{CEBBC8CE-5D79-4642-AE98-27D8E2B7FEF9}" destId="{C1896A39-6004-43F2-A522-A71989C79515}" srcOrd="1" destOrd="0" presId="urn:microsoft.com/office/officeart/2005/8/layout/vList2"/>
    <dgm:cxn modelId="{BB72D3FB-7CE2-46CC-B3B8-C56A113E3693}" type="presParOf" srcId="{CEBBC8CE-5D79-4642-AE98-27D8E2B7FEF9}" destId="{6E333058-FDD5-4DE4-9111-C1A37C0A3C65}" srcOrd="2" destOrd="0" presId="urn:microsoft.com/office/officeart/2005/8/layout/vList2"/>
    <dgm:cxn modelId="{4249A60E-63A4-4206-A29A-5E7AC41A7421}" type="presParOf" srcId="{CEBBC8CE-5D79-4642-AE98-27D8E2B7FEF9}" destId="{C3D19DE1-813D-4392-B1AE-A38DF328FEFF}" srcOrd="3" destOrd="0" presId="urn:microsoft.com/office/officeart/2005/8/layout/vList2"/>
    <dgm:cxn modelId="{C421C96C-8817-4E9C-AF47-86B2D89FC52C}" type="presParOf" srcId="{CEBBC8CE-5D79-4642-AE98-27D8E2B7FEF9}" destId="{CDF504DA-D3D8-483F-9230-8B9EE8CB88E7}" srcOrd="4" destOrd="0" presId="urn:microsoft.com/office/officeart/2005/8/layout/vList2"/>
    <dgm:cxn modelId="{2E7DD116-ED06-410C-A225-4BF5067BD060}" type="presParOf" srcId="{CEBBC8CE-5D79-4642-AE98-27D8E2B7FEF9}" destId="{1B0B9AE7-C77E-431C-8186-882E87C358B4}" srcOrd="5" destOrd="0" presId="urn:microsoft.com/office/officeart/2005/8/layout/vList2"/>
    <dgm:cxn modelId="{D356B8E3-3E40-4DC8-9300-ACBA7F21D189}" type="presParOf" srcId="{CEBBC8CE-5D79-4642-AE98-27D8E2B7FEF9}" destId="{EA549E31-2D70-490C-AE55-B6F2972D8673}" srcOrd="6" destOrd="0" presId="urn:microsoft.com/office/officeart/2005/8/layout/vList2"/>
    <dgm:cxn modelId="{1C8C1C1B-B166-49A2-865D-D8537899C786}" type="presParOf" srcId="{CEBBC8CE-5D79-4642-AE98-27D8E2B7FEF9}" destId="{873BA5A2-30BB-44C1-B090-19EEF57BCBE6}"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A7DEA42-222C-46EA-87B1-8CF551827E2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NZ"/>
        </a:p>
      </dgm:t>
    </dgm:pt>
    <dgm:pt modelId="{A427967D-3431-47FF-8749-020E24829B05}">
      <dgm:prSet phldrT="[Text]" custT="1"/>
      <dgm:spPr>
        <a:solidFill>
          <a:schemeClr val="accent3">
            <a:lumMod val="60000"/>
            <a:lumOff val="40000"/>
          </a:schemeClr>
        </a:solidFill>
        <a:ln>
          <a:noFill/>
        </a:ln>
      </dgm:spPr>
      <dgm:t>
        <a:bodyPr/>
        <a:lstStyle/>
        <a:p>
          <a:r>
            <a:rPr lang="en-NZ" sz="1600" dirty="0"/>
            <a:t>ENCRYPTION</a:t>
          </a:r>
        </a:p>
      </dgm:t>
    </dgm:pt>
    <dgm:pt modelId="{C03115EB-0236-44A6-AB66-A731BFC57764}" type="parTrans" cxnId="{A6CE3C45-4868-4527-BB63-32378C3C1B56}">
      <dgm:prSet/>
      <dgm:spPr/>
      <dgm:t>
        <a:bodyPr/>
        <a:lstStyle/>
        <a:p>
          <a:endParaRPr lang="en-NZ" sz="1600"/>
        </a:p>
      </dgm:t>
    </dgm:pt>
    <dgm:pt modelId="{F64601FB-52EC-43D7-ADE1-BDB6ADCEB5C9}" type="sibTrans" cxnId="{A6CE3C45-4868-4527-BB63-32378C3C1B56}">
      <dgm:prSet/>
      <dgm:spPr/>
      <dgm:t>
        <a:bodyPr/>
        <a:lstStyle/>
        <a:p>
          <a:endParaRPr lang="en-NZ" sz="1600"/>
        </a:p>
      </dgm:t>
    </dgm:pt>
    <dgm:pt modelId="{CC1F9E74-ABF6-4F76-9052-A9E539C0AB9F}">
      <dgm:prSet phldrT="[Text]" custT="1"/>
      <dgm:spPr/>
      <dgm:t>
        <a:bodyPr/>
        <a:lstStyle/>
        <a:p>
          <a:r>
            <a:rPr lang="en-NZ" sz="1600" dirty="0"/>
            <a:t>Login details</a:t>
          </a:r>
        </a:p>
      </dgm:t>
    </dgm:pt>
    <dgm:pt modelId="{19ADC171-5C5C-49D9-B07E-AF82F434D138}" type="parTrans" cxnId="{287FC1AE-74C3-4F25-8BE7-C6E384DCC632}">
      <dgm:prSet/>
      <dgm:spPr/>
      <dgm:t>
        <a:bodyPr/>
        <a:lstStyle/>
        <a:p>
          <a:endParaRPr lang="en-NZ" sz="1600"/>
        </a:p>
      </dgm:t>
    </dgm:pt>
    <dgm:pt modelId="{767CCBB0-143E-481F-8E58-480CA5241601}" type="sibTrans" cxnId="{287FC1AE-74C3-4F25-8BE7-C6E384DCC632}">
      <dgm:prSet/>
      <dgm:spPr/>
      <dgm:t>
        <a:bodyPr/>
        <a:lstStyle/>
        <a:p>
          <a:endParaRPr lang="en-NZ" sz="1600"/>
        </a:p>
      </dgm:t>
    </dgm:pt>
    <dgm:pt modelId="{D69997CC-73F9-416B-9A96-1D9217A2FCBB}">
      <dgm:prSet phldrT="[Text]" custT="1"/>
      <dgm:spPr>
        <a:solidFill>
          <a:schemeClr val="accent3">
            <a:lumMod val="60000"/>
            <a:lumOff val="40000"/>
          </a:schemeClr>
        </a:solidFill>
        <a:ln>
          <a:noFill/>
        </a:ln>
      </dgm:spPr>
      <dgm:t>
        <a:bodyPr/>
        <a:lstStyle/>
        <a:p>
          <a:r>
            <a:rPr lang="en-NZ" sz="1600" dirty="0"/>
            <a:t>VALIDATION </a:t>
          </a:r>
        </a:p>
      </dgm:t>
    </dgm:pt>
    <dgm:pt modelId="{3669BFAE-3705-42B2-A4A4-12A2FA65F3B6}" type="parTrans" cxnId="{B691202A-4CC1-4C50-83F2-17AD57B4862B}">
      <dgm:prSet/>
      <dgm:spPr/>
      <dgm:t>
        <a:bodyPr/>
        <a:lstStyle/>
        <a:p>
          <a:endParaRPr lang="en-NZ" sz="1600"/>
        </a:p>
      </dgm:t>
    </dgm:pt>
    <dgm:pt modelId="{A85274FF-BA68-4A66-B809-D7EF1D8FA682}" type="sibTrans" cxnId="{B691202A-4CC1-4C50-83F2-17AD57B4862B}">
      <dgm:prSet/>
      <dgm:spPr/>
      <dgm:t>
        <a:bodyPr/>
        <a:lstStyle/>
        <a:p>
          <a:endParaRPr lang="en-NZ" sz="1600"/>
        </a:p>
      </dgm:t>
    </dgm:pt>
    <dgm:pt modelId="{54E1DC4A-2D06-4DFC-B589-BB7837E5E65F}">
      <dgm:prSet phldrT="[Text]" custT="1"/>
      <dgm:spPr/>
      <dgm:t>
        <a:bodyPr/>
        <a:lstStyle/>
        <a:p>
          <a:r>
            <a:rPr lang="en-US" sz="1600" dirty="0"/>
            <a:t>Customer email</a:t>
          </a:r>
          <a:endParaRPr lang="en-NZ" sz="1600" dirty="0"/>
        </a:p>
      </dgm:t>
    </dgm:pt>
    <dgm:pt modelId="{993F5561-4034-4E47-AEC1-366FA1B71C6D}" type="parTrans" cxnId="{5E327D7F-FD01-4944-8A80-140297309341}">
      <dgm:prSet/>
      <dgm:spPr/>
      <dgm:t>
        <a:bodyPr/>
        <a:lstStyle/>
        <a:p>
          <a:endParaRPr lang="en-NZ" sz="1600"/>
        </a:p>
      </dgm:t>
    </dgm:pt>
    <dgm:pt modelId="{9B076ADC-19C4-4397-BC04-FBBD03B4B6E7}" type="sibTrans" cxnId="{5E327D7F-FD01-4944-8A80-140297309341}">
      <dgm:prSet/>
      <dgm:spPr/>
      <dgm:t>
        <a:bodyPr/>
        <a:lstStyle/>
        <a:p>
          <a:endParaRPr lang="en-NZ" sz="1600"/>
        </a:p>
      </dgm:t>
    </dgm:pt>
    <dgm:pt modelId="{5D69F639-3BBE-4658-B01A-3904BE0C308B}">
      <dgm:prSet custT="1"/>
      <dgm:spPr>
        <a:solidFill>
          <a:schemeClr val="accent3">
            <a:lumMod val="60000"/>
            <a:lumOff val="40000"/>
          </a:schemeClr>
        </a:solidFill>
        <a:ln>
          <a:noFill/>
        </a:ln>
      </dgm:spPr>
      <dgm:t>
        <a:bodyPr/>
        <a:lstStyle/>
        <a:p>
          <a:r>
            <a:rPr lang="en-NZ" sz="1600" dirty="0"/>
            <a:t>PAYMENT</a:t>
          </a:r>
        </a:p>
      </dgm:t>
    </dgm:pt>
    <dgm:pt modelId="{0F573A51-D108-4939-BF06-DF5A97AC5453}" type="parTrans" cxnId="{88A99686-E54F-43E7-82BD-3C4367D73DC4}">
      <dgm:prSet/>
      <dgm:spPr/>
      <dgm:t>
        <a:bodyPr/>
        <a:lstStyle/>
        <a:p>
          <a:endParaRPr lang="en-NZ" sz="1600"/>
        </a:p>
      </dgm:t>
    </dgm:pt>
    <dgm:pt modelId="{998AE250-F178-4B4D-B44C-BECFD53B1D73}" type="sibTrans" cxnId="{88A99686-E54F-43E7-82BD-3C4367D73DC4}">
      <dgm:prSet/>
      <dgm:spPr/>
      <dgm:t>
        <a:bodyPr/>
        <a:lstStyle/>
        <a:p>
          <a:endParaRPr lang="en-NZ" sz="1600"/>
        </a:p>
      </dgm:t>
    </dgm:pt>
    <dgm:pt modelId="{6E39A2CD-715C-440B-90BB-28F6E32EB58A}">
      <dgm:prSet custT="1"/>
      <dgm:spPr/>
      <dgm:t>
        <a:bodyPr/>
        <a:lstStyle/>
        <a:p>
          <a:r>
            <a:rPr lang="en-US" sz="1600" dirty="0"/>
            <a:t>Record of payment </a:t>
          </a:r>
          <a:endParaRPr lang="en-NZ" sz="1600" dirty="0"/>
        </a:p>
      </dgm:t>
    </dgm:pt>
    <dgm:pt modelId="{D510C9F2-A072-4AFA-B024-9ADA12BDC700}" type="parTrans" cxnId="{98B0E8CF-6D7B-4F15-8BD7-753236F4A779}">
      <dgm:prSet/>
      <dgm:spPr/>
      <dgm:t>
        <a:bodyPr/>
        <a:lstStyle/>
        <a:p>
          <a:endParaRPr lang="en-NZ" sz="1600"/>
        </a:p>
      </dgm:t>
    </dgm:pt>
    <dgm:pt modelId="{082310EF-B2BF-45FA-BA7D-5050D817E482}" type="sibTrans" cxnId="{98B0E8CF-6D7B-4F15-8BD7-753236F4A779}">
      <dgm:prSet/>
      <dgm:spPr/>
      <dgm:t>
        <a:bodyPr/>
        <a:lstStyle/>
        <a:p>
          <a:endParaRPr lang="en-NZ" sz="1600"/>
        </a:p>
      </dgm:t>
    </dgm:pt>
    <dgm:pt modelId="{C46BCC17-E47F-4BCF-8115-DCCF49CA3C8F}">
      <dgm:prSet custT="1"/>
      <dgm:spPr>
        <a:solidFill>
          <a:schemeClr val="accent3">
            <a:lumMod val="60000"/>
            <a:lumOff val="40000"/>
          </a:schemeClr>
        </a:solidFill>
        <a:ln>
          <a:noFill/>
        </a:ln>
      </dgm:spPr>
      <dgm:t>
        <a:bodyPr/>
        <a:lstStyle/>
        <a:p>
          <a:r>
            <a:rPr lang="en-NZ" sz="1600" dirty="0"/>
            <a:t>LOGIN</a:t>
          </a:r>
        </a:p>
      </dgm:t>
    </dgm:pt>
    <dgm:pt modelId="{13137DD7-CDDD-4298-90C7-1321D1A2537D}" type="parTrans" cxnId="{CB21489A-1550-4D40-ACC0-6042F89B2662}">
      <dgm:prSet/>
      <dgm:spPr/>
      <dgm:t>
        <a:bodyPr/>
        <a:lstStyle/>
        <a:p>
          <a:endParaRPr lang="en-NZ" sz="1600"/>
        </a:p>
      </dgm:t>
    </dgm:pt>
    <dgm:pt modelId="{511C02B6-209B-4502-ADBF-D66CED8171B3}" type="sibTrans" cxnId="{CB21489A-1550-4D40-ACC0-6042F89B2662}">
      <dgm:prSet/>
      <dgm:spPr/>
      <dgm:t>
        <a:bodyPr/>
        <a:lstStyle/>
        <a:p>
          <a:endParaRPr lang="en-NZ" sz="1600"/>
        </a:p>
      </dgm:t>
    </dgm:pt>
    <dgm:pt modelId="{5E481549-37BA-454A-901C-C0F7F81D7BAD}">
      <dgm:prSet custT="1"/>
      <dgm:spPr/>
      <dgm:t>
        <a:bodyPr/>
        <a:lstStyle/>
        <a:p>
          <a:r>
            <a:rPr lang="en-NZ" sz="1600" dirty="0"/>
            <a:t>Customer login details</a:t>
          </a:r>
        </a:p>
      </dgm:t>
    </dgm:pt>
    <dgm:pt modelId="{E489B69B-79D4-472D-B79C-98C5026B4EA8}" type="parTrans" cxnId="{046BA985-CC18-4963-B981-8D3F2C402CCA}">
      <dgm:prSet/>
      <dgm:spPr/>
      <dgm:t>
        <a:bodyPr/>
        <a:lstStyle/>
        <a:p>
          <a:endParaRPr lang="en-NZ" sz="1600"/>
        </a:p>
      </dgm:t>
    </dgm:pt>
    <dgm:pt modelId="{328F942A-A014-45D8-8118-03AFA8523897}" type="sibTrans" cxnId="{046BA985-CC18-4963-B981-8D3F2C402CCA}">
      <dgm:prSet/>
      <dgm:spPr/>
      <dgm:t>
        <a:bodyPr/>
        <a:lstStyle/>
        <a:p>
          <a:endParaRPr lang="en-NZ" sz="1600"/>
        </a:p>
      </dgm:t>
    </dgm:pt>
    <dgm:pt modelId="{CEBBC8CE-5D79-4642-AE98-27D8E2B7FEF9}" type="pres">
      <dgm:prSet presAssocID="{3A7DEA42-222C-46EA-87B1-8CF551827E29}" presName="linear" presStyleCnt="0">
        <dgm:presLayoutVars>
          <dgm:animLvl val="lvl"/>
          <dgm:resizeHandles val="exact"/>
        </dgm:presLayoutVars>
      </dgm:prSet>
      <dgm:spPr/>
    </dgm:pt>
    <dgm:pt modelId="{3DDD2402-C18B-4A29-8FE8-238B8C613309}" type="pres">
      <dgm:prSet presAssocID="{A427967D-3431-47FF-8749-020E24829B05}" presName="parentText" presStyleLbl="node1" presStyleIdx="0" presStyleCnt="4">
        <dgm:presLayoutVars>
          <dgm:chMax val="0"/>
          <dgm:bulletEnabled val="1"/>
        </dgm:presLayoutVars>
      </dgm:prSet>
      <dgm:spPr/>
    </dgm:pt>
    <dgm:pt modelId="{C1896A39-6004-43F2-A522-A71989C79515}" type="pres">
      <dgm:prSet presAssocID="{A427967D-3431-47FF-8749-020E24829B05}" presName="childText" presStyleLbl="revTx" presStyleIdx="0" presStyleCnt="4">
        <dgm:presLayoutVars>
          <dgm:bulletEnabled val="1"/>
        </dgm:presLayoutVars>
      </dgm:prSet>
      <dgm:spPr/>
    </dgm:pt>
    <dgm:pt modelId="{6E333058-FDD5-4DE4-9111-C1A37C0A3C65}" type="pres">
      <dgm:prSet presAssocID="{D69997CC-73F9-416B-9A96-1D9217A2FCBB}" presName="parentText" presStyleLbl="node1" presStyleIdx="1" presStyleCnt="4">
        <dgm:presLayoutVars>
          <dgm:chMax val="0"/>
          <dgm:bulletEnabled val="1"/>
        </dgm:presLayoutVars>
      </dgm:prSet>
      <dgm:spPr/>
    </dgm:pt>
    <dgm:pt modelId="{C3D19DE1-813D-4392-B1AE-A38DF328FEFF}" type="pres">
      <dgm:prSet presAssocID="{D69997CC-73F9-416B-9A96-1D9217A2FCBB}" presName="childText" presStyleLbl="revTx" presStyleIdx="1" presStyleCnt="4">
        <dgm:presLayoutVars>
          <dgm:bulletEnabled val="1"/>
        </dgm:presLayoutVars>
      </dgm:prSet>
      <dgm:spPr/>
    </dgm:pt>
    <dgm:pt modelId="{CDF504DA-D3D8-483F-9230-8B9EE8CB88E7}" type="pres">
      <dgm:prSet presAssocID="{5D69F639-3BBE-4658-B01A-3904BE0C308B}" presName="parentText" presStyleLbl="node1" presStyleIdx="2" presStyleCnt="4">
        <dgm:presLayoutVars>
          <dgm:chMax val="0"/>
          <dgm:bulletEnabled val="1"/>
        </dgm:presLayoutVars>
      </dgm:prSet>
      <dgm:spPr/>
    </dgm:pt>
    <dgm:pt modelId="{1B0B9AE7-C77E-431C-8186-882E87C358B4}" type="pres">
      <dgm:prSet presAssocID="{5D69F639-3BBE-4658-B01A-3904BE0C308B}" presName="childText" presStyleLbl="revTx" presStyleIdx="2" presStyleCnt="4">
        <dgm:presLayoutVars>
          <dgm:bulletEnabled val="1"/>
        </dgm:presLayoutVars>
      </dgm:prSet>
      <dgm:spPr/>
    </dgm:pt>
    <dgm:pt modelId="{EDDEF4EC-6A75-4DEB-BCC8-E7A24EEBA4FD}" type="pres">
      <dgm:prSet presAssocID="{C46BCC17-E47F-4BCF-8115-DCCF49CA3C8F}" presName="parentText" presStyleLbl="node1" presStyleIdx="3" presStyleCnt="4">
        <dgm:presLayoutVars>
          <dgm:chMax val="0"/>
          <dgm:bulletEnabled val="1"/>
        </dgm:presLayoutVars>
      </dgm:prSet>
      <dgm:spPr/>
    </dgm:pt>
    <dgm:pt modelId="{666F75FD-405F-48CA-A16A-BEB4A3330CB1}" type="pres">
      <dgm:prSet presAssocID="{C46BCC17-E47F-4BCF-8115-DCCF49CA3C8F}" presName="childText" presStyleLbl="revTx" presStyleIdx="3" presStyleCnt="4">
        <dgm:presLayoutVars>
          <dgm:bulletEnabled val="1"/>
        </dgm:presLayoutVars>
      </dgm:prSet>
      <dgm:spPr/>
    </dgm:pt>
  </dgm:ptLst>
  <dgm:cxnLst>
    <dgm:cxn modelId="{16220C01-727F-49DF-A32A-982A27E39A52}" type="presOf" srcId="{C46BCC17-E47F-4BCF-8115-DCCF49CA3C8F}" destId="{EDDEF4EC-6A75-4DEB-BCC8-E7A24EEBA4FD}" srcOrd="0" destOrd="0" presId="urn:microsoft.com/office/officeart/2005/8/layout/vList2"/>
    <dgm:cxn modelId="{B691202A-4CC1-4C50-83F2-17AD57B4862B}" srcId="{3A7DEA42-222C-46EA-87B1-8CF551827E29}" destId="{D69997CC-73F9-416B-9A96-1D9217A2FCBB}" srcOrd="1" destOrd="0" parTransId="{3669BFAE-3705-42B2-A4A4-12A2FA65F3B6}" sibTransId="{A85274FF-BA68-4A66-B809-D7EF1D8FA682}"/>
    <dgm:cxn modelId="{47D3E72C-1042-45A8-AED3-CD7315E8B2F2}" type="presOf" srcId="{A427967D-3431-47FF-8749-020E24829B05}" destId="{3DDD2402-C18B-4A29-8FE8-238B8C613309}" srcOrd="0" destOrd="0" presId="urn:microsoft.com/office/officeart/2005/8/layout/vList2"/>
    <dgm:cxn modelId="{EF92D32E-D4C9-4A3A-908F-699DC545498C}" type="presOf" srcId="{5D69F639-3BBE-4658-B01A-3904BE0C308B}" destId="{CDF504DA-D3D8-483F-9230-8B9EE8CB88E7}" srcOrd="0" destOrd="0" presId="urn:microsoft.com/office/officeart/2005/8/layout/vList2"/>
    <dgm:cxn modelId="{E1C1C72F-C183-4AB9-86CA-96A81A28D566}" type="presOf" srcId="{CC1F9E74-ABF6-4F76-9052-A9E539C0AB9F}" destId="{C1896A39-6004-43F2-A522-A71989C79515}" srcOrd="0" destOrd="0" presId="urn:microsoft.com/office/officeart/2005/8/layout/vList2"/>
    <dgm:cxn modelId="{E6512A38-783F-4DDC-9882-B0211BBEB216}" type="presOf" srcId="{6E39A2CD-715C-440B-90BB-28F6E32EB58A}" destId="{1B0B9AE7-C77E-431C-8186-882E87C358B4}" srcOrd="0" destOrd="0" presId="urn:microsoft.com/office/officeart/2005/8/layout/vList2"/>
    <dgm:cxn modelId="{98A03444-523C-4182-9928-4CD94B06FDE3}" type="presOf" srcId="{5E481549-37BA-454A-901C-C0F7F81D7BAD}" destId="{666F75FD-405F-48CA-A16A-BEB4A3330CB1}" srcOrd="0" destOrd="0" presId="urn:microsoft.com/office/officeart/2005/8/layout/vList2"/>
    <dgm:cxn modelId="{65F82865-26D6-4F8B-8BF7-1C6A6B6587D2}" type="presOf" srcId="{D69997CC-73F9-416B-9A96-1D9217A2FCBB}" destId="{6E333058-FDD5-4DE4-9111-C1A37C0A3C65}" srcOrd="0" destOrd="0" presId="urn:microsoft.com/office/officeart/2005/8/layout/vList2"/>
    <dgm:cxn modelId="{A6CE3C45-4868-4527-BB63-32378C3C1B56}" srcId="{3A7DEA42-222C-46EA-87B1-8CF551827E29}" destId="{A427967D-3431-47FF-8749-020E24829B05}" srcOrd="0" destOrd="0" parTransId="{C03115EB-0236-44A6-AB66-A731BFC57764}" sibTransId="{F64601FB-52EC-43D7-ADE1-BDB6ADCEB5C9}"/>
    <dgm:cxn modelId="{5E327D7F-FD01-4944-8A80-140297309341}" srcId="{D69997CC-73F9-416B-9A96-1D9217A2FCBB}" destId="{54E1DC4A-2D06-4DFC-B589-BB7837E5E65F}" srcOrd="0" destOrd="0" parTransId="{993F5561-4034-4E47-AEC1-366FA1B71C6D}" sibTransId="{9B076ADC-19C4-4397-BC04-FBBD03B4B6E7}"/>
    <dgm:cxn modelId="{C0576C82-67C2-4A03-8487-05B79D8668DB}" type="presOf" srcId="{54E1DC4A-2D06-4DFC-B589-BB7837E5E65F}" destId="{C3D19DE1-813D-4392-B1AE-A38DF328FEFF}" srcOrd="0" destOrd="0" presId="urn:microsoft.com/office/officeart/2005/8/layout/vList2"/>
    <dgm:cxn modelId="{046BA985-CC18-4963-B981-8D3F2C402CCA}" srcId="{C46BCC17-E47F-4BCF-8115-DCCF49CA3C8F}" destId="{5E481549-37BA-454A-901C-C0F7F81D7BAD}" srcOrd="0" destOrd="0" parTransId="{E489B69B-79D4-472D-B79C-98C5026B4EA8}" sibTransId="{328F942A-A014-45D8-8118-03AFA8523897}"/>
    <dgm:cxn modelId="{88A99686-E54F-43E7-82BD-3C4367D73DC4}" srcId="{3A7DEA42-222C-46EA-87B1-8CF551827E29}" destId="{5D69F639-3BBE-4658-B01A-3904BE0C308B}" srcOrd="2" destOrd="0" parTransId="{0F573A51-D108-4939-BF06-DF5A97AC5453}" sibTransId="{998AE250-F178-4B4D-B44C-BECFD53B1D73}"/>
    <dgm:cxn modelId="{FF799497-0A0B-4571-A1C8-729CC0C3DB6A}" type="presOf" srcId="{3A7DEA42-222C-46EA-87B1-8CF551827E29}" destId="{CEBBC8CE-5D79-4642-AE98-27D8E2B7FEF9}" srcOrd="0" destOrd="0" presId="urn:microsoft.com/office/officeart/2005/8/layout/vList2"/>
    <dgm:cxn modelId="{CB21489A-1550-4D40-ACC0-6042F89B2662}" srcId="{3A7DEA42-222C-46EA-87B1-8CF551827E29}" destId="{C46BCC17-E47F-4BCF-8115-DCCF49CA3C8F}" srcOrd="3" destOrd="0" parTransId="{13137DD7-CDDD-4298-90C7-1321D1A2537D}" sibTransId="{511C02B6-209B-4502-ADBF-D66CED8171B3}"/>
    <dgm:cxn modelId="{287FC1AE-74C3-4F25-8BE7-C6E384DCC632}" srcId="{A427967D-3431-47FF-8749-020E24829B05}" destId="{CC1F9E74-ABF6-4F76-9052-A9E539C0AB9F}" srcOrd="0" destOrd="0" parTransId="{19ADC171-5C5C-49D9-B07E-AF82F434D138}" sibTransId="{767CCBB0-143E-481F-8E58-480CA5241601}"/>
    <dgm:cxn modelId="{98B0E8CF-6D7B-4F15-8BD7-753236F4A779}" srcId="{5D69F639-3BBE-4658-B01A-3904BE0C308B}" destId="{6E39A2CD-715C-440B-90BB-28F6E32EB58A}" srcOrd="0" destOrd="0" parTransId="{D510C9F2-A072-4AFA-B024-9ADA12BDC700}" sibTransId="{082310EF-B2BF-45FA-BA7D-5050D817E482}"/>
    <dgm:cxn modelId="{6578291B-96B2-47AF-A74A-68F921B9A926}" type="presParOf" srcId="{CEBBC8CE-5D79-4642-AE98-27D8E2B7FEF9}" destId="{3DDD2402-C18B-4A29-8FE8-238B8C613309}" srcOrd="0" destOrd="0" presId="urn:microsoft.com/office/officeart/2005/8/layout/vList2"/>
    <dgm:cxn modelId="{CB16EA5C-83CF-44CA-BBE9-EDE7EB984608}" type="presParOf" srcId="{CEBBC8CE-5D79-4642-AE98-27D8E2B7FEF9}" destId="{C1896A39-6004-43F2-A522-A71989C79515}" srcOrd="1" destOrd="0" presId="urn:microsoft.com/office/officeart/2005/8/layout/vList2"/>
    <dgm:cxn modelId="{BB72D3FB-7CE2-46CC-B3B8-C56A113E3693}" type="presParOf" srcId="{CEBBC8CE-5D79-4642-AE98-27D8E2B7FEF9}" destId="{6E333058-FDD5-4DE4-9111-C1A37C0A3C65}" srcOrd="2" destOrd="0" presId="urn:microsoft.com/office/officeart/2005/8/layout/vList2"/>
    <dgm:cxn modelId="{4249A60E-63A4-4206-A29A-5E7AC41A7421}" type="presParOf" srcId="{CEBBC8CE-5D79-4642-AE98-27D8E2B7FEF9}" destId="{C3D19DE1-813D-4392-B1AE-A38DF328FEFF}" srcOrd="3" destOrd="0" presId="urn:microsoft.com/office/officeart/2005/8/layout/vList2"/>
    <dgm:cxn modelId="{C421C96C-8817-4E9C-AF47-86B2D89FC52C}" type="presParOf" srcId="{CEBBC8CE-5D79-4642-AE98-27D8E2B7FEF9}" destId="{CDF504DA-D3D8-483F-9230-8B9EE8CB88E7}" srcOrd="4" destOrd="0" presId="urn:microsoft.com/office/officeart/2005/8/layout/vList2"/>
    <dgm:cxn modelId="{2E7DD116-ED06-410C-A225-4BF5067BD060}" type="presParOf" srcId="{CEBBC8CE-5D79-4642-AE98-27D8E2B7FEF9}" destId="{1B0B9AE7-C77E-431C-8186-882E87C358B4}" srcOrd="5" destOrd="0" presId="urn:microsoft.com/office/officeart/2005/8/layout/vList2"/>
    <dgm:cxn modelId="{76BFF2E4-0CB2-4D2B-853B-81E537F6653C}" type="presParOf" srcId="{CEBBC8CE-5D79-4642-AE98-27D8E2B7FEF9}" destId="{EDDEF4EC-6A75-4DEB-BCC8-E7A24EEBA4FD}" srcOrd="6" destOrd="0" presId="urn:microsoft.com/office/officeart/2005/8/layout/vList2"/>
    <dgm:cxn modelId="{D99FF3DA-D9EB-4F67-956E-32A7A0C37283}" type="presParOf" srcId="{CEBBC8CE-5D79-4642-AE98-27D8E2B7FEF9}" destId="{666F75FD-405F-48CA-A16A-BEB4A3330CB1}"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9DF844-5629-4DFE-9BC3-09D9D969C8A1}">
      <dsp:nvSpPr>
        <dsp:cNvPr id="0" name=""/>
        <dsp:cNvSpPr/>
      </dsp:nvSpPr>
      <dsp:spPr>
        <a:xfrm>
          <a:off x="0" y="4005613"/>
          <a:ext cx="5598826" cy="0"/>
        </a:xfrm>
        <a:prstGeom prst="line">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C02EE3-EEBB-492C-9565-8B0B7011F080}">
      <dsp:nvSpPr>
        <dsp:cNvPr id="0" name=""/>
        <dsp:cNvSpPr/>
      </dsp:nvSpPr>
      <dsp:spPr>
        <a:xfrm>
          <a:off x="0" y="2285138"/>
          <a:ext cx="5598826" cy="0"/>
        </a:xfrm>
        <a:prstGeom prst="line">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44C0B0-D397-44BE-A50A-784A20C116F8}">
      <dsp:nvSpPr>
        <dsp:cNvPr id="0" name=""/>
        <dsp:cNvSpPr/>
      </dsp:nvSpPr>
      <dsp:spPr>
        <a:xfrm>
          <a:off x="0" y="564664"/>
          <a:ext cx="5598826" cy="0"/>
        </a:xfrm>
        <a:prstGeom prst="line">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E31E638-408D-40D4-B2BC-9E3FC58DAB86}">
      <dsp:nvSpPr>
        <dsp:cNvPr id="0" name=""/>
        <dsp:cNvSpPr/>
      </dsp:nvSpPr>
      <dsp:spPr>
        <a:xfrm>
          <a:off x="1455694" y="629"/>
          <a:ext cx="4143131" cy="564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NZ" sz="1600" kern="1200" dirty="0"/>
            <a:t>D:\DIGITRAK_DB\Data\FB_PRIMARY.mdf</a:t>
          </a:r>
        </a:p>
      </dsp:txBody>
      <dsp:txXfrm>
        <a:off x="1455694" y="629"/>
        <a:ext cx="4143131" cy="564034"/>
      </dsp:txXfrm>
    </dsp:sp>
    <dsp:sp modelId="{300D988B-7129-4812-96A7-6A2ED294E19A}">
      <dsp:nvSpPr>
        <dsp:cNvPr id="0" name=""/>
        <dsp:cNvSpPr/>
      </dsp:nvSpPr>
      <dsp:spPr>
        <a:xfrm>
          <a:off x="0" y="629"/>
          <a:ext cx="1455694" cy="564034"/>
        </a:xfrm>
        <a:prstGeom prst="round2SameRect">
          <a:avLst>
            <a:gd name="adj1" fmla="val 16670"/>
            <a:gd name="adj2" fmla="val 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NZ" sz="1600" kern="1200" dirty="0"/>
            <a:t>Primary Filegroups</a:t>
          </a:r>
        </a:p>
      </dsp:txBody>
      <dsp:txXfrm>
        <a:off x="27539" y="28168"/>
        <a:ext cx="1400616" cy="536495"/>
      </dsp:txXfrm>
    </dsp:sp>
    <dsp:sp modelId="{3956EC5C-EEED-4DD3-9AC9-37472E337385}">
      <dsp:nvSpPr>
        <dsp:cNvPr id="0" name=""/>
        <dsp:cNvSpPr/>
      </dsp:nvSpPr>
      <dsp:spPr>
        <a:xfrm>
          <a:off x="0" y="564664"/>
          <a:ext cx="5598826" cy="112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en-NZ" sz="1200" kern="1200" dirty="0"/>
            <a:t>All system tables are allocated to the primary filegroup </a:t>
          </a:r>
        </a:p>
      </dsp:txBody>
      <dsp:txXfrm>
        <a:off x="0" y="564664"/>
        <a:ext cx="5598826" cy="1128238"/>
      </dsp:txXfrm>
    </dsp:sp>
    <dsp:sp modelId="{A821BEB3-A45C-40A2-977E-4ADCA435B8FE}">
      <dsp:nvSpPr>
        <dsp:cNvPr id="0" name=""/>
        <dsp:cNvSpPr/>
      </dsp:nvSpPr>
      <dsp:spPr>
        <a:xfrm>
          <a:off x="1455694" y="1721104"/>
          <a:ext cx="4143131" cy="564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NZ" sz="1600" kern="1200" dirty="0"/>
            <a:t>D:\DIGITRAK_DB\Data\FG_DIGITRAK_2020.ndf</a:t>
          </a:r>
        </a:p>
      </dsp:txBody>
      <dsp:txXfrm>
        <a:off x="1455694" y="1721104"/>
        <a:ext cx="4143131" cy="564034"/>
      </dsp:txXfrm>
    </dsp:sp>
    <dsp:sp modelId="{D1A5E841-331D-4B06-8CF5-67AC4BE4EF14}">
      <dsp:nvSpPr>
        <dsp:cNvPr id="0" name=""/>
        <dsp:cNvSpPr/>
      </dsp:nvSpPr>
      <dsp:spPr>
        <a:xfrm>
          <a:off x="0" y="1721104"/>
          <a:ext cx="1455694" cy="564034"/>
        </a:xfrm>
        <a:prstGeom prst="round2SameRect">
          <a:avLst>
            <a:gd name="adj1" fmla="val 16670"/>
            <a:gd name="adj2" fmla="val 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NZ" sz="1600" kern="1200" dirty="0" err="1"/>
            <a:t>Order_Hist</a:t>
          </a:r>
          <a:r>
            <a:rPr lang="en-NZ" sz="1600" kern="1200" dirty="0"/>
            <a:t> Filegroups</a:t>
          </a:r>
        </a:p>
      </dsp:txBody>
      <dsp:txXfrm>
        <a:off x="27539" y="1748643"/>
        <a:ext cx="1400616" cy="536495"/>
      </dsp:txXfrm>
    </dsp:sp>
    <dsp:sp modelId="{D0E2E88D-0A47-4997-9B79-B252293D3538}">
      <dsp:nvSpPr>
        <dsp:cNvPr id="0" name=""/>
        <dsp:cNvSpPr/>
      </dsp:nvSpPr>
      <dsp:spPr>
        <a:xfrm>
          <a:off x="0" y="2285138"/>
          <a:ext cx="5598826" cy="112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en-NZ" sz="1200" kern="1200" dirty="0"/>
            <a:t>A secondary filegroup contains secondary datafiles and database objects from the year 2020</a:t>
          </a:r>
        </a:p>
        <a:p>
          <a:pPr marL="114300" lvl="1" indent="-114300" algn="l" defTabSz="533400">
            <a:lnSpc>
              <a:spcPct val="90000"/>
            </a:lnSpc>
            <a:spcBef>
              <a:spcPct val="0"/>
            </a:spcBef>
            <a:spcAft>
              <a:spcPct val="15000"/>
            </a:spcAft>
            <a:buChar char="•"/>
          </a:pPr>
          <a:r>
            <a:rPr lang="en-NZ" sz="1200" kern="1200" dirty="0"/>
            <a:t>When the current year of the database ends, a new filegroup as PHONE_HIST2021 should be created to store readable and writeable data. </a:t>
          </a:r>
        </a:p>
        <a:p>
          <a:pPr marL="114300" lvl="1" indent="-114300" algn="l" defTabSz="533400">
            <a:lnSpc>
              <a:spcPct val="90000"/>
            </a:lnSpc>
            <a:spcBef>
              <a:spcPct val="0"/>
            </a:spcBef>
            <a:spcAft>
              <a:spcPct val="15000"/>
            </a:spcAft>
            <a:buChar char="•"/>
          </a:pPr>
          <a:r>
            <a:rPr lang="en-NZ" sz="1200" kern="1200" dirty="0"/>
            <a:t>After 2020 the filegroup PHONE_HIST2020 should be altered to read only  </a:t>
          </a:r>
        </a:p>
      </dsp:txBody>
      <dsp:txXfrm>
        <a:off x="0" y="2285138"/>
        <a:ext cx="5598826" cy="1128238"/>
      </dsp:txXfrm>
    </dsp:sp>
    <dsp:sp modelId="{30B9AA81-58B5-4D26-9AFE-2506298A80F6}">
      <dsp:nvSpPr>
        <dsp:cNvPr id="0" name=""/>
        <dsp:cNvSpPr/>
      </dsp:nvSpPr>
      <dsp:spPr>
        <a:xfrm>
          <a:off x="1455694" y="3441578"/>
          <a:ext cx="4143131" cy="564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b" anchorCtr="0">
          <a:noAutofit/>
        </a:bodyPr>
        <a:lstStyle/>
        <a:p>
          <a:pPr marL="0" lvl="0" indent="0" algn="l" defTabSz="711200">
            <a:lnSpc>
              <a:spcPct val="90000"/>
            </a:lnSpc>
            <a:spcBef>
              <a:spcPct val="0"/>
            </a:spcBef>
            <a:spcAft>
              <a:spcPct val="35000"/>
            </a:spcAft>
            <a:buNone/>
          </a:pPr>
          <a:r>
            <a:rPr lang="en-NZ" sz="1600" kern="1200" dirty="0"/>
            <a:t>D:\DIGITRAK_DB\Logs\FB_LOG.ldf</a:t>
          </a:r>
        </a:p>
      </dsp:txBody>
      <dsp:txXfrm>
        <a:off x="1455694" y="3441578"/>
        <a:ext cx="4143131" cy="564034"/>
      </dsp:txXfrm>
    </dsp:sp>
    <dsp:sp modelId="{6F87E4EE-802A-4A06-8EE5-4FA571420529}">
      <dsp:nvSpPr>
        <dsp:cNvPr id="0" name=""/>
        <dsp:cNvSpPr/>
      </dsp:nvSpPr>
      <dsp:spPr>
        <a:xfrm>
          <a:off x="0" y="3441578"/>
          <a:ext cx="1455694" cy="564034"/>
        </a:xfrm>
        <a:prstGeom prst="round2SameRect">
          <a:avLst>
            <a:gd name="adj1" fmla="val 16670"/>
            <a:gd name="adj2" fmla="val 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711200">
            <a:lnSpc>
              <a:spcPct val="90000"/>
            </a:lnSpc>
            <a:spcBef>
              <a:spcPct val="0"/>
            </a:spcBef>
            <a:spcAft>
              <a:spcPct val="35000"/>
            </a:spcAft>
            <a:buNone/>
          </a:pPr>
          <a:r>
            <a:rPr lang="en-NZ" sz="1600" kern="1200" dirty="0"/>
            <a:t>Log file</a:t>
          </a:r>
        </a:p>
      </dsp:txBody>
      <dsp:txXfrm>
        <a:off x="27539" y="3469117"/>
        <a:ext cx="1400616" cy="536495"/>
      </dsp:txXfrm>
    </dsp:sp>
    <dsp:sp modelId="{8415FFB4-1E3A-4777-9C75-79AACEFB9C3A}">
      <dsp:nvSpPr>
        <dsp:cNvPr id="0" name=""/>
        <dsp:cNvSpPr/>
      </dsp:nvSpPr>
      <dsp:spPr>
        <a:xfrm>
          <a:off x="0" y="4005613"/>
          <a:ext cx="5598826" cy="11282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480" tIns="30480" rIns="30480" bIns="30480" numCol="1" spcCol="1270" anchor="t" anchorCtr="0">
          <a:noAutofit/>
        </a:bodyPr>
        <a:lstStyle/>
        <a:p>
          <a:pPr marL="114300" lvl="1" indent="-114300" algn="l" defTabSz="533400">
            <a:lnSpc>
              <a:spcPct val="90000"/>
            </a:lnSpc>
            <a:spcBef>
              <a:spcPct val="0"/>
            </a:spcBef>
            <a:spcAft>
              <a:spcPct val="15000"/>
            </a:spcAft>
            <a:buChar char="•"/>
          </a:pPr>
          <a:r>
            <a:rPr lang="en-NZ" sz="1200" kern="1200" dirty="0"/>
            <a:t>Log files are not part of a filegroup. The logfile tracks all the changes that have taken place since the last database backup. </a:t>
          </a:r>
        </a:p>
      </dsp:txBody>
      <dsp:txXfrm>
        <a:off x="0" y="4005613"/>
        <a:ext cx="5598826" cy="112823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D2402-C18B-4A29-8FE8-238B8C613309}">
      <dsp:nvSpPr>
        <dsp:cNvPr id="0" name=""/>
        <dsp:cNvSpPr/>
      </dsp:nvSpPr>
      <dsp:spPr>
        <a:xfrm>
          <a:off x="0" y="59283"/>
          <a:ext cx="11356298" cy="479700"/>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NZ" sz="2000" kern="1200" dirty="0"/>
            <a:t>DATE PROTECTION</a:t>
          </a:r>
        </a:p>
      </dsp:txBody>
      <dsp:txXfrm>
        <a:off x="23417" y="82700"/>
        <a:ext cx="11309464" cy="432866"/>
      </dsp:txXfrm>
    </dsp:sp>
    <dsp:sp modelId="{C1896A39-6004-43F2-A522-A71989C79515}">
      <dsp:nvSpPr>
        <dsp:cNvPr id="0" name=""/>
        <dsp:cNvSpPr/>
      </dsp:nvSpPr>
      <dsp:spPr>
        <a:xfrm>
          <a:off x="0" y="538983"/>
          <a:ext cx="11356298"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NZ" sz="1600" kern="1200" dirty="0"/>
            <a:t>Secure</a:t>
          </a:r>
          <a:r>
            <a:rPr lang="en-NZ" sz="1600" kern="1200" baseline="0" dirty="0"/>
            <a:t> management of database </a:t>
          </a:r>
          <a:endParaRPr lang="en-NZ" sz="1600" kern="1200" dirty="0"/>
        </a:p>
      </dsp:txBody>
      <dsp:txXfrm>
        <a:off x="0" y="538983"/>
        <a:ext cx="11356298" cy="331200"/>
      </dsp:txXfrm>
    </dsp:sp>
    <dsp:sp modelId="{6E333058-FDD5-4DE4-9111-C1A37C0A3C65}">
      <dsp:nvSpPr>
        <dsp:cNvPr id="0" name=""/>
        <dsp:cNvSpPr/>
      </dsp:nvSpPr>
      <dsp:spPr>
        <a:xfrm>
          <a:off x="0" y="870183"/>
          <a:ext cx="11356298" cy="479700"/>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NZ" sz="2000" kern="1200" dirty="0"/>
            <a:t>DATA QUALITY </a:t>
          </a:r>
        </a:p>
      </dsp:txBody>
      <dsp:txXfrm>
        <a:off x="23417" y="893600"/>
        <a:ext cx="11309464" cy="432866"/>
      </dsp:txXfrm>
    </dsp:sp>
    <dsp:sp modelId="{C3D19DE1-813D-4392-B1AE-A38DF328FEFF}">
      <dsp:nvSpPr>
        <dsp:cNvPr id="0" name=""/>
        <dsp:cNvSpPr/>
      </dsp:nvSpPr>
      <dsp:spPr>
        <a:xfrm>
          <a:off x="0" y="1349883"/>
          <a:ext cx="11356298"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NZ" sz="1600" kern="1200" dirty="0"/>
            <a:t>Have</a:t>
          </a:r>
          <a:r>
            <a:rPr lang="en-NZ" sz="1600" kern="1200" baseline="0" dirty="0"/>
            <a:t> meaningful data in tables</a:t>
          </a:r>
          <a:endParaRPr lang="en-NZ" sz="1600" kern="1200" dirty="0"/>
        </a:p>
      </dsp:txBody>
      <dsp:txXfrm>
        <a:off x="0" y="1349883"/>
        <a:ext cx="11356298" cy="331200"/>
      </dsp:txXfrm>
    </dsp:sp>
    <dsp:sp modelId="{CDF504DA-D3D8-483F-9230-8B9EE8CB88E7}">
      <dsp:nvSpPr>
        <dsp:cNvPr id="0" name=""/>
        <dsp:cNvSpPr/>
      </dsp:nvSpPr>
      <dsp:spPr>
        <a:xfrm>
          <a:off x="0" y="1681083"/>
          <a:ext cx="11356298" cy="479700"/>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NZ" sz="2000" kern="1200" dirty="0"/>
            <a:t>DUPLICATE DATA</a:t>
          </a:r>
        </a:p>
      </dsp:txBody>
      <dsp:txXfrm>
        <a:off x="23417" y="1704500"/>
        <a:ext cx="11309464" cy="432866"/>
      </dsp:txXfrm>
    </dsp:sp>
    <dsp:sp modelId="{1B0B9AE7-C77E-431C-8186-882E87C358B4}">
      <dsp:nvSpPr>
        <dsp:cNvPr id="0" name=""/>
        <dsp:cNvSpPr/>
      </dsp:nvSpPr>
      <dsp:spPr>
        <a:xfrm>
          <a:off x="0" y="2160783"/>
          <a:ext cx="11356298"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Reduce unreliable information </a:t>
          </a:r>
          <a:endParaRPr lang="en-NZ" sz="1600" kern="1200" dirty="0"/>
        </a:p>
      </dsp:txBody>
      <dsp:txXfrm>
        <a:off x="0" y="2160783"/>
        <a:ext cx="11356298" cy="331200"/>
      </dsp:txXfrm>
    </dsp:sp>
    <dsp:sp modelId="{EDDEF4EC-6A75-4DEB-BCC8-E7A24EEBA4FD}">
      <dsp:nvSpPr>
        <dsp:cNvPr id="0" name=""/>
        <dsp:cNvSpPr/>
      </dsp:nvSpPr>
      <dsp:spPr>
        <a:xfrm>
          <a:off x="0" y="2491983"/>
          <a:ext cx="11356298" cy="479700"/>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NZ" sz="2000" kern="1200" dirty="0"/>
            <a:t>DATA INTEGRITY </a:t>
          </a:r>
        </a:p>
      </dsp:txBody>
      <dsp:txXfrm>
        <a:off x="23417" y="2515400"/>
        <a:ext cx="11309464" cy="432866"/>
      </dsp:txXfrm>
    </dsp:sp>
    <dsp:sp modelId="{666F75FD-405F-48CA-A16A-BEB4A3330CB1}">
      <dsp:nvSpPr>
        <dsp:cNvPr id="0" name=""/>
        <dsp:cNvSpPr/>
      </dsp:nvSpPr>
      <dsp:spPr>
        <a:xfrm>
          <a:off x="0" y="2971683"/>
          <a:ext cx="11356298" cy="548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Unaltered interactions between end users and database. </a:t>
          </a:r>
          <a:endParaRPr lang="en-NZ" sz="1600" kern="1200" dirty="0"/>
        </a:p>
        <a:p>
          <a:pPr marL="171450" lvl="1" indent="-171450" algn="l" defTabSz="711200">
            <a:lnSpc>
              <a:spcPct val="90000"/>
            </a:lnSpc>
            <a:spcBef>
              <a:spcPct val="0"/>
            </a:spcBef>
            <a:spcAft>
              <a:spcPct val="20000"/>
            </a:spcAft>
            <a:buChar char="•"/>
          </a:pPr>
          <a:endParaRPr lang="en-NZ" sz="1600" kern="1200" dirty="0"/>
        </a:p>
      </dsp:txBody>
      <dsp:txXfrm>
        <a:off x="0" y="2971683"/>
        <a:ext cx="11356298" cy="548550"/>
      </dsp:txXfrm>
    </dsp:sp>
    <dsp:sp modelId="{E1D084AB-1A78-4985-98AD-A03CC3FD09B6}">
      <dsp:nvSpPr>
        <dsp:cNvPr id="0" name=""/>
        <dsp:cNvSpPr/>
      </dsp:nvSpPr>
      <dsp:spPr>
        <a:xfrm>
          <a:off x="0" y="3520233"/>
          <a:ext cx="11356298" cy="479700"/>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NZ" sz="2000" kern="1200" dirty="0"/>
            <a:t>CUSTOMER DETAIL ACCESS</a:t>
          </a:r>
        </a:p>
      </dsp:txBody>
      <dsp:txXfrm>
        <a:off x="23417" y="3543650"/>
        <a:ext cx="11309464" cy="432866"/>
      </dsp:txXfrm>
    </dsp:sp>
    <dsp:sp modelId="{9B8FF9D1-C168-498A-BB2E-CC061F3F2849}">
      <dsp:nvSpPr>
        <dsp:cNvPr id="0" name=""/>
        <dsp:cNvSpPr/>
      </dsp:nvSpPr>
      <dsp:spPr>
        <a:xfrm>
          <a:off x="0" y="3999933"/>
          <a:ext cx="11356298" cy="5485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A user should be able to access their own details </a:t>
          </a:r>
          <a:endParaRPr lang="en-NZ" sz="1600" kern="1200" dirty="0"/>
        </a:p>
        <a:p>
          <a:pPr marL="171450" lvl="1" indent="-171450" algn="l" defTabSz="711200">
            <a:lnSpc>
              <a:spcPct val="90000"/>
            </a:lnSpc>
            <a:spcBef>
              <a:spcPct val="0"/>
            </a:spcBef>
            <a:spcAft>
              <a:spcPct val="20000"/>
            </a:spcAft>
            <a:buChar char="•"/>
          </a:pPr>
          <a:endParaRPr lang="en-NZ" sz="1600" kern="1200" dirty="0"/>
        </a:p>
      </dsp:txBody>
      <dsp:txXfrm>
        <a:off x="0" y="3999933"/>
        <a:ext cx="11356298" cy="548550"/>
      </dsp:txXfrm>
    </dsp:sp>
    <dsp:sp modelId="{EF6A75E3-7029-4F38-A53A-A41C6E3F01D1}">
      <dsp:nvSpPr>
        <dsp:cNvPr id="0" name=""/>
        <dsp:cNvSpPr/>
      </dsp:nvSpPr>
      <dsp:spPr>
        <a:xfrm>
          <a:off x="0" y="4548483"/>
          <a:ext cx="11356298" cy="479700"/>
        </a:xfrm>
        <a:prstGeom prst="roundRect">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NZ" sz="2000" kern="1200" dirty="0"/>
            <a:t>USER ACCESLIBITY </a:t>
          </a:r>
        </a:p>
      </dsp:txBody>
      <dsp:txXfrm>
        <a:off x="23417" y="4571900"/>
        <a:ext cx="11309464" cy="432866"/>
      </dsp:txXfrm>
    </dsp:sp>
    <dsp:sp modelId="{E8D9603E-AF9C-4B2C-AA47-92E6DAE4261D}">
      <dsp:nvSpPr>
        <dsp:cNvPr id="0" name=""/>
        <dsp:cNvSpPr/>
      </dsp:nvSpPr>
      <dsp:spPr>
        <a:xfrm>
          <a:off x="0" y="5028183"/>
          <a:ext cx="11356298" cy="331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NZ" sz="1600" kern="1200" dirty="0"/>
            <a:t>Disability considerations </a:t>
          </a:r>
        </a:p>
      </dsp:txBody>
      <dsp:txXfrm>
        <a:off x="0" y="5028183"/>
        <a:ext cx="11356298" cy="3312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698DE-56C0-4D0A-841C-F85AD3096925}">
      <dsp:nvSpPr>
        <dsp:cNvPr id="0" name=""/>
        <dsp:cNvSpPr/>
      </dsp:nvSpPr>
      <dsp:spPr>
        <a:xfrm>
          <a:off x="1575771" y="954"/>
          <a:ext cx="1471923" cy="73596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NZ" sz="2800" kern="1200" dirty="0"/>
            <a:t>USERS</a:t>
          </a:r>
        </a:p>
      </dsp:txBody>
      <dsp:txXfrm>
        <a:off x="1597327" y="22510"/>
        <a:ext cx="1428811" cy="692849"/>
      </dsp:txXfrm>
    </dsp:sp>
    <dsp:sp modelId="{F318E8DA-FA16-4285-B6DD-C09982EA0531}">
      <dsp:nvSpPr>
        <dsp:cNvPr id="0" name=""/>
        <dsp:cNvSpPr/>
      </dsp:nvSpPr>
      <dsp:spPr>
        <a:xfrm rot="2700000">
          <a:off x="2635167" y="947214"/>
          <a:ext cx="767276" cy="257586"/>
        </a:xfrm>
        <a:prstGeom prst="lef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NZ" sz="1100" kern="1200"/>
        </a:p>
      </dsp:txBody>
      <dsp:txXfrm>
        <a:off x="2712443" y="998731"/>
        <a:ext cx="612724" cy="154552"/>
      </dsp:txXfrm>
    </dsp:sp>
    <dsp:sp modelId="{E2EF651D-81A4-4E49-8C71-B62D841EA3D2}">
      <dsp:nvSpPr>
        <dsp:cNvPr id="0" name=""/>
        <dsp:cNvSpPr/>
      </dsp:nvSpPr>
      <dsp:spPr>
        <a:xfrm>
          <a:off x="2989915" y="1415099"/>
          <a:ext cx="1471923" cy="73596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NZ" sz="2800" kern="1200" dirty="0"/>
            <a:t>ORDERS</a:t>
          </a:r>
        </a:p>
      </dsp:txBody>
      <dsp:txXfrm>
        <a:off x="3011471" y="1436655"/>
        <a:ext cx="1428811" cy="692849"/>
      </dsp:txXfrm>
    </dsp:sp>
    <dsp:sp modelId="{E7BE1AE1-B81B-40DA-9A5A-9450796B4181}">
      <dsp:nvSpPr>
        <dsp:cNvPr id="0" name=""/>
        <dsp:cNvSpPr/>
      </dsp:nvSpPr>
      <dsp:spPr>
        <a:xfrm rot="8100000">
          <a:off x="2635167" y="2361359"/>
          <a:ext cx="767276" cy="257586"/>
        </a:xfrm>
        <a:prstGeom prst="lef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NZ" sz="1100" kern="1200"/>
        </a:p>
      </dsp:txBody>
      <dsp:txXfrm rot="10800000">
        <a:off x="2712443" y="2412876"/>
        <a:ext cx="612724" cy="154552"/>
      </dsp:txXfrm>
    </dsp:sp>
    <dsp:sp modelId="{A75F9F6D-45F1-4019-90CA-E0DA6B23BA6A}">
      <dsp:nvSpPr>
        <dsp:cNvPr id="0" name=""/>
        <dsp:cNvSpPr/>
      </dsp:nvSpPr>
      <dsp:spPr>
        <a:xfrm>
          <a:off x="1575771" y="2829243"/>
          <a:ext cx="1471923" cy="73596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NZ" sz="2800" kern="1200" dirty="0"/>
            <a:t>FORUM</a:t>
          </a:r>
        </a:p>
      </dsp:txBody>
      <dsp:txXfrm>
        <a:off x="1597327" y="2850799"/>
        <a:ext cx="1428811" cy="692849"/>
      </dsp:txXfrm>
    </dsp:sp>
    <dsp:sp modelId="{BE093749-51E6-4080-8B6A-681A3DC7AFEA}">
      <dsp:nvSpPr>
        <dsp:cNvPr id="0" name=""/>
        <dsp:cNvSpPr/>
      </dsp:nvSpPr>
      <dsp:spPr>
        <a:xfrm rot="13500000">
          <a:off x="1221022" y="2361359"/>
          <a:ext cx="767276" cy="257586"/>
        </a:xfrm>
        <a:prstGeom prst="lef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NZ" sz="1100" kern="1200"/>
        </a:p>
      </dsp:txBody>
      <dsp:txXfrm rot="10800000">
        <a:off x="1298298" y="2412876"/>
        <a:ext cx="612724" cy="154552"/>
      </dsp:txXfrm>
    </dsp:sp>
    <dsp:sp modelId="{1E7E9105-2939-4A54-A6F6-FD10A0528C50}">
      <dsp:nvSpPr>
        <dsp:cNvPr id="0" name=""/>
        <dsp:cNvSpPr/>
      </dsp:nvSpPr>
      <dsp:spPr>
        <a:xfrm>
          <a:off x="161626" y="1415099"/>
          <a:ext cx="1471923" cy="735961"/>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NZ" sz="2800" kern="1200" dirty="0"/>
            <a:t>STOCK</a:t>
          </a:r>
        </a:p>
      </dsp:txBody>
      <dsp:txXfrm>
        <a:off x="183182" y="1436655"/>
        <a:ext cx="1428811" cy="692849"/>
      </dsp:txXfrm>
    </dsp:sp>
    <dsp:sp modelId="{97F8B021-9446-4ED9-94A6-B275DF25F116}">
      <dsp:nvSpPr>
        <dsp:cNvPr id="0" name=""/>
        <dsp:cNvSpPr/>
      </dsp:nvSpPr>
      <dsp:spPr>
        <a:xfrm rot="18900000">
          <a:off x="1221022" y="947214"/>
          <a:ext cx="767276" cy="257586"/>
        </a:xfrm>
        <a:prstGeom prst="leftRightArrow">
          <a:avLst>
            <a:gd name="adj1" fmla="val 60000"/>
            <a:gd name="adj2" fmla="val 50000"/>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NZ" sz="1100" kern="1200"/>
        </a:p>
      </dsp:txBody>
      <dsp:txXfrm>
        <a:off x="1298298" y="998731"/>
        <a:ext cx="612724" cy="1545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08BCF3-3EF5-4A9D-95B2-D77332ED67A9}">
      <dsp:nvSpPr>
        <dsp:cNvPr id="0" name=""/>
        <dsp:cNvSpPr/>
      </dsp:nvSpPr>
      <dsp:spPr>
        <a:xfrm>
          <a:off x="0" y="3886"/>
          <a:ext cx="11514944" cy="720271"/>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NZ" sz="1600" kern="1200" dirty="0"/>
            <a:t>EMAIL VALIDATION</a:t>
          </a:r>
        </a:p>
      </dsp:txBody>
      <dsp:txXfrm>
        <a:off x="35161" y="39047"/>
        <a:ext cx="11444622" cy="649949"/>
      </dsp:txXfrm>
    </dsp:sp>
    <dsp:sp modelId="{F90951E8-9D48-453D-A786-8F15F05F4C0D}">
      <dsp:nvSpPr>
        <dsp:cNvPr id="0" name=""/>
        <dsp:cNvSpPr/>
      </dsp:nvSpPr>
      <dsp:spPr>
        <a:xfrm>
          <a:off x="0" y="724158"/>
          <a:ext cx="11514944" cy="960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599"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NZ" sz="1600" kern="1200" dirty="0">
              <a:latin typeface="+mj-lt"/>
            </a:rPr>
            <a:t>When an email is updated in the customer details table this trigger will set the validity attribute to 0. </a:t>
          </a:r>
          <a:endParaRPr lang="en-NZ" sz="1600" kern="1200" dirty="0"/>
        </a:p>
      </dsp:txBody>
      <dsp:txXfrm>
        <a:off x="0" y="724158"/>
        <a:ext cx="11514944" cy="960480"/>
      </dsp:txXfrm>
    </dsp:sp>
    <dsp:sp modelId="{67F16A3E-3314-4E38-82F6-58BFAA257401}">
      <dsp:nvSpPr>
        <dsp:cNvPr id="0" name=""/>
        <dsp:cNvSpPr/>
      </dsp:nvSpPr>
      <dsp:spPr>
        <a:xfrm>
          <a:off x="0" y="1684638"/>
          <a:ext cx="11514944" cy="703420"/>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NZ" sz="1600" kern="1200">
              <a:latin typeface="+mj-lt"/>
            </a:rPr>
            <a:t>PASSWORD CHANGE</a:t>
          </a:r>
          <a:endParaRPr lang="en-NZ" sz="1600" kern="1200" dirty="0">
            <a:latin typeface="+mj-lt"/>
          </a:endParaRPr>
        </a:p>
      </dsp:txBody>
      <dsp:txXfrm>
        <a:off x="34338" y="1718976"/>
        <a:ext cx="11446268" cy="634744"/>
      </dsp:txXfrm>
    </dsp:sp>
    <dsp:sp modelId="{28A98398-738D-4D42-8035-EE98B10D4371}">
      <dsp:nvSpPr>
        <dsp:cNvPr id="0" name=""/>
        <dsp:cNvSpPr/>
      </dsp:nvSpPr>
      <dsp:spPr>
        <a:xfrm>
          <a:off x="0" y="2388058"/>
          <a:ext cx="11514944" cy="960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599"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NZ" sz="1600" kern="1200" dirty="0">
              <a:latin typeface="+mj-lt"/>
            </a:rPr>
            <a:t>If an attempt to change a password is made, an email is to be sent to the customer informing them of the password change. </a:t>
          </a:r>
          <a:endParaRPr lang="en-NZ" sz="1600" kern="1200" dirty="0"/>
        </a:p>
      </dsp:txBody>
      <dsp:txXfrm>
        <a:off x="0" y="2388058"/>
        <a:ext cx="11514944" cy="960480"/>
      </dsp:txXfrm>
    </dsp:sp>
    <dsp:sp modelId="{186DCF07-48D0-4A1B-8A13-8A1CEC507525}">
      <dsp:nvSpPr>
        <dsp:cNvPr id="0" name=""/>
        <dsp:cNvSpPr/>
      </dsp:nvSpPr>
      <dsp:spPr>
        <a:xfrm>
          <a:off x="0" y="3348538"/>
          <a:ext cx="11514944" cy="644311"/>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NZ" sz="1600" kern="1200" dirty="0">
              <a:latin typeface="+mj-lt"/>
            </a:rPr>
            <a:t>CUSTOMER DETAILS CHANGED</a:t>
          </a:r>
          <a:endParaRPr lang="en-NZ" sz="1600" kern="1200" dirty="0"/>
        </a:p>
      </dsp:txBody>
      <dsp:txXfrm>
        <a:off x="31453" y="3379991"/>
        <a:ext cx="11452038" cy="581405"/>
      </dsp:txXfrm>
    </dsp:sp>
    <dsp:sp modelId="{1C25C5D3-CE9A-4E66-8808-08CACFA0B39A}">
      <dsp:nvSpPr>
        <dsp:cNvPr id="0" name=""/>
        <dsp:cNvSpPr/>
      </dsp:nvSpPr>
      <dsp:spPr>
        <a:xfrm>
          <a:off x="0" y="3992850"/>
          <a:ext cx="11514944" cy="960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5599"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NZ" sz="1600" kern="1200" dirty="0">
              <a:latin typeface="+mj-lt"/>
            </a:rPr>
            <a:t>If an attempt to change any customer details like phone or address is made, a trigger should occur to email the customer that their details have been altered. </a:t>
          </a:r>
          <a:endParaRPr lang="en-NZ" sz="1600" kern="1200" dirty="0"/>
        </a:p>
      </dsp:txBody>
      <dsp:txXfrm>
        <a:off x="0" y="3992850"/>
        <a:ext cx="11514944" cy="9604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D2402-C18B-4A29-8FE8-238B8C613309}">
      <dsp:nvSpPr>
        <dsp:cNvPr id="0" name=""/>
        <dsp:cNvSpPr/>
      </dsp:nvSpPr>
      <dsp:spPr>
        <a:xfrm>
          <a:off x="0" y="97623"/>
          <a:ext cx="11356298" cy="407745"/>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NZ" sz="1700" kern="1200" dirty="0"/>
            <a:t>PASSWORD ENCRYPTION USER REGISTRATION </a:t>
          </a:r>
        </a:p>
      </dsp:txBody>
      <dsp:txXfrm>
        <a:off x="19904" y="117527"/>
        <a:ext cx="11316490" cy="367937"/>
      </dsp:txXfrm>
    </dsp:sp>
    <dsp:sp modelId="{C1896A39-6004-43F2-A522-A71989C79515}">
      <dsp:nvSpPr>
        <dsp:cNvPr id="0" name=""/>
        <dsp:cNvSpPr/>
      </dsp:nvSpPr>
      <dsp:spPr>
        <a:xfrm>
          <a:off x="0" y="505368"/>
          <a:ext cx="11356298"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When a user registers, the insertion of details into the CUST_DETAILS, ADDRESS and PHONE tables will also insert the password with a MD5 encryption. </a:t>
          </a:r>
          <a:endParaRPr lang="en-NZ" sz="1300" kern="1200" dirty="0"/>
        </a:p>
      </dsp:txBody>
      <dsp:txXfrm>
        <a:off x="0" y="505368"/>
        <a:ext cx="11356298" cy="281520"/>
      </dsp:txXfrm>
    </dsp:sp>
    <dsp:sp modelId="{6E333058-FDD5-4DE4-9111-C1A37C0A3C65}">
      <dsp:nvSpPr>
        <dsp:cNvPr id="0" name=""/>
        <dsp:cNvSpPr/>
      </dsp:nvSpPr>
      <dsp:spPr>
        <a:xfrm>
          <a:off x="0" y="786888"/>
          <a:ext cx="11356298" cy="407745"/>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NZ" sz="1700" kern="1200" dirty="0"/>
            <a:t>LOGIN</a:t>
          </a:r>
        </a:p>
      </dsp:txBody>
      <dsp:txXfrm>
        <a:off x="19904" y="806792"/>
        <a:ext cx="11316490" cy="367937"/>
      </dsp:txXfrm>
    </dsp:sp>
    <dsp:sp modelId="{C3D19DE1-813D-4392-B1AE-A38DF328FEFF}">
      <dsp:nvSpPr>
        <dsp:cNvPr id="0" name=""/>
        <dsp:cNvSpPr/>
      </dsp:nvSpPr>
      <dsp:spPr>
        <a:xfrm>
          <a:off x="0" y="1194633"/>
          <a:ext cx="11356298" cy="281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A user can enter their login details and if the login is successful it will be printed that it is correct or false when the details are wrong.</a:t>
          </a:r>
          <a:endParaRPr lang="en-NZ" sz="1300" kern="1200" dirty="0"/>
        </a:p>
      </dsp:txBody>
      <dsp:txXfrm>
        <a:off x="0" y="1194633"/>
        <a:ext cx="11356298" cy="281520"/>
      </dsp:txXfrm>
    </dsp:sp>
    <dsp:sp modelId="{CDF504DA-D3D8-483F-9230-8B9EE8CB88E7}">
      <dsp:nvSpPr>
        <dsp:cNvPr id="0" name=""/>
        <dsp:cNvSpPr/>
      </dsp:nvSpPr>
      <dsp:spPr>
        <a:xfrm>
          <a:off x="0" y="1476153"/>
          <a:ext cx="11356298" cy="407745"/>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NZ" sz="1700" kern="1200" dirty="0"/>
            <a:t>REORDER UPDATE INVENTORY</a:t>
          </a:r>
        </a:p>
      </dsp:txBody>
      <dsp:txXfrm>
        <a:off x="19904" y="1496057"/>
        <a:ext cx="11316490" cy="367937"/>
      </dsp:txXfrm>
    </dsp:sp>
    <dsp:sp modelId="{1B0B9AE7-C77E-431C-8186-882E87C358B4}">
      <dsp:nvSpPr>
        <dsp:cNvPr id="0" name=""/>
        <dsp:cNvSpPr/>
      </dsp:nvSpPr>
      <dsp:spPr>
        <a:xfrm>
          <a:off x="0" y="1883898"/>
          <a:ext cx="11356298" cy="862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A new table REORDER is required.</a:t>
          </a:r>
          <a:endParaRPr lang="en-NZ" sz="1300" kern="1200" dirty="0"/>
        </a:p>
        <a:p>
          <a:pPr marL="114300" lvl="1" indent="-114300" algn="l" defTabSz="577850">
            <a:lnSpc>
              <a:spcPct val="90000"/>
            </a:lnSpc>
            <a:spcBef>
              <a:spcPct val="0"/>
            </a:spcBef>
            <a:spcAft>
              <a:spcPct val="20000"/>
            </a:spcAft>
            <a:buChar char="•"/>
          </a:pPr>
          <a:r>
            <a:rPr lang="en-US" sz="1300" kern="1200" dirty="0"/>
            <a:t>The procedure needs to run twice daily which can be achieved using a scheduled job.</a:t>
          </a:r>
          <a:endParaRPr lang="en-NZ" sz="1300" kern="1200" dirty="0"/>
        </a:p>
        <a:p>
          <a:pPr marL="114300" lvl="1" indent="-114300" algn="l" defTabSz="577850">
            <a:lnSpc>
              <a:spcPct val="90000"/>
            </a:lnSpc>
            <a:spcBef>
              <a:spcPct val="0"/>
            </a:spcBef>
            <a:spcAft>
              <a:spcPct val="20000"/>
            </a:spcAft>
            <a:buChar char="•"/>
          </a:pPr>
          <a:r>
            <a:rPr lang="en-US" sz="1300" kern="1200" dirty="0"/>
            <a:t>When the procedure runs, it checks the inventory and compares the stock on hand to the minimum stock requirement. From this information a record of how many units need to be ordered will be inserted into the REORDER table.</a:t>
          </a:r>
          <a:endParaRPr lang="en-NZ" sz="1300" kern="1200" dirty="0"/>
        </a:p>
      </dsp:txBody>
      <dsp:txXfrm>
        <a:off x="0" y="1883898"/>
        <a:ext cx="11356298" cy="862155"/>
      </dsp:txXfrm>
    </dsp:sp>
    <dsp:sp modelId="{EDDEF4EC-6A75-4DEB-BCC8-E7A24EEBA4FD}">
      <dsp:nvSpPr>
        <dsp:cNvPr id="0" name=""/>
        <dsp:cNvSpPr/>
      </dsp:nvSpPr>
      <dsp:spPr>
        <a:xfrm>
          <a:off x="0" y="2746053"/>
          <a:ext cx="11356298" cy="407745"/>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NZ" sz="1700" kern="1200" dirty="0"/>
            <a:t>SHOPPING CART</a:t>
          </a:r>
        </a:p>
      </dsp:txBody>
      <dsp:txXfrm>
        <a:off x="19904" y="2765957"/>
        <a:ext cx="11316490" cy="367937"/>
      </dsp:txXfrm>
    </dsp:sp>
    <dsp:sp modelId="{666F75FD-405F-48CA-A16A-BEB4A3330CB1}">
      <dsp:nvSpPr>
        <dsp:cNvPr id="0" name=""/>
        <dsp:cNvSpPr/>
      </dsp:nvSpPr>
      <dsp:spPr>
        <a:xfrm>
          <a:off x="0" y="3153798"/>
          <a:ext cx="11356298" cy="8621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Users will place items into their shopping cart, with this procedure ensuring that if any specials are available in the products of the order, the discounted price is placed in the cart.</a:t>
          </a:r>
          <a:endParaRPr lang="en-NZ" sz="1300" kern="1200" dirty="0"/>
        </a:p>
        <a:p>
          <a:pPr marL="114300" lvl="1" indent="-114300" algn="l" defTabSz="577850">
            <a:lnSpc>
              <a:spcPct val="90000"/>
            </a:lnSpc>
            <a:spcBef>
              <a:spcPct val="0"/>
            </a:spcBef>
            <a:spcAft>
              <a:spcPct val="20000"/>
            </a:spcAft>
            <a:buChar char="•"/>
          </a:pPr>
          <a:r>
            <a:rPr lang="en-NZ" sz="1300" kern="1200" dirty="0"/>
            <a:t>A procedure is also in place where the shopping cart can be presented with the customers id. </a:t>
          </a:r>
        </a:p>
        <a:p>
          <a:pPr marL="114300" lvl="1" indent="-114300" algn="l" defTabSz="577850">
            <a:lnSpc>
              <a:spcPct val="90000"/>
            </a:lnSpc>
            <a:spcBef>
              <a:spcPct val="0"/>
            </a:spcBef>
            <a:spcAft>
              <a:spcPct val="20000"/>
            </a:spcAft>
            <a:buChar char="•"/>
          </a:pPr>
          <a:endParaRPr lang="en-NZ" sz="1300" kern="1200" dirty="0"/>
        </a:p>
      </dsp:txBody>
      <dsp:txXfrm>
        <a:off x="0" y="3153798"/>
        <a:ext cx="11356298" cy="862155"/>
      </dsp:txXfrm>
    </dsp:sp>
    <dsp:sp modelId="{E1D084AB-1A78-4985-98AD-A03CC3FD09B6}">
      <dsp:nvSpPr>
        <dsp:cNvPr id="0" name=""/>
        <dsp:cNvSpPr/>
      </dsp:nvSpPr>
      <dsp:spPr>
        <a:xfrm>
          <a:off x="0" y="4015953"/>
          <a:ext cx="11356298" cy="407745"/>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NZ" sz="1700" kern="1200" dirty="0"/>
            <a:t>PLACING ORDER</a:t>
          </a:r>
        </a:p>
      </dsp:txBody>
      <dsp:txXfrm>
        <a:off x="19904" y="4035857"/>
        <a:ext cx="11316490" cy="367937"/>
      </dsp:txXfrm>
    </dsp:sp>
    <dsp:sp modelId="{9B8FF9D1-C168-498A-BB2E-CC061F3F2849}">
      <dsp:nvSpPr>
        <dsp:cNvPr id="0" name=""/>
        <dsp:cNvSpPr/>
      </dsp:nvSpPr>
      <dsp:spPr>
        <a:xfrm>
          <a:off x="0" y="4423698"/>
          <a:ext cx="11356298" cy="897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21590" rIns="120904" bIns="21590" numCol="1" spcCol="1270" anchor="t" anchorCtr="0">
          <a:noAutofit/>
        </a:bodyPr>
        <a:lstStyle/>
        <a:p>
          <a:pPr marL="114300" lvl="1" indent="-114300" algn="l" defTabSz="577850">
            <a:lnSpc>
              <a:spcPct val="90000"/>
            </a:lnSpc>
            <a:spcBef>
              <a:spcPct val="0"/>
            </a:spcBef>
            <a:spcAft>
              <a:spcPct val="20000"/>
            </a:spcAft>
            <a:buChar char="•"/>
          </a:pPr>
          <a:r>
            <a:rPr lang="en-US" sz="1300" kern="1200" dirty="0"/>
            <a:t>A user should be logged in or prompted to register before this procedure can be executed.</a:t>
          </a:r>
          <a:endParaRPr lang="en-NZ" sz="1300" kern="1200" dirty="0"/>
        </a:p>
        <a:p>
          <a:pPr marL="114300" lvl="1" indent="-114300" algn="l" defTabSz="577850">
            <a:lnSpc>
              <a:spcPct val="90000"/>
            </a:lnSpc>
            <a:spcBef>
              <a:spcPct val="0"/>
            </a:spcBef>
            <a:spcAft>
              <a:spcPct val="20000"/>
            </a:spcAft>
            <a:buChar char="•"/>
          </a:pPr>
          <a:r>
            <a:rPr lang="en-US" sz="1300" kern="1200" dirty="0"/>
            <a:t>If an item is partially in stock, the items available should be supplied while the remaining number are back ordered, and the order is placed on backorder.</a:t>
          </a:r>
          <a:endParaRPr lang="en-NZ" sz="1300" kern="1200" dirty="0"/>
        </a:p>
        <a:p>
          <a:pPr marL="114300" lvl="1" indent="-114300" algn="l" defTabSz="577850">
            <a:lnSpc>
              <a:spcPct val="90000"/>
            </a:lnSpc>
            <a:spcBef>
              <a:spcPct val="0"/>
            </a:spcBef>
            <a:spcAft>
              <a:spcPct val="20000"/>
            </a:spcAft>
            <a:buChar char="•"/>
          </a:pPr>
          <a:r>
            <a:rPr lang="en-US" sz="1300" kern="1200" dirty="0"/>
            <a:t>The shopping cart items are used to create an order.</a:t>
          </a:r>
          <a:endParaRPr lang="en-NZ" sz="1300" kern="1200" dirty="0"/>
        </a:p>
        <a:p>
          <a:pPr marL="114300" lvl="1" indent="-114300" algn="l" defTabSz="577850">
            <a:lnSpc>
              <a:spcPct val="90000"/>
            </a:lnSpc>
            <a:spcBef>
              <a:spcPct val="0"/>
            </a:spcBef>
            <a:spcAft>
              <a:spcPct val="20000"/>
            </a:spcAft>
            <a:buChar char="•"/>
          </a:pPr>
          <a:endParaRPr lang="en-NZ" sz="1300" kern="1200" dirty="0"/>
        </a:p>
      </dsp:txBody>
      <dsp:txXfrm>
        <a:off x="0" y="4423698"/>
        <a:ext cx="11356298" cy="8973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055189-310C-4405-B370-8375788995CA}">
      <dsp:nvSpPr>
        <dsp:cNvPr id="0" name=""/>
        <dsp:cNvSpPr/>
      </dsp:nvSpPr>
      <dsp:spPr>
        <a:xfrm>
          <a:off x="0" y="4227317"/>
          <a:ext cx="11268106" cy="0"/>
        </a:xfrm>
        <a:prstGeom prst="line">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8B5F6C3-5583-42B4-9454-6BA856B6078C}">
      <dsp:nvSpPr>
        <dsp:cNvPr id="0" name=""/>
        <dsp:cNvSpPr/>
      </dsp:nvSpPr>
      <dsp:spPr>
        <a:xfrm>
          <a:off x="0" y="2411617"/>
          <a:ext cx="11268106" cy="0"/>
        </a:xfrm>
        <a:prstGeom prst="line">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687A98-33D6-407A-9F8A-FBED844AE3B0}">
      <dsp:nvSpPr>
        <dsp:cNvPr id="0" name=""/>
        <dsp:cNvSpPr/>
      </dsp:nvSpPr>
      <dsp:spPr>
        <a:xfrm>
          <a:off x="0" y="595917"/>
          <a:ext cx="11268106" cy="0"/>
        </a:xfrm>
        <a:prstGeom prst="line">
          <a:avLst/>
        </a:pr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509E86E-02CE-402F-B035-791437B6A232}">
      <dsp:nvSpPr>
        <dsp:cNvPr id="0" name=""/>
        <dsp:cNvSpPr/>
      </dsp:nvSpPr>
      <dsp:spPr>
        <a:xfrm>
          <a:off x="2929707" y="664"/>
          <a:ext cx="8338398" cy="595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b" anchorCtr="0">
          <a:noAutofit/>
        </a:bodyPr>
        <a:lstStyle/>
        <a:p>
          <a:pPr marL="0" lvl="0" indent="0" algn="l" defTabSz="1377950">
            <a:lnSpc>
              <a:spcPct val="90000"/>
            </a:lnSpc>
            <a:spcBef>
              <a:spcPct val="0"/>
            </a:spcBef>
            <a:spcAft>
              <a:spcPct val="35000"/>
            </a:spcAft>
            <a:buNone/>
          </a:pPr>
          <a:endParaRPr lang="en-NZ" sz="3100" kern="1200" dirty="0"/>
        </a:p>
      </dsp:txBody>
      <dsp:txXfrm>
        <a:off x="2929707" y="664"/>
        <a:ext cx="8338398" cy="595253"/>
      </dsp:txXfrm>
    </dsp:sp>
    <dsp:sp modelId="{EB3AB922-FF46-43B3-B6A2-3C3767DB22DB}">
      <dsp:nvSpPr>
        <dsp:cNvPr id="0" name=""/>
        <dsp:cNvSpPr/>
      </dsp:nvSpPr>
      <dsp:spPr>
        <a:xfrm>
          <a:off x="0" y="664"/>
          <a:ext cx="2929707" cy="595253"/>
        </a:xfrm>
        <a:prstGeom prst="round2SameRect">
          <a:avLst>
            <a:gd name="adj1" fmla="val 16670"/>
            <a:gd name="adj2" fmla="val 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NZ" sz="3100" kern="1200" dirty="0"/>
            <a:t>PRODUCTS</a:t>
          </a:r>
        </a:p>
      </dsp:txBody>
      <dsp:txXfrm>
        <a:off x="29063" y="29727"/>
        <a:ext cx="2871581" cy="566190"/>
      </dsp:txXfrm>
    </dsp:sp>
    <dsp:sp modelId="{6F47AD78-1ECA-42BE-9D93-EB1697E1858D}">
      <dsp:nvSpPr>
        <dsp:cNvPr id="0" name=""/>
        <dsp:cNvSpPr/>
      </dsp:nvSpPr>
      <dsp:spPr>
        <a:xfrm>
          <a:off x="0" y="595917"/>
          <a:ext cx="11268106" cy="11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NZ" sz="1800" kern="1200" dirty="0"/>
            <a:t>Show all phone devices</a:t>
          </a:r>
        </a:p>
        <a:p>
          <a:pPr marL="171450" lvl="1" indent="-171450" algn="l" defTabSz="800100">
            <a:lnSpc>
              <a:spcPct val="90000"/>
            </a:lnSpc>
            <a:spcBef>
              <a:spcPct val="0"/>
            </a:spcBef>
            <a:spcAft>
              <a:spcPct val="15000"/>
            </a:spcAft>
            <a:buChar char="•"/>
          </a:pPr>
          <a:r>
            <a:rPr lang="en-NZ" sz="1800" kern="1200" dirty="0"/>
            <a:t>Current inventory details </a:t>
          </a:r>
        </a:p>
        <a:p>
          <a:pPr marL="171450" lvl="1" indent="-171450" algn="l" defTabSz="800100">
            <a:lnSpc>
              <a:spcPct val="90000"/>
            </a:lnSpc>
            <a:spcBef>
              <a:spcPct val="0"/>
            </a:spcBef>
            <a:spcAft>
              <a:spcPct val="15000"/>
            </a:spcAft>
            <a:buChar char="•"/>
          </a:pPr>
          <a:r>
            <a:rPr lang="en-NZ" sz="1800" kern="1200" dirty="0"/>
            <a:t>Inventory by manufacturer</a:t>
          </a:r>
        </a:p>
        <a:p>
          <a:pPr marL="171450" lvl="1" indent="-171450" algn="l" defTabSz="800100">
            <a:lnSpc>
              <a:spcPct val="90000"/>
            </a:lnSpc>
            <a:spcBef>
              <a:spcPct val="0"/>
            </a:spcBef>
            <a:spcAft>
              <a:spcPct val="15000"/>
            </a:spcAft>
            <a:buChar char="•"/>
          </a:pPr>
          <a:endParaRPr lang="en-NZ" sz="1800" kern="1200" dirty="0"/>
        </a:p>
      </dsp:txBody>
      <dsp:txXfrm>
        <a:off x="0" y="595917"/>
        <a:ext cx="11268106" cy="1190684"/>
      </dsp:txXfrm>
    </dsp:sp>
    <dsp:sp modelId="{AE0095D2-B62B-4B12-BDD1-3D4EDBA85329}">
      <dsp:nvSpPr>
        <dsp:cNvPr id="0" name=""/>
        <dsp:cNvSpPr/>
      </dsp:nvSpPr>
      <dsp:spPr>
        <a:xfrm>
          <a:off x="2929707" y="1816364"/>
          <a:ext cx="8338398" cy="595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b" anchorCtr="0">
          <a:noAutofit/>
        </a:bodyPr>
        <a:lstStyle/>
        <a:p>
          <a:pPr marL="0" lvl="0" indent="0" algn="l" defTabSz="1377950">
            <a:lnSpc>
              <a:spcPct val="90000"/>
            </a:lnSpc>
            <a:spcBef>
              <a:spcPct val="0"/>
            </a:spcBef>
            <a:spcAft>
              <a:spcPct val="35000"/>
            </a:spcAft>
            <a:buNone/>
          </a:pPr>
          <a:r>
            <a:rPr lang="en-NZ" sz="3100" kern="1200" dirty="0"/>
            <a:t> </a:t>
          </a:r>
        </a:p>
      </dsp:txBody>
      <dsp:txXfrm>
        <a:off x="2929707" y="1816364"/>
        <a:ext cx="8338398" cy="595253"/>
      </dsp:txXfrm>
    </dsp:sp>
    <dsp:sp modelId="{B8DDEE28-E8CB-4B9B-94C7-107F7F38E94B}">
      <dsp:nvSpPr>
        <dsp:cNvPr id="0" name=""/>
        <dsp:cNvSpPr/>
      </dsp:nvSpPr>
      <dsp:spPr>
        <a:xfrm>
          <a:off x="0" y="1816364"/>
          <a:ext cx="2929707" cy="595253"/>
        </a:xfrm>
        <a:prstGeom prst="round2SameRect">
          <a:avLst>
            <a:gd name="adj1" fmla="val 16670"/>
            <a:gd name="adj2" fmla="val 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NZ" sz="3100" kern="1200" dirty="0"/>
            <a:t>ORDERS</a:t>
          </a:r>
        </a:p>
      </dsp:txBody>
      <dsp:txXfrm>
        <a:off x="29063" y="1845427"/>
        <a:ext cx="2871581" cy="566190"/>
      </dsp:txXfrm>
    </dsp:sp>
    <dsp:sp modelId="{4F227B35-1E3A-4A9A-84DA-3C4A90F9355D}">
      <dsp:nvSpPr>
        <dsp:cNvPr id="0" name=""/>
        <dsp:cNvSpPr/>
      </dsp:nvSpPr>
      <dsp:spPr>
        <a:xfrm>
          <a:off x="0" y="2411617"/>
          <a:ext cx="11268106" cy="11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NZ" sz="1800" kern="1200" dirty="0"/>
            <a:t>Order history by year</a:t>
          </a:r>
        </a:p>
        <a:p>
          <a:pPr marL="171450" lvl="1" indent="-171450" algn="l" defTabSz="800100">
            <a:lnSpc>
              <a:spcPct val="90000"/>
            </a:lnSpc>
            <a:spcBef>
              <a:spcPct val="0"/>
            </a:spcBef>
            <a:spcAft>
              <a:spcPct val="15000"/>
            </a:spcAft>
            <a:buChar char="•"/>
          </a:pPr>
          <a:r>
            <a:rPr lang="en-NZ" sz="1800" kern="1200" dirty="0"/>
            <a:t>Order by month from manufacturers</a:t>
          </a:r>
        </a:p>
        <a:p>
          <a:pPr marL="171450" lvl="1" indent="-171450" algn="l" defTabSz="800100">
            <a:lnSpc>
              <a:spcPct val="90000"/>
            </a:lnSpc>
            <a:spcBef>
              <a:spcPct val="0"/>
            </a:spcBef>
            <a:spcAft>
              <a:spcPct val="15000"/>
            </a:spcAft>
            <a:buChar char="•"/>
          </a:pPr>
          <a:r>
            <a:rPr lang="en-NZ" sz="1800" kern="1200" dirty="0"/>
            <a:t>Payments per month</a:t>
          </a:r>
        </a:p>
        <a:p>
          <a:pPr marL="171450" lvl="1" indent="-171450" algn="l" defTabSz="800100">
            <a:lnSpc>
              <a:spcPct val="90000"/>
            </a:lnSpc>
            <a:spcBef>
              <a:spcPct val="0"/>
            </a:spcBef>
            <a:spcAft>
              <a:spcPct val="15000"/>
            </a:spcAft>
            <a:buChar char="•"/>
          </a:pPr>
          <a:r>
            <a:rPr lang="en-NZ" sz="1800" kern="1200" dirty="0"/>
            <a:t>Sales per country</a:t>
          </a:r>
        </a:p>
        <a:p>
          <a:pPr marL="171450" lvl="1" indent="-171450" algn="l" defTabSz="800100">
            <a:lnSpc>
              <a:spcPct val="90000"/>
            </a:lnSpc>
            <a:spcBef>
              <a:spcPct val="0"/>
            </a:spcBef>
            <a:spcAft>
              <a:spcPct val="15000"/>
            </a:spcAft>
            <a:buChar char="•"/>
          </a:pPr>
          <a:r>
            <a:rPr lang="en-NZ" sz="1800" kern="1200" dirty="0"/>
            <a:t>Backorders</a:t>
          </a:r>
        </a:p>
        <a:p>
          <a:pPr marL="171450" lvl="1" indent="-171450" algn="l" defTabSz="800100">
            <a:lnSpc>
              <a:spcPct val="90000"/>
            </a:lnSpc>
            <a:spcBef>
              <a:spcPct val="0"/>
            </a:spcBef>
            <a:spcAft>
              <a:spcPct val="15000"/>
            </a:spcAft>
            <a:buChar char="•"/>
          </a:pPr>
          <a:endParaRPr lang="en-NZ" sz="1800" kern="1200" dirty="0"/>
        </a:p>
      </dsp:txBody>
      <dsp:txXfrm>
        <a:off x="0" y="2411617"/>
        <a:ext cx="11268106" cy="1190684"/>
      </dsp:txXfrm>
    </dsp:sp>
    <dsp:sp modelId="{3EAAC60C-FFA2-4267-AF60-F223ECDE10B5}">
      <dsp:nvSpPr>
        <dsp:cNvPr id="0" name=""/>
        <dsp:cNvSpPr/>
      </dsp:nvSpPr>
      <dsp:spPr>
        <a:xfrm>
          <a:off x="2929707" y="3632064"/>
          <a:ext cx="8338398" cy="5952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9055" tIns="59055" rIns="59055" bIns="59055" numCol="1" spcCol="1270" anchor="b" anchorCtr="0">
          <a:noAutofit/>
        </a:bodyPr>
        <a:lstStyle/>
        <a:p>
          <a:pPr marL="0" lvl="0" indent="0" algn="l" defTabSz="1377950">
            <a:lnSpc>
              <a:spcPct val="90000"/>
            </a:lnSpc>
            <a:spcBef>
              <a:spcPct val="0"/>
            </a:spcBef>
            <a:spcAft>
              <a:spcPct val="35000"/>
            </a:spcAft>
            <a:buNone/>
          </a:pPr>
          <a:r>
            <a:rPr lang="en-NZ" sz="3100" kern="1200" dirty="0"/>
            <a:t> </a:t>
          </a:r>
        </a:p>
      </dsp:txBody>
      <dsp:txXfrm>
        <a:off x="2929707" y="3632064"/>
        <a:ext cx="8338398" cy="595253"/>
      </dsp:txXfrm>
    </dsp:sp>
    <dsp:sp modelId="{6328E753-75CF-4165-A327-E24C89A22CA2}">
      <dsp:nvSpPr>
        <dsp:cNvPr id="0" name=""/>
        <dsp:cNvSpPr/>
      </dsp:nvSpPr>
      <dsp:spPr>
        <a:xfrm>
          <a:off x="0" y="3632064"/>
          <a:ext cx="2929707" cy="595253"/>
        </a:xfrm>
        <a:prstGeom prst="round2SameRect">
          <a:avLst>
            <a:gd name="adj1" fmla="val 16670"/>
            <a:gd name="adj2" fmla="val 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9055" tIns="59055" rIns="59055" bIns="59055" numCol="1" spcCol="1270" anchor="ctr" anchorCtr="0">
          <a:noAutofit/>
        </a:bodyPr>
        <a:lstStyle/>
        <a:p>
          <a:pPr marL="0" lvl="0" indent="0" algn="ctr" defTabSz="1377950">
            <a:lnSpc>
              <a:spcPct val="90000"/>
            </a:lnSpc>
            <a:spcBef>
              <a:spcPct val="0"/>
            </a:spcBef>
            <a:spcAft>
              <a:spcPct val="35000"/>
            </a:spcAft>
            <a:buNone/>
          </a:pPr>
          <a:r>
            <a:rPr lang="en-NZ" sz="3100" kern="1200" dirty="0"/>
            <a:t>CUSTOMERS</a:t>
          </a:r>
        </a:p>
      </dsp:txBody>
      <dsp:txXfrm>
        <a:off x="29063" y="3661127"/>
        <a:ext cx="2871581" cy="566190"/>
      </dsp:txXfrm>
    </dsp:sp>
    <dsp:sp modelId="{D6111043-1509-452B-B4E2-D6D7E02F84D6}">
      <dsp:nvSpPr>
        <dsp:cNvPr id="0" name=""/>
        <dsp:cNvSpPr/>
      </dsp:nvSpPr>
      <dsp:spPr>
        <a:xfrm>
          <a:off x="0" y="4227317"/>
          <a:ext cx="11268106" cy="11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171450" lvl="1" indent="-171450" algn="l" defTabSz="800100">
            <a:lnSpc>
              <a:spcPct val="90000"/>
            </a:lnSpc>
            <a:spcBef>
              <a:spcPct val="0"/>
            </a:spcBef>
            <a:spcAft>
              <a:spcPct val="15000"/>
            </a:spcAft>
            <a:buChar char="•"/>
          </a:pPr>
          <a:r>
            <a:rPr lang="en-NZ" sz="1800" kern="1200" dirty="0"/>
            <a:t>Customers registered per month</a:t>
          </a:r>
        </a:p>
        <a:p>
          <a:pPr marL="171450" lvl="1" indent="-171450" algn="l" defTabSz="800100">
            <a:lnSpc>
              <a:spcPct val="90000"/>
            </a:lnSpc>
            <a:spcBef>
              <a:spcPct val="0"/>
            </a:spcBef>
            <a:spcAft>
              <a:spcPct val="15000"/>
            </a:spcAft>
            <a:buChar char="•"/>
          </a:pPr>
          <a:r>
            <a:rPr lang="en-NZ" sz="1800" kern="1200" dirty="0"/>
            <a:t>Number of customer ratings per device</a:t>
          </a:r>
        </a:p>
        <a:p>
          <a:pPr marL="171450" lvl="1" indent="-171450" algn="l" defTabSz="800100">
            <a:lnSpc>
              <a:spcPct val="90000"/>
            </a:lnSpc>
            <a:spcBef>
              <a:spcPct val="0"/>
            </a:spcBef>
            <a:spcAft>
              <a:spcPct val="15000"/>
            </a:spcAft>
            <a:buChar char="•"/>
          </a:pPr>
          <a:r>
            <a:rPr lang="en-NZ" sz="1800" kern="1200" dirty="0"/>
            <a:t>Customer posts on forums per thread</a:t>
          </a:r>
        </a:p>
        <a:p>
          <a:pPr marL="171450" lvl="1" indent="-171450" algn="l" defTabSz="800100">
            <a:lnSpc>
              <a:spcPct val="90000"/>
            </a:lnSpc>
            <a:spcBef>
              <a:spcPct val="0"/>
            </a:spcBef>
            <a:spcAft>
              <a:spcPct val="15000"/>
            </a:spcAft>
            <a:buChar char="•"/>
          </a:pPr>
          <a:endParaRPr lang="en-NZ" sz="1800" kern="1200" dirty="0"/>
        </a:p>
      </dsp:txBody>
      <dsp:txXfrm>
        <a:off x="0" y="4227317"/>
        <a:ext cx="11268106" cy="11906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F878CF-1927-42BA-9A60-1B546685E722}">
      <dsp:nvSpPr>
        <dsp:cNvPr id="0" name=""/>
        <dsp:cNvSpPr/>
      </dsp:nvSpPr>
      <dsp:spPr>
        <a:xfrm>
          <a:off x="391949" y="90"/>
          <a:ext cx="2466541" cy="147992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NZ" sz="2600" kern="1200" dirty="0" err="1"/>
            <a:t>header.php</a:t>
          </a:r>
          <a:endParaRPr lang="en-NZ" sz="2600" kern="1200" dirty="0"/>
        </a:p>
      </dsp:txBody>
      <dsp:txXfrm>
        <a:off x="391949" y="90"/>
        <a:ext cx="2466541" cy="1479924"/>
      </dsp:txXfrm>
    </dsp:sp>
    <dsp:sp modelId="{B3A7F57F-B872-4346-93BE-2DCD132FA7D3}">
      <dsp:nvSpPr>
        <dsp:cNvPr id="0" name=""/>
        <dsp:cNvSpPr/>
      </dsp:nvSpPr>
      <dsp:spPr>
        <a:xfrm>
          <a:off x="3105144" y="90"/>
          <a:ext cx="2466541" cy="147992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NZ" sz="2600" kern="1200" dirty="0" err="1"/>
            <a:t>index.php</a:t>
          </a:r>
          <a:endParaRPr lang="en-NZ" sz="2600" kern="1200" dirty="0"/>
        </a:p>
      </dsp:txBody>
      <dsp:txXfrm>
        <a:off x="3105144" y="90"/>
        <a:ext cx="2466541" cy="1479924"/>
      </dsp:txXfrm>
    </dsp:sp>
    <dsp:sp modelId="{C85561DA-13FC-48A8-BD67-47264C4EBC8C}">
      <dsp:nvSpPr>
        <dsp:cNvPr id="0" name=""/>
        <dsp:cNvSpPr/>
      </dsp:nvSpPr>
      <dsp:spPr>
        <a:xfrm>
          <a:off x="5818340" y="90"/>
          <a:ext cx="2466541" cy="147992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NZ" sz="2600" kern="1200" dirty="0" err="1"/>
            <a:t>footer.php</a:t>
          </a:r>
          <a:endParaRPr lang="en-NZ" sz="2600" kern="1200" dirty="0"/>
        </a:p>
      </dsp:txBody>
      <dsp:txXfrm>
        <a:off x="5818340" y="90"/>
        <a:ext cx="2466541" cy="1479924"/>
      </dsp:txXfrm>
    </dsp:sp>
    <dsp:sp modelId="{A9A0340F-34B3-4E13-9865-4691F7224D90}">
      <dsp:nvSpPr>
        <dsp:cNvPr id="0" name=""/>
        <dsp:cNvSpPr/>
      </dsp:nvSpPr>
      <dsp:spPr>
        <a:xfrm>
          <a:off x="8531535" y="90"/>
          <a:ext cx="2466541" cy="147992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NZ" sz="2600" kern="1200" dirty="0" err="1"/>
            <a:t>login.php</a:t>
          </a:r>
          <a:endParaRPr lang="en-NZ" sz="2600" kern="1200" dirty="0"/>
        </a:p>
      </dsp:txBody>
      <dsp:txXfrm>
        <a:off x="8531535" y="90"/>
        <a:ext cx="2466541" cy="1479924"/>
      </dsp:txXfrm>
    </dsp:sp>
    <dsp:sp modelId="{36F1E9C7-019D-4D70-8F04-E8BF62A3CD51}">
      <dsp:nvSpPr>
        <dsp:cNvPr id="0" name=""/>
        <dsp:cNvSpPr/>
      </dsp:nvSpPr>
      <dsp:spPr>
        <a:xfrm>
          <a:off x="391949" y="1726669"/>
          <a:ext cx="2466541" cy="147992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NZ" sz="2600" kern="1200" dirty="0" err="1"/>
            <a:t>register.php</a:t>
          </a:r>
          <a:endParaRPr lang="en-NZ" sz="2600" kern="1200" dirty="0"/>
        </a:p>
      </dsp:txBody>
      <dsp:txXfrm>
        <a:off x="391949" y="1726669"/>
        <a:ext cx="2466541" cy="1479924"/>
      </dsp:txXfrm>
    </dsp:sp>
    <dsp:sp modelId="{7D5DA769-F0E9-41A4-9115-72758912C412}">
      <dsp:nvSpPr>
        <dsp:cNvPr id="0" name=""/>
        <dsp:cNvSpPr/>
      </dsp:nvSpPr>
      <dsp:spPr>
        <a:xfrm>
          <a:off x="3105144" y="1726669"/>
          <a:ext cx="2466541" cy="147992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NZ" sz="2600" kern="1200" dirty="0" err="1"/>
            <a:t>db.php</a:t>
          </a:r>
          <a:endParaRPr lang="en-NZ" sz="2600" kern="1200" dirty="0"/>
        </a:p>
      </dsp:txBody>
      <dsp:txXfrm>
        <a:off x="3105144" y="1726669"/>
        <a:ext cx="2466541" cy="1479924"/>
      </dsp:txXfrm>
    </dsp:sp>
    <dsp:sp modelId="{C122B4BF-FA47-4DDE-BD7F-24A4ECAA22A9}">
      <dsp:nvSpPr>
        <dsp:cNvPr id="0" name=""/>
        <dsp:cNvSpPr/>
      </dsp:nvSpPr>
      <dsp:spPr>
        <a:xfrm>
          <a:off x="5818340" y="1726669"/>
          <a:ext cx="2466541" cy="147992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NZ" sz="2600" kern="1200" dirty="0" err="1"/>
            <a:t>functions.php</a:t>
          </a:r>
          <a:endParaRPr lang="en-NZ" sz="2600" kern="1200" dirty="0"/>
        </a:p>
      </dsp:txBody>
      <dsp:txXfrm>
        <a:off x="5818340" y="1726669"/>
        <a:ext cx="2466541" cy="1479924"/>
      </dsp:txXfrm>
    </dsp:sp>
    <dsp:sp modelId="{B02E7FD9-794A-444D-9854-C54FFC31D0BE}">
      <dsp:nvSpPr>
        <dsp:cNvPr id="0" name=""/>
        <dsp:cNvSpPr/>
      </dsp:nvSpPr>
      <dsp:spPr>
        <a:xfrm>
          <a:off x="8531535" y="1726669"/>
          <a:ext cx="2466541" cy="147992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NZ" sz="2600" kern="1200" dirty="0" err="1"/>
            <a:t>cart.php</a:t>
          </a:r>
          <a:endParaRPr lang="en-NZ" sz="2600" kern="1200" dirty="0"/>
        </a:p>
      </dsp:txBody>
      <dsp:txXfrm>
        <a:off x="8531535" y="1726669"/>
        <a:ext cx="2466541" cy="1479924"/>
      </dsp:txXfrm>
    </dsp:sp>
    <dsp:sp modelId="{D3325AC0-E89A-47D7-8207-1B60463CB291}">
      <dsp:nvSpPr>
        <dsp:cNvPr id="0" name=""/>
        <dsp:cNvSpPr/>
      </dsp:nvSpPr>
      <dsp:spPr>
        <a:xfrm>
          <a:off x="391949" y="3453248"/>
          <a:ext cx="2466541" cy="147992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NZ" sz="2600" kern="1200" dirty="0" err="1"/>
            <a:t>checkout.php</a:t>
          </a:r>
          <a:endParaRPr lang="en-NZ" sz="2600" kern="1200" dirty="0"/>
        </a:p>
      </dsp:txBody>
      <dsp:txXfrm>
        <a:off x="391949" y="3453248"/>
        <a:ext cx="2466541" cy="1479924"/>
      </dsp:txXfrm>
    </dsp:sp>
    <dsp:sp modelId="{CA739BC9-AD9A-4ED1-AAFE-682307BC1750}">
      <dsp:nvSpPr>
        <dsp:cNvPr id="0" name=""/>
        <dsp:cNvSpPr/>
      </dsp:nvSpPr>
      <dsp:spPr>
        <a:xfrm>
          <a:off x="3105144" y="3453248"/>
          <a:ext cx="2466541" cy="147992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NZ" sz="2600" kern="1200" dirty="0" err="1"/>
            <a:t>my_account.php</a:t>
          </a:r>
          <a:endParaRPr lang="en-NZ" sz="2600" kern="1200" dirty="0"/>
        </a:p>
      </dsp:txBody>
      <dsp:txXfrm>
        <a:off x="3105144" y="3453248"/>
        <a:ext cx="2466541" cy="1479924"/>
      </dsp:txXfrm>
    </dsp:sp>
    <dsp:sp modelId="{78CFE83F-2D83-41D6-AD19-9EE25939BD5E}">
      <dsp:nvSpPr>
        <dsp:cNvPr id="0" name=""/>
        <dsp:cNvSpPr/>
      </dsp:nvSpPr>
      <dsp:spPr>
        <a:xfrm>
          <a:off x="5818340" y="3453248"/>
          <a:ext cx="2466541" cy="147992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NZ" sz="2600" kern="1200" dirty="0" err="1"/>
            <a:t>checkout.php</a:t>
          </a:r>
          <a:endParaRPr lang="en-NZ" sz="2600" kern="1200" dirty="0"/>
        </a:p>
      </dsp:txBody>
      <dsp:txXfrm>
        <a:off x="5818340" y="3453248"/>
        <a:ext cx="2466541" cy="1479924"/>
      </dsp:txXfrm>
    </dsp:sp>
    <dsp:sp modelId="{D594C717-726B-4860-8D7B-802BA704C8A2}">
      <dsp:nvSpPr>
        <dsp:cNvPr id="0" name=""/>
        <dsp:cNvSpPr/>
      </dsp:nvSpPr>
      <dsp:spPr>
        <a:xfrm>
          <a:off x="8531535" y="3453248"/>
          <a:ext cx="2466541" cy="1479924"/>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NZ" sz="2600" kern="1200" dirty="0"/>
            <a:t>style.css</a:t>
          </a:r>
        </a:p>
      </dsp:txBody>
      <dsp:txXfrm>
        <a:off x="8531535" y="3453248"/>
        <a:ext cx="2466541" cy="147992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D2402-C18B-4A29-8FE8-238B8C613309}">
      <dsp:nvSpPr>
        <dsp:cNvPr id="0" name=""/>
        <dsp:cNvSpPr/>
      </dsp:nvSpPr>
      <dsp:spPr>
        <a:xfrm>
          <a:off x="0" y="9268"/>
          <a:ext cx="11356298" cy="487101"/>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NZ" sz="1600" kern="1200" dirty="0"/>
            <a:t>TABLE DATA</a:t>
          </a:r>
        </a:p>
      </dsp:txBody>
      <dsp:txXfrm>
        <a:off x="23778" y="33046"/>
        <a:ext cx="11308742" cy="439545"/>
      </dsp:txXfrm>
    </dsp:sp>
    <dsp:sp modelId="{C1896A39-6004-43F2-A522-A71989C79515}">
      <dsp:nvSpPr>
        <dsp:cNvPr id="0" name=""/>
        <dsp:cNvSpPr/>
      </dsp:nvSpPr>
      <dsp:spPr>
        <a:xfrm>
          <a:off x="0" y="496369"/>
          <a:ext cx="11356298" cy="10950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NZ" sz="1600" kern="1200" dirty="0"/>
            <a:t>Random records can be added to CUST_DETAILS, ADDRESS, PHONE via the stored procedure</a:t>
          </a:r>
        </a:p>
        <a:p>
          <a:pPr marL="171450" lvl="1" indent="-171450" algn="l" defTabSz="711200">
            <a:lnSpc>
              <a:spcPct val="90000"/>
            </a:lnSpc>
            <a:spcBef>
              <a:spcPct val="0"/>
            </a:spcBef>
            <a:spcAft>
              <a:spcPct val="20000"/>
            </a:spcAft>
            <a:buChar char="•"/>
          </a:pPr>
          <a:r>
            <a:rPr lang="en-NZ" sz="1600" kern="1200" dirty="0"/>
            <a:t>MANFACTURER and PHONE_DEVICES can also be loaded with random data</a:t>
          </a:r>
        </a:p>
        <a:p>
          <a:pPr marL="171450" lvl="1" indent="-171450" algn="l" defTabSz="711200">
            <a:lnSpc>
              <a:spcPct val="90000"/>
            </a:lnSpc>
            <a:spcBef>
              <a:spcPct val="0"/>
            </a:spcBef>
            <a:spcAft>
              <a:spcPct val="20000"/>
            </a:spcAft>
            <a:buChar char="•"/>
          </a:pPr>
          <a:r>
            <a:rPr lang="en-NZ" sz="1600" kern="1200" dirty="0"/>
            <a:t>Initially inventory can be filled with random numbers </a:t>
          </a:r>
        </a:p>
        <a:p>
          <a:pPr marL="171450" lvl="1" indent="-171450" algn="l" defTabSz="711200">
            <a:lnSpc>
              <a:spcPct val="90000"/>
            </a:lnSpc>
            <a:spcBef>
              <a:spcPct val="0"/>
            </a:spcBef>
            <a:spcAft>
              <a:spcPct val="20000"/>
            </a:spcAft>
            <a:buChar char="•"/>
          </a:pPr>
          <a:endParaRPr lang="en-NZ" sz="1600" kern="1200" dirty="0"/>
        </a:p>
      </dsp:txBody>
      <dsp:txXfrm>
        <a:off x="0" y="496369"/>
        <a:ext cx="11356298" cy="1095030"/>
      </dsp:txXfrm>
    </dsp:sp>
    <dsp:sp modelId="{6E333058-FDD5-4DE4-9111-C1A37C0A3C65}">
      <dsp:nvSpPr>
        <dsp:cNvPr id="0" name=""/>
        <dsp:cNvSpPr/>
      </dsp:nvSpPr>
      <dsp:spPr>
        <a:xfrm>
          <a:off x="0" y="1530636"/>
          <a:ext cx="11356298" cy="487101"/>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NZ" sz="1600" kern="1200" dirty="0"/>
            <a:t>STORED PROCEDURES</a:t>
          </a:r>
        </a:p>
      </dsp:txBody>
      <dsp:txXfrm>
        <a:off x="23778" y="1554414"/>
        <a:ext cx="11308742" cy="439545"/>
      </dsp:txXfrm>
    </dsp:sp>
    <dsp:sp modelId="{C3D19DE1-813D-4392-B1AE-A38DF328FEFF}">
      <dsp:nvSpPr>
        <dsp:cNvPr id="0" name=""/>
        <dsp:cNvSpPr/>
      </dsp:nvSpPr>
      <dsp:spPr>
        <a:xfrm>
          <a:off x="0" y="2078501"/>
          <a:ext cx="11356298" cy="833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NZ" sz="1600" kern="1200" dirty="0"/>
            <a:t>Using the shopping cart stored procedure does not require a </a:t>
          </a:r>
          <a:r>
            <a:rPr lang="en-NZ" sz="1600" kern="1200" dirty="0" err="1"/>
            <a:t>cust_id</a:t>
          </a:r>
          <a:r>
            <a:rPr lang="en-NZ" sz="1600" kern="1200" dirty="0"/>
            <a:t> as website visitors can select items into the cart</a:t>
          </a:r>
        </a:p>
        <a:p>
          <a:pPr marL="171450" lvl="1" indent="-171450" algn="l" defTabSz="711200">
            <a:lnSpc>
              <a:spcPct val="90000"/>
            </a:lnSpc>
            <a:spcBef>
              <a:spcPct val="0"/>
            </a:spcBef>
            <a:spcAft>
              <a:spcPct val="20000"/>
            </a:spcAft>
            <a:buChar char="•"/>
          </a:pPr>
          <a:r>
            <a:rPr lang="en-NZ" sz="1600" kern="1200" dirty="0"/>
            <a:t>ONLINE_ORDER AND ONLINE_ORDER_ITEM can be filled via stored procedure, where the cart is selected and a </a:t>
          </a:r>
          <a:r>
            <a:rPr lang="en-NZ" sz="1600" kern="1200" dirty="0" err="1"/>
            <a:t>cust_id</a:t>
          </a:r>
          <a:r>
            <a:rPr lang="en-NZ" sz="1600" kern="1200" dirty="0"/>
            <a:t> is selected</a:t>
          </a:r>
        </a:p>
        <a:p>
          <a:pPr marL="171450" lvl="1" indent="-171450" algn="l" defTabSz="711200">
            <a:lnSpc>
              <a:spcPct val="90000"/>
            </a:lnSpc>
            <a:spcBef>
              <a:spcPct val="0"/>
            </a:spcBef>
            <a:spcAft>
              <a:spcPct val="20000"/>
            </a:spcAft>
            <a:buChar char="•"/>
          </a:pPr>
          <a:r>
            <a:rPr lang="en-NZ" sz="1600" kern="1200" dirty="0"/>
            <a:t>Forums, threads and posts all require a </a:t>
          </a:r>
          <a:r>
            <a:rPr lang="en-NZ" sz="1600" kern="1200" dirty="0" err="1"/>
            <a:t>cust_id</a:t>
          </a:r>
          <a:r>
            <a:rPr lang="en-NZ" sz="1600" kern="1200" dirty="0"/>
            <a:t> if a record is to be added and then can have random posts added  </a:t>
          </a:r>
        </a:p>
      </dsp:txBody>
      <dsp:txXfrm>
        <a:off x="0" y="2078501"/>
        <a:ext cx="11356298" cy="833175"/>
      </dsp:txXfrm>
    </dsp:sp>
    <dsp:sp modelId="{CDF504DA-D3D8-483F-9230-8B9EE8CB88E7}">
      <dsp:nvSpPr>
        <dsp:cNvPr id="0" name=""/>
        <dsp:cNvSpPr/>
      </dsp:nvSpPr>
      <dsp:spPr>
        <a:xfrm>
          <a:off x="0" y="2857751"/>
          <a:ext cx="11356298" cy="487101"/>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NZ" sz="1600" kern="1200" dirty="0"/>
            <a:t>DATABASE</a:t>
          </a:r>
        </a:p>
      </dsp:txBody>
      <dsp:txXfrm>
        <a:off x="23778" y="2881529"/>
        <a:ext cx="11308742" cy="439545"/>
      </dsp:txXfrm>
    </dsp:sp>
    <dsp:sp modelId="{1B0B9AE7-C77E-431C-8186-882E87C358B4}">
      <dsp:nvSpPr>
        <dsp:cNvPr id="0" name=""/>
        <dsp:cNvSpPr/>
      </dsp:nvSpPr>
      <dsp:spPr>
        <a:xfrm>
          <a:off x="0" y="3398777"/>
          <a:ext cx="11356298"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NZ" sz="1600" kern="1200" dirty="0"/>
            <a:t>A text file with the database creation of only tables can be imported in phpMyAdmin and then included into the website at that phase of implementation. </a:t>
          </a:r>
        </a:p>
      </dsp:txBody>
      <dsp:txXfrm>
        <a:off x="0" y="3398777"/>
        <a:ext cx="11356298" cy="761760"/>
      </dsp:txXfrm>
    </dsp:sp>
    <dsp:sp modelId="{B702DD29-9638-4967-8595-CF2B21861F5B}">
      <dsp:nvSpPr>
        <dsp:cNvPr id="0" name=""/>
        <dsp:cNvSpPr/>
      </dsp:nvSpPr>
      <dsp:spPr>
        <a:xfrm>
          <a:off x="0" y="4106612"/>
          <a:ext cx="11356298" cy="487101"/>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NZ" sz="1600" kern="1200" dirty="0"/>
            <a:t>IMAGES</a:t>
          </a:r>
        </a:p>
      </dsp:txBody>
      <dsp:txXfrm>
        <a:off x="23778" y="4130390"/>
        <a:ext cx="11308742" cy="439545"/>
      </dsp:txXfrm>
    </dsp:sp>
    <dsp:sp modelId="{E0702959-2F90-43AA-9517-5342E7325415}">
      <dsp:nvSpPr>
        <dsp:cNvPr id="0" name=""/>
        <dsp:cNvSpPr/>
      </dsp:nvSpPr>
      <dsp:spPr>
        <a:xfrm>
          <a:off x="0" y="4647638"/>
          <a:ext cx="11356298" cy="76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NZ" sz="1600" kern="1200" dirty="0"/>
            <a:t>Images are referenced in the PHONE_DEVICES tables. The text will be the name of the image with the file type and will be placed in the website folder in an images folder, which can then be used in the website. </a:t>
          </a:r>
        </a:p>
      </dsp:txBody>
      <dsp:txXfrm>
        <a:off x="0" y="4647638"/>
        <a:ext cx="11356298" cy="7617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D2402-C18B-4A29-8FE8-238B8C613309}">
      <dsp:nvSpPr>
        <dsp:cNvPr id="0" name=""/>
        <dsp:cNvSpPr/>
      </dsp:nvSpPr>
      <dsp:spPr>
        <a:xfrm>
          <a:off x="0" y="12644"/>
          <a:ext cx="11356298" cy="518868"/>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NZ" sz="1600" kern="1200" dirty="0"/>
            <a:t>TABLE CONSTRAINTS</a:t>
          </a:r>
        </a:p>
      </dsp:txBody>
      <dsp:txXfrm>
        <a:off x="25329" y="37973"/>
        <a:ext cx="11305640" cy="468210"/>
      </dsp:txXfrm>
    </dsp:sp>
    <dsp:sp modelId="{C1896A39-6004-43F2-A522-A71989C79515}">
      <dsp:nvSpPr>
        <dsp:cNvPr id="0" name=""/>
        <dsp:cNvSpPr/>
      </dsp:nvSpPr>
      <dsp:spPr>
        <a:xfrm>
          <a:off x="0" y="531512"/>
          <a:ext cx="11356298"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Adding constraints to ensure values have defaults when required</a:t>
          </a:r>
          <a:endParaRPr lang="en-NZ" sz="1600" kern="1200" dirty="0"/>
        </a:p>
      </dsp:txBody>
      <dsp:txXfrm>
        <a:off x="0" y="531512"/>
        <a:ext cx="11356298" cy="811440"/>
      </dsp:txXfrm>
    </dsp:sp>
    <dsp:sp modelId="{6E333058-FDD5-4DE4-9111-C1A37C0A3C65}">
      <dsp:nvSpPr>
        <dsp:cNvPr id="0" name=""/>
        <dsp:cNvSpPr/>
      </dsp:nvSpPr>
      <dsp:spPr>
        <a:xfrm>
          <a:off x="0" y="1283774"/>
          <a:ext cx="11356298" cy="518868"/>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NZ" sz="1600" kern="1200" dirty="0"/>
            <a:t>TABLE DESIGN </a:t>
          </a:r>
        </a:p>
      </dsp:txBody>
      <dsp:txXfrm>
        <a:off x="25329" y="1309103"/>
        <a:ext cx="11305640" cy="468210"/>
      </dsp:txXfrm>
    </dsp:sp>
    <dsp:sp modelId="{C3D19DE1-813D-4392-B1AE-A38DF328FEFF}">
      <dsp:nvSpPr>
        <dsp:cNvPr id="0" name=""/>
        <dsp:cNvSpPr/>
      </dsp:nvSpPr>
      <dsp:spPr>
        <a:xfrm>
          <a:off x="0" y="1861821"/>
          <a:ext cx="11356298"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NZ" sz="1600" kern="1200" dirty="0"/>
            <a:t>Number of tables</a:t>
          </a:r>
        </a:p>
      </dsp:txBody>
      <dsp:txXfrm>
        <a:off x="0" y="1861821"/>
        <a:ext cx="11356298" cy="811440"/>
      </dsp:txXfrm>
    </dsp:sp>
    <dsp:sp modelId="{CDF504DA-D3D8-483F-9230-8B9EE8CB88E7}">
      <dsp:nvSpPr>
        <dsp:cNvPr id="0" name=""/>
        <dsp:cNvSpPr/>
      </dsp:nvSpPr>
      <dsp:spPr>
        <a:xfrm>
          <a:off x="0" y="2615819"/>
          <a:ext cx="11356298" cy="518868"/>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NZ" sz="1600" kern="1200" dirty="0"/>
            <a:t>SECURITY LAYERS</a:t>
          </a:r>
        </a:p>
      </dsp:txBody>
      <dsp:txXfrm>
        <a:off x="25329" y="2641148"/>
        <a:ext cx="11305640" cy="468210"/>
      </dsp:txXfrm>
    </dsp:sp>
    <dsp:sp modelId="{1B0B9AE7-C77E-431C-8186-882E87C358B4}">
      <dsp:nvSpPr>
        <dsp:cNvPr id="0" name=""/>
        <dsp:cNvSpPr/>
      </dsp:nvSpPr>
      <dsp:spPr>
        <a:xfrm>
          <a:off x="0" y="3192130"/>
          <a:ext cx="11356298"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NZ" sz="1600" kern="1200" dirty="0"/>
            <a:t>Backup</a:t>
          </a:r>
        </a:p>
        <a:p>
          <a:pPr marL="171450" lvl="1" indent="-171450" algn="l" defTabSz="711200">
            <a:lnSpc>
              <a:spcPct val="90000"/>
            </a:lnSpc>
            <a:spcBef>
              <a:spcPct val="0"/>
            </a:spcBef>
            <a:spcAft>
              <a:spcPct val="20000"/>
            </a:spcAft>
            <a:buChar char="•"/>
          </a:pPr>
          <a:r>
            <a:rPr lang="en-NZ" sz="1600" kern="1200" dirty="0"/>
            <a:t>Logins</a:t>
          </a:r>
        </a:p>
      </dsp:txBody>
      <dsp:txXfrm>
        <a:off x="0" y="3192130"/>
        <a:ext cx="11356298" cy="811440"/>
      </dsp:txXfrm>
    </dsp:sp>
    <dsp:sp modelId="{EA549E31-2D70-490C-AE55-B6F2972D8673}">
      <dsp:nvSpPr>
        <dsp:cNvPr id="0" name=""/>
        <dsp:cNvSpPr/>
      </dsp:nvSpPr>
      <dsp:spPr>
        <a:xfrm>
          <a:off x="0" y="4003570"/>
          <a:ext cx="11356298" cy="591012"/>
        </a:xfrm>
        <a:prstGeom prst="roundRect">
          <a:avLst/>
        </a:prstGeom>
        <a:solidFill>
          <a:schemeClr val="accent3">
            <a:lumMod val="60000"/>
            <a:lum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NZ" sz="1600" kern="1200" dirty="0"/>
            <a:t>TIME MANAGEMENT</a:t>
          </a:r>
        </a:p>
      </dsp:txBody>
      <dsp:txXfrm>
        <a:off x="28851" y="4032421"/>
        <a:ext cx="11298596" cy="533310"/>
      </dsp:txXfrm>
    </dsp:sp>
    <dsp:sp modelId="{873BA5A2-30BB-44C1-B090-19EEF57BCBE6}">
      <dsp:nvSpPr>
        <dsp:cNvPr id="0" name=""/>
        <dsp:cNvSpPr/>
      </dsp:nvSpPr>
      <dsp:spPr>
        <a:xfrm>
          <a:off x="0" y="4594582"/>
          <a:ext cx="11356298"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62230" rIns="348488" bIns="62230" numCol="1" spcCol="1270" anchor="t" anchorCtr="0">
          <a:noAutofit/>
        </a:bodyPr>
        <a:lstStyle/>
        <a:p>
          <a:pPr marL="285750" lvl="1" indent="-285750" algn="l" defTabSz="1689100">
            <a:lnSpc>
              <a:spcPct val="90000"/>
            </a:lnSpc>
            <a:spcBef>
              <a:spcPct val="0"/>
            </a:spcBef>
            <a:spcAft>
              <a:spcPct val="20000"/>
            </a:spcAft>
            <a:buChar char="•"/>
          </a:pPr>
          <a:endParaRPr lang="en-NZ" sz="3800" kern="1200"/>
        </a:p>
      </dsp:txBody>
      <dsp:txXfrm>
        <a:off x="0" y="4594582"/>
        <a:ext cx="11356298" cy="8114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DD2402-C18B-4A29-8FE8-238B8C613309}">
      <dsp:nvSpPr>
        <dsp:cNvPr id="0" name=""/>
        <dsp:cNvSpPr/>
      </dsp:nvSpPr>
      <dsp:spPr>
        <a:xfrm>
          <a:off x="0" y="28053"/>
          <a:ext cx="11356298" cy="711360"/>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NZ" sz="1600" kern="1200" dirty="0"/>
            <a:t>ENCRYPTION</a:t>
          </a:r>
        </a:p>
      </dsp:txBody>
      <dsp:txXfrm>
        <a:off x="34726" y="62779"/>
        <a:ext cx="11286846" cy="641908"/>
      </dsp:txXfrm>
    </dsp:sp>
    <dsp:sp modelId="{C1896A39-6004-43F2-A522-A71989C79515}">
      <dsp:nvSpPr>
        <dsp:cNvPr id="0" name=""/>
        <dsp:cNvSpPr/>
      </dsp:nvSpPr>
      <dsp:spPr>
        <a:xfrm>
          <a:off x="0" y="739413"/>
          <a:ext cx="11356298"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NZ" sz="1600" kern="1200" dirty="0"/>
            <a:t>Login details</a:t>
          </a:r>
        </a:p>
      </dsp:txBody>
      <dsp:txXfrm>
        <a:off x="0" y="739413"/>
        <a:ext cx="11356298" cy="629280"/>
      </dsp:txXfrm>
    </dsp:sp>
    <dsp:sp modelId="{6E333058-FDD5-4DE4-9111-C1A37C0A3C65}">
      <dsp:nvSpPr>
        <dsp:cNvPr id="0" name=""/>
        <dsp:cNvSpPr/>
      </dsp:nvSpPr>
      <dsp:spPr>
        <a:xfrm>
          <a:off x="0" y="1368693"/>
          <a:ext cx="11356298" cy="711360"/>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NZ" sz="1600" kern="1200" dirty="0"/>
            <a:t>VALIDATION </a:t>
          </a:r>
        </a:p>
      </dsp:txBody>
      <dsp:txXfrm>
        <a:off x="34726" y="1403419"/>
        <a:ext cx="11286846" cy="641908"/>
      </dsp:txXfrm>
    </dsp:sp>
    <dsp:sp modelId="{C3D19DE1-813D-4392-B1AE-A38DF328FEFF}">
      <dsp:nvSpPr>
        <dsp:cNvPr id="0" name=""/>
        <dsp:cNvSpPr/>
      </dsp:nvSpPr>
      <dsp:spPr>
        <a:xfrm>
          <a:off x="0" y="2080053"/>
          <a:ext cx="11356298"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Customer email</a:t>
          </a:r>
          <a:endParaRPr lang="en-NZ" sz="1600" kern="1200" dirty="0"/>
        </a:p>
      </dsp:txBody>
      <dsp:txXfrm>
        <a:off x="0" y="2080053"/>
        <a:ext cx="11356298" cy="629280"/>
      </dsp:txXfrm>
    </dsp:sp>
    <dsp:sp modelId="{CDF504DA-D3D8-483F-9230-8B9EE8CB88E7}">
      <dsp:nvSpPr>
        <dsp:cNvPr id="0" name=""/>
        <dsp:cNvSpPr/>
      </dsp:nvSpPr>
      <dsp:spPr>
        <a:xfrm>
          <a:off x="0" y="2709333"/>
          <a:ext cx="11356298" cy="711360"/>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NZ" sz="1600" kern="1200" dirty="0"/>
            <a:t>PAYMENT</a:t>
          </a:r>
        </a:p>
      </dsp:txBody>
      <dsp:txXfrm>
        <a:off x="34726" y="2744059"/>
        <a:ext cx="11286846" cy="641908"/>
      </dsp:txXfrm>
    </dsp:sp>
    <dsp:sp modelId="{1B0B9AE7-C77E-431C-8186-882E87C358B4}">
      <dsp:nvSpPr>
        <dsp:cNvPr id="0" name=""/>
        <dsp:cNvSpPr/>
      </dsp:nvSpPr>
      <dsp:spPr>
        <a:xfrm>
          <a:off x="0" y="3420693"/>
          <a:ext cx="11356298"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Record of payment </a:t>
          </a:r>
          <a:endParaRPr lang="en-NZ" sz="1600" kern="1200" dirty="0"/>
        </a:p>
      </dsp:txBody>
      <dsp:txXfrm>
        <a:off x="0" y="3420693"/>
        <a:ext cx="11356298" cy="629280"/>
      </dsp:txXfrm>
    </dsp:sp>
    <dsp:sp modelId="{EDDEF4EC-6A75-4DEB-BCC8-E7A24EEBA4FD}">
      <dsp:nvSpPr>
        <dsp:cNvPr id="0" name=""/>
        <dsp:cNvSpPr/>
      </dsp:nvSpPr>
      <dsp:spPr>
        <a:xfrm>
          <a:off x="0" y="4049973"/>
          <a:ext cx="11356298" cy="711360"/>
        </a:xfrm>
        <a:prstGeom prst="roundRect">
          <a:avLst/>
        </a:prstGeom>
        <a:solidFill>
          <a:schemeClr val="accent3">
            <a:lumMod val="60000"/>
            <a:lumOff val="4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NZ" sz="1600" kern="1200" dirty="0"/>
            <a:t>LOGIN</a:t>
          </a:r>
        </a:p>
      </dsp:txBody>
      <dsp:txXfrm>
        <a:off x="34726" y="4084699"/>
        <a:ext cx="11286846" cy="641908"/>
      </dsp:txXfrm>
    </dsp:sp>
    <dsp:sp modelId="{666F75FD-405F-48CA-A16A-BEB4A3330CB1}">
      <dsp:nvSpPr>
        <dsp:cNvPr id="0" name=""/>
        <dsp:cNvSpPr/>
      </dsp:nvSpPr>
      <dsp:spPr>
        <a:xfrm>
          <a:off x="0" y="4761333"/>
          <a:ext cx="11356298" cy="629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562"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NZ" sz="1600" kern="1200" dirty="0"/>
            <a:t>Customer login details</a:t>
          </a:r>
        </a:p>
      </dsp:txBody>
      <dsp:txXfrm>
        <a:off x="0" y="4761333"/>
        <a:ext cx="11356298" cy="629280"/>
      </dsp:txXfrm>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D1B4A3-244E-4D6F-B7CC-AA6C9CF2D64A}" type="datetimeFigureOut">
              <a:rPr lang="en-NZ" smtClean="0"/>
              <a:t>20/11/2020</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A91C-C5D0-4C2D-BEFB-D2A35C992406}" type="slidenum">
              <a:rPr lang="en-NZ" smtClean="0"/>
              <a:t>‹#›</a:t>
            </a:fld>
            <a:endParaRPr lang="en-NZ"/>
          </a:p>
        </p:txBody>
      </p:sp>
    </p:spTree>
    <p:extLst>
      <p:ext uri="{BB962C8B-B14F-4D97-AF65-F5344CB8AC3E}">
        <p14:creationId xmlns:p14="http://schemas.microsoft.com/office/powerpoint/2010/main" val="771989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A7ACA91C-C5D0-4C2D-BEFB-D2A35C992406}" type="slidenum">
              <a:rPr lang="en-NZ" smtClean="0"/>
              <a:t>12</a:t>
            </a:fld>
            <a:endParaRPr lang="en-NZ"/>
          </a:p>
        </p:txBody>
      </p:sp>
    </p:spTree>
    <p:extLst>
      <p:ext uri="{BB962C8B-B14F-4D97-AF65-F5344CB8AC3E}">
        <p14:creationId xmlns:p14="http://schemas.microsoft.com/office/powerpoint/2010/main" val="2468490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A7ACA91C-C5D0-4C2D-BEFB-D2A35C992406}" type="slidenum">
              <a:rPr lang="en-NZ" smtClean="0"/>
              <a:t>18</a:t>
            </a:fld>
            <a:endParaRPr lang="en-NZ"/>
          </a:p>
        </p:txBody>
      </p:sp>
    </p:spTree>
    <p:extLst>
      <p:ext uri="{BB962C8B-B14F-4D97-AF65-F5344CB8AC3E}">
        <p14:creationId xmlns:p14="http://schemas.microsoft.com/office/powerpoint/2010/main" val="401200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A7ACA91C-C5D0-4C2D-BEFB-D2A35C992406}" type="slidenum">
              <a:rPr lang="en-NZ" smtClean="0"/>
              <a:t>23</a:t>
            </a:fld>
            <a:endParaRPr lang="en-NZ"/>
          </a:p>
        </p:txBody>
      </p:sp>
    </p:spTree>
    <p:extLst>
      <p:ext uri="{BB962C8B-B14F-4D97-AF65-F5344CB8AC3E}">
        <p14:creationId xmlns:p14="http://schemas.microsoft.com/office/powerpoint/2010/main" val="2651989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596A-3B3A-4341-A1D8-4D09378ACC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B0D445C6-6218-48C2-AF90-710573FA5E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20F84591-F507-4FD8-8315-82F6247280AC}"/>
              </a:ext>
            </a:extLst>
          </p:cNvPr>
          <p:cNvSpPr>
            <a:spLocks noGrp="1"/>
          </p:cNvSpPr>
          <p:nvPr>
            <p:ph type="dt" sz="half" idx="10"/>
          </p:nvPr>
        </p:nvSpPr>
        <p:spPr/>
        <p:txBody>
          <a:bodyPr/>
          <a:lstStyle/>
          <a:p>
            <a:fld id="{4A7B5FF7-42C7-4E6B-A8C1-E7F33A47D4C7}" type="datetimeFigureOut">
              <a:rPr lang="en-NZ" smtClean="0"/>
              <a:t>20/11/2020</a:t>
            </a:fld>
            <a:endParaRPr lang="en-NZ"/>
          </a:p>
        </p:txBody>
      </p:sp>
      <p:sp>
        <p:nvSpPr>
          <p:cNvPr id="5" name="Footer Placeholder 4">
            <a:extLst>
              <a:ext uri="{FF2B5EF4-FFF2-40B4-BE49-F238E27FC236}">
                <a16:creationId xmlns:a16="http://schemas.microsoft.com/office/drawing/2014/main" id="{E592BF4A-038E-4F08-8FDE-198C9175FA1B}"/>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75A81DD-B6EB-4B66-9335-CDE0EF0EDF8A}"/>
              </a:ext>
            </a:extLst>
          </p:cNvPr>
          <p:cNvSpPr>
            <a:spLocks noGrp="1"/>
          </p:cNvSpPr>
          <p:nvPr>
            <p:ph type="sldNum" sz="quarter" idx="12"/>
          </p:nvPr>
        </p:nvSpPr>
        <p:spPr/>
        <p:txBody>
          <a:bodyPr/>
          <a:lstStyle/>
          <a:p>
            <a:fld id="{D0D6FEA5-30BE-4B2E-8AB5-C5394E21DF9A}" type="slidenum">
              <a:rPr lang="en-NZ" smtClean="0"/>
              <a:t>‹#›</a:t>
            </a:fld>
            <a:endParaRPr lang="en-NZ"/>
          </a:p>
        </p:txBody>
      </p:sp>
    </p:spTree>
    <p:extLst>
      <p:ext uri="{BB962C8B-B14F-4D97-AF65-F5344CB8AC3E}">
        <p14:creationId xmlns:p14="http://schemas.microsoft.com/office/powerpoint/2010/main" val="2813668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BF28-A861-4DC9-9300-4EE49CF4A5EE}"/>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4799395F-CCEF-4E21-821B-DD12CF69F3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EF56B8E-6EA1-497B-B13A-6F1CF8818DA4}"/>
              </a:ext>
            </a:extLst>
          </p:cNvPr>
          <p:cNvSpPr>
            <a:spLocks noGrp="1"/>
          </p:cNvSpPr>
          <p:nvPr>
            <p:ph type="dt" sz="half" idx="10"/>
          </p:nvPr>
        </p:nvSpPr>
        <p:spPr/>
        <p:txBody>
          <a:bodyPr/>
          <a:lstStyle/>
          <a:p>
            <a:fld id="{4A7B5FF7-42C7-4E6B-A8C1-E7F33A47D4C7}" type="datetimeFigureOut">
              <a:rPr lang="en-NZ" smtClean="0"/>
              <a:t>20/11/2020</a:t>
            </a:fld>
            <a:endParaRPr lang="en-NZ"/>
          </a:p>
        </p:txBody>
      </p:sp>
      <p:sp>
        <p:nvSpPr>
          <p:cNvPr id="5" name="Footer Placeholder 4">
            <a:extLst>
              <a:ext uri="{FF2B5EF4-FFF2-40B4-BE49-F238E27FC236}">
                <a16:creationId xmlns:a16="http://schemas.microsoft.com/office/drawing/2014/main" id="{66D46D0E-2BC5-4D6D-8A6D-8410320B6CF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6218A78-A5A2-41F1-9F16-D00BE48DE540}"/>
              </a:ext>
            </a:extLst>
          </p:cNvPr>
          <p:cNvSpPr>
            <a:spLocks noGrp="1"/>
          </p:cNvSpPr>
          <p:nvPr>
            <p:ph type="sldNum" sz="quarter" idx="12"/>
          </p:nvPr>
        </p:nvSpPr>
        <p:spPr/>
        <p:txBody>
          <a:bodyPr/>
          <a:lstStyle/>
          <a:p>
            <a:fld id="{D0D6FEA5-30BE-4B2E-8AB5-C5394E21DF9A}" type="slidenum">
              <a:rPr lang="en-NZ" smtClean="0"/>
              <a:t>‹#›</a:t>
            </a:fld>
            <a:endParaRPr lang="en-NZ"/>
          </a:p>
        </p:txBody>
      </p:sp>
    </p:spTree>
    <p:extLst>
      <p:ext uri="{BB962C8B-B14F-4D97-AF65-F5344CB8AC3E}">
        <p14:creationId xmlns:p14="http://schemas.microsoft.com/office/powerpoint/2010/main" val="1239366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BB6383-DA48-470C-87E7-78BE329496A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1D365E7D-6041-42A4-B281-831E9CDE23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5FD6AB9-773C-403A-A95F-179CF4060DEC}"/>
              </a:ext>
            </a:extLst>
          </p:cNvPr>
          <p:cNvSpPr>
            <a:spLocks noGrp="1"/>
          </p:cNvSpPr>
          <p:nvPr>
            <p:ph type="dt" sz="half" idx="10"/>
          </p:nvPr>
        </p:nvSpPr>
        <p:spPr/>
        <p:txBody>
          <a:bodyPr/>
          <a:lstStyle/>
          <a:p>
            <a:fld id="{4A7B5FF7-42C7-4E6B-A8C1-E7F33A47D4C7}" type="datetimeFigureOut">
              <a:rPr lang="en-NZ" smtClean="0"/>
              <a:t>20/11/2020</a:t>
            </a:fld>
            <a:endParaRPr lang="en-NZ"/>
          </a:p>
        </p:txBody>
      </p:sp>
      <p:sp>
        <p:nvSpPr>
          <p:cNvPr id="5" name="Footer Placeholder 4">
            <a:extLst>
              <a:ext uri="{FF2B5EF4-FFF2-40B4-BE49-F238E27FC236}">
                <a16:creationId xmlns:a16="http://schemas.microsoft.com/office/drawing/2014/main" id="{3048737D-D4B1-47E2-B965-A51FC35193E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3A2B8BCF-B9F9-4851-87A6-353571A3A931}"/>
              </a:ext>
            </a:extLst>
          </p:cNvPr>
          <p:cNvSpPr>
            <a:spLocks noGrp="1"/>
          </p:cNvSpPr>
          <p:nvPr>
            <p:ph type="sldNum" sz="quarter" idx="12"/>
          </p:nvPr>
        </p:nvSpPr>
        <p:spPr/>
        <p:txBody>
          <a:bodyPr/>
          <a:lstStyle/>
          <a:p>
            <a:fld id="{D0D6FEA5-30BE-4B2E-8AB5-C5394E21DF9A}" type="slidenum">
              <a:rPr lang="en-NZ" smtClean="0"/>
              <a:t>‹#›</a:t>
            </a:fld>
            <a:endParaRPr lang="en-NZ"/>
          </a:p>
        </p:txBody>
      </p:sp>
    </p:spTree>
    <p:extLst>
      <p:ext uri="{BB962C8B-B14F-4D97-AF65-F5344CB8AC3E}">
        <p14:creationId xmlns:p14="http://schemas.microsoft.com/office/powerpoint/2010/main" val="1834025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2CCA-6747-4DF7-AC62-0BB27971186E}"/>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0B009051-18EC-46E3-BFC9-166969356A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0E52FF2-96DE-48F1-8BE5-506DDF1F2933}"/>
              </a:ext>
            </a:extLst>
          </p:cNvPr>
          <p:cNvSpPr>
            <a:spLocks noGrp="1"/>
          </p:cNvSpPr>
          <p:nvPr>
            <p:ph type="dt" sz="half" idx="10"/>
          </p:nvPr>
        </p:nvSpPr>
        <p:spPr/>
        <p:txBody>
          <a:bodyPr/>
          <a:lstStyle/>
          <a:p>
            <a:fld id="{4A7B5FF7-42C7-4E6B-A8C1-E7F33A47D4C7}" type="datetimeFigureOut">
              <a:rPr lang="en-NZ" smtClean="0"/>
              <a:t>20/11/2020</a:t>
            </a:fld>
            <a:endParaRPr lang="en-NZ"/>
          </a:p>
        </p:txBody>
      </p:sp>
      <p:sp>
        <p:nvSpPr>
          <p:cNvPr id="5" name="Footer Placeholder 4">
            <a:extLst>
              <a:ext uri="{FF2B5EF4-FFF2-40B4-BE49-F238E27FC236}">
                <a16:creationId xmlns:a16="http://schemas.microsoft.com/office/drawing/2014/main" id="{7BC2EE84-B3B5-4A3B-A97F-85974B14940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A852C89E-74C5-4583-B6B1-CAF38C107FE2}"/>
              </a:ext>
            </a:extLst>
          </p:cNvPr>
          <p:cNvSpPr>
            <a:spLocks noGrp="1"/>
          </p:cNvSpPr>
          <p:nvPr>
            <p:ph type="sldNum" sz="quarter" idx="12"/>
          </p:nvPr>
        </p:nvSpPr>
        <p:spPr/>
        <p:txBody>
          <a:bodyPr/>
          <a:lstStyle/>
          <a:p>
            <a:fld id="{D0D6FEA5-30BE-4B2E-8AB5-C5394E21DF9A}" type="slidenum">
              <a:rPr lang="en-NZ" smtClean="0"/>
              <a:t>‹#›</a:t>
            </a:fld>
            <a:endParaRPr lang="en-NZ"/>
          </a:p>
        </p:txBody>
      </p:sp>
    </p:spTree>
    <p:extLst>
      <p:ext uri="{BB962C8B-B14F-4D97-AF65-F5344CB8AC3E}">
        <p14:creationId xmlns:p14="http://schemas.microsoft.com/office/powerpoint/2010/main" val="3533618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37BE4-072B-4786-BE0C-C7F617DFA2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9B4FD89C-B59A-46EC-B598-547C9F158C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F98727-40C0-4248-A968-BC22FE18651D}"/>
              </a:ext>
            </a:extLst>
          </p:cNvPr>
          <p:cNvSpPr>
            <a:spLocks noGrp="1"/>
          </p:cNvSpPr>
          <p:nvPr>
            <p:ph type="dt" sz="half" idx="10"/>
          </p:nvPr>
        </p:nvSpPr>
        <p:spPr/>
        <p:txBody>
          <a:bodyPr/>
          <a:lstStyle/>
          <a:p>
            <a:fld id="{4A7B5FF7-42C7-4E6B-A8C1-E7F33A47D4C7}" type="datetimeFigureOut">
              <a:rPr lang="en-NZ" smtClean="0"/>
              <a:t>20/11/2020</a:t>
            </a:fld>
            <a:endParaRPr lang="en-NZ"/>
          </a:p>
        </p:txBody>
      </p:sp>
      <p:sp>
        <p:nvSpPr>
          <p:cNvPr id="5" name="Footer Placeholder 4">
            <a:extLst>
              <a:ext uri="{FF2B5EF4-FFF2-40B4-BE49-F238E27FC236}">
                <a16:creationId xmlns:a16="http://schemas.microsoft.com/office/drawing/2014/main" id="{4689C82B-3F71-41F7-986C-E042BFD90189}"/>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CD93874B-AD8A-41F3-8230-619519ED1CC0}"/>
              </a:ext>
            </a:extLst>
          </p:cNvPr>
          <p:cNvSpPr>
            <a:spLocks noGrp="1"/>
          </p:cNvSpPr>
          <p:nvPr>
            <p:ph type="sldNum" sz="quarter" idx="12"/>
          </p:nvPr>
        </p:nvSpPr>
        <p:spPr/>
        <p:txBody>
          <a:bodyPr/>
          <a:lstStyle/>
          <a:p>
            <a:fld id="{D0D6FEA5-30BE-4B2E-8AB5-C5394E21DF9A}" type="slidenum">
              <a:rPr lang="en-NZ" smtClean="0"/>
              <a:t>‹#›</a:t>
            </a:fld>
            <a:endParaRPr lang="en-NZ"/>
          </a:p>
        </p:txBody>
      </p:sp>
    </p:spTree>
    <p:extLst>
      <p:ext uri="{BB962C8B-B14F-4D97-AF65-F5344CB8AC3E}">
        <p14:creationId xmlns:p14="http://schemas.microsoft.com/office/powerpoint/2010/main" val="3010659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F105D-A937-4A1D-A8DD-4B132FD8B1A7}"/>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E43F7A85-BE88-45CD-AF54-C761F300CF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69156826-4DC9-4FFD-A21C-98B4A5C22C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A4C2A6D5-2776-4AD7-80EB-53FE8798C626}"/>
              </a:ext>
            </a:extLst>
          </p:cNvPr>
          <p:cNvSpPr>
            <a:spLocks noGrp="1"/>
          </p:cNvSpPr>
          <p:nvPr>
            <p:ph type="dt" sz="half" idx="10"/>
          </p:nvPr>
        </p:nvSpPr>
        <p:spPr/>
        <p:txBody>
          <a:bodyPr/>
          <a:lstStyle/>
          <a:p>
            <a:fld id="{4A7B5FF7-42C7-4E6B-A8C1-E7F33A47D4C7}" type="datetimeFigureOut">
              <a:rPr lang="en-NZ" smtClean="0"/>
              <a:t>20/11/2020</a:t>
            </a:fld>
            <a:endParaRPr lang="en-NZ"/>
          </a:p>
        </p:txBody>
      </p:sp>
      <p:sp>
        <p:nvSpPr>
          <p:cNvPr id="6" name="Footer Placeholder 5">
            <a:extLst>
              <a:ext uri="{FF2B5EF4-FFF2-40B4-BE49-F238E27FC236}">
                <a16:creationId xmlns:a16="http://schemas.microsoft.com/office/drawing/2014/main" id="{D5CB50A5-916C-49EE-A00B-BAE3BF1FB261}"/>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1A6895BA-4EE9-4F2A-BE7F-682F8B74D21F}"/>
              </a:ext>
            </a:extLst>
          </p:cNvPr>
          <p:cNvSpPr>
            <a:spLocks noGrp="1"/>
          </p:cNvSpPr>
          <p:nvPr>
            <p:ph type="sldNum" sz="quarter" idx="12"/>
          </p:nvPr>
        </p:nvSpPr>
        <p:spPr/>
        <p:txBody>
          <a:bodyPr/>
          <a:lstStyle/>
          <a:p>
            <a:fld id="{D0D6FEA5-30BE-4B2E-8AB5-C5394E21DF9A}" type="slidenum">
              <a:rPr lang="en-NZ" smtClean="0"/>
              <a:t>‹#›</a:t>
            </a:fld>
            <a:endParaRPr lang="en-NZ"/>
          </a:p>
        </p:txBody>
      </p:sp>
    </p:spTree>
    <p:extLst>
      <p:ext uri="{BB962C8B-B14F-4D97-AF65-F5344CB8AC3E}">
        <p14:creationId xmlns:p14="http://schemas.microsoft.com/office/powerpoint/2010/main" val="970800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E57E-16E2-4FD4-8F35-E2E1F18C5455}"/>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0FF3E25A-4ABA-40B4-846C-4BCBFA4F28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7C17FE-D6FA-4ED4-95A0-2DA066E764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9CCF73A4-0562-417E-BC13-D7F7BCE41D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BA59F5-CFB8-432B-A45B-E451EC1F90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11F9465D-199C-4035-86BD-2E60C67BC966}"/>
              </a:ext>
            </a:extLst>
          </p:cNvPr>
          <p:cNvSpPr>
            <a:spLocks noGrp="1"/>
          </p:cNvSpPr>
          <p:nvPr>
            <p:ph type="dt" sz="half" idx="10"/>
          </p:nvPr>
        </p:nvSpPr>
        <p:spPr/>
        <p:txBody>
          <a:bodyPr/>
          <a:lstStyle/>
          <a:p>
            <a:fld id="{4A7B5FF7-42C7-4E6B-A8C1-E7F33A47D4C7}" type="datetimeFigureOut">
              <a:rPr lang="en-NZ" smtClean="0"/>
              <a:t>20/11/2020</a:t>
            </a:fld>
            <a:endParaRPr lang="en-NZ"/>
          </a:p>
        </p:txBody>
      </p:sp>
      <p:sp>
        <p:nvSpPr>
          <p:cNvPr id="8" name="Footer Placeholder 7">
            <a:extLst>
              <a:ext uri="{FF2B5EF4-FFF2-40B4-BE49-F238E27FC236}">
                <a16:creationId xmlns:a16="http://schemas.microsoft.com/office/drawing/2014/main" id="{29946454-25C1-4E22-B909-4E2590FA2ACB}"/>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87200B2C-2D2C-46FB-85DD-BD437A6141E3}"/>
              </a:ext>
            </a:extLst>
          </p:cNvPr>
          <p:cNvSpPr>
            <a:spLocks noGrp="1"/>
          </p:cNvSpPr>
          <p:nvPr>
            <p:ph type="sldNum" sz="quarter" idx="12"/>
          </p:nvPr>
        </p:nvSpPr>
        <p:spPr/>
        <p:txBody>
          <a:bodyPr/>
          <a:lstStyle/>
          <a:p>
            <a:fld id="{D0D6FEA5-30BE-4B2E-8AB5-C5394E21DF9A}" type="slidenum">
              <a:rPr lang="en-NZ" smtClean="0"/>
              <a:t>‹#›</a:t>
            </a:fld>
            <a:endParaRPr lang="en-NZ"/>
          </a:p>
        </p:txBody>
      </p:sp>
    </p:spTree>
    <p:extLst>
      <p:ext uri="{BB962C8B-B14F-4D97-AF65-F5344CB8AC3E}">
        <p14:creationId xmlns:p14="http://schemas.microsoft.com/office/powerpoint/2010/main" val="917271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92B5F-AEF9-4363-9FA2-434BFA9018E9}"/>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57CC9B90-7D8A-4BF8-8A49-60B096D56E5E}"/>
              </a:ext>
            </a:extLst>
          </p:cNvPr>
          <p:cNvSpPr>
            <a:spLocks noGrp="1"/>
          </p:cNvSpPr>
          <p:nvPr>
            <p:ph type="dt" sz="half" idx="10"/>
          </p:nvPr>
        </p:nvSpPr>
        <p:spPr/>
        <p:txBody>
          <a:bodyPr/>
          <a:lstStyle/>
          <a:p>
            <a:fld id="{4A7B5FF7-42C7-4E6B-A8C1-E7F33A47D4C7}" type="datetimeFigureOut">
              <a:rPr lang="en-NZ" smtClean="0"/>
              <a:t>20/11/2020</a:t>
            </a:fld>
            <a:endParaRPr lang="en-NZ"/>
          </a:p>
        </p:txBody>
      </p:sp>
      <p:sp>
        <p:nvSpPr>
          <p:cNvPr id="4" name="Footer Placeholder 3">
            <a:extLst>
              <a:ext uri="{FF2B5EF4-FFF2-40B4-BE49-F238E27FC236}">
                <a16:creationId xmlns:a16="http://schemas.microsoft.com/office/drawing/2014/main" id="{F6DA9DC5-E85C-45DD-98C7-F7B79928D635}"/>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07847DDA-3613-44E3-9DE9-7E74D7E4CFC0}"/>
              </a:ext>
            </a:extLst>
          </p:cNvPr>
          <p:cNvSpPr>
            <a:spLocks noGrp="1"/>
          </p:cNvSpPr>
          <p:nvPr>
            <p:ph type="sldNum" sz="quarter" idx="12"/>
          </p:nvPr>
        </p:nvSpPr>
        <p:spPr/>
        <p:txBody>
          <a:bodyPr/>
          <a:lstStyle/>
          <a:p>
            <a:fld id="{D0D6FEA5-30BE-4B2E-8AB5-C5394E21DF9A}" type="slidenum">
              <a:rPr lang="en-NZ" smtClean="0"/>
              <a:t>‹#›</a:t>
            </a:fld>
            <a:endParaRPr lang="en-NZ"/>
          </a:p>
        </p:txBody>
      </p:sp>
    </p:spTree>
    <p:extLst>
      <p:ext uri="{BB962C8B-B14F-4D97-AF65-F5344CB8AC3E}">
        <p14:creationId xmlns:p14="http://schemas.microsoft.com/office/powerpoint/2010/main" val="4931282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4D6610-108E-4D42-9667-F3AEF8B0D441}"/>
              </a:ext>
            </a:extLst>
          </p:cNvPr>
          <p:cNvSpPr>
            <a:spLocks noGrp="1"/>
          </p:cNvSpPr>
          <p:nvPr>
            <p:ph type="dt" sz="half" idx="10"/>
          </p:nvPr>
        </p:nvSpPr>
        <p:spPr/>
        <p:txBody>
          <a:bodyPr/>
          <a:lstStyle/>
          <a:p>
            <a:fld id="{4A7B5FF7-42C7-4E6B-A8C1-E7F33A47D4C7}" type="datetimeFigureOut">
              <a:rPr lang="en-NZ" smtClean="0"/>
              <a:t>20/11/2020</a:t>
            </a:fld>
            <a:endParaRPr lang="en-NZ"/>
          </a:p>
        </p:txBody>
      </p:sp>
      <p:sp>
        <p:nvSpPr>
          <p:cNvPr id="3" name="Footer Placeholder 2">
            <a:extLst>
              <a:ext uri="{FF2B5EF4-FFF2-40B4-BE49-F238E27FC236}">
                <a16:creationId xmlns:a16="http://schemas.microsoft.com/office/drawing/2014/main" id="{556FF4E0-7C55-4177-B19E-F3985B58B049}"/>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B15D27B6-0FA2-4161-A646-E03FC62CDF91}"/>
              </a:ext>
            </a:extLst>
          </p:cNvPr>
          <p:cNvSpPr>
            <a:spLocks noGrp="1"/>
          </p:cNvSpPr>
          <p:nvPr>
            <p:ph type="sldNum" sz="quarter" idx="12"/>
          </p:nvPr>
        </p:nvSpPr>
        <p:spPr/>
        <p:txBody>
          <a:bodyPr/>
          <a:lstStyle/>
          <a:p>
            <a:fld id="{D0D6FEA5-30BE-4B2E-8AB5-C5394E21DF9A}" type="slidenum">
              <a:rPr lang="en-NZ" smtClean="0"/>
              <a:t>‹#›</a:t>
            </a:fld>
            <a:endParaRPr lang="en-NZ"/>
          </a:p>
        </p:txBody>
      </p:sp>
    </p:spTree>
    <p:extLst>
      <p:ext uri="{BB962C8B-B14F-4D97-AF65-F5344CB8AC3E}">
        <p14:creationId xmlns:p14="http://schemas.microsoft.com/office/powerpoint/2010/main" val="3023371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85057-5097-42AE-B1AE-F4324814AB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A609391E-C32F-4A14-9495-F7CB03AE69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20856978-85C0-430E-B10B-57BC9BD5F1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BD2951-7E11-413F-AB4A-5C78824328A4}"/>
              </a:ext>
            </a:extLst>
          </p:cNvPr>
          <p:cNvSpPr>
            <a:spLocks noGrp="1"/>
          </p:cNvSpPr>
          <p:nvPr>
            <p:ph type="dt" sz="half" idx="10"/>
          </p:nvPr>
        </p:nvSpPr>
        <p:spPr/>
        <p:txBody>
          <a:bodyPr/>
          <a:lstStyle/>
          <a:p>
            <a:fld id="{4A7B5FF7-42C7-4E6B-A8C1-E7F33A47D4C7}" type="datetimeFigureOut">
              <a:rPr lang="en-NZ" smtClean="0"/>
              <a:t>20/11/2020</a:t>
            </a:fld>
            <a:endParaRPr lang="en-NZ"/>
          </a:p>
        </p:txBody>
      </p:sp>
      <p:sp>
        <p:nvSpPr>
          <p:cNvPr id="6" name="Footer Placeholder 5">
            <a:extLst>
              <a:ext uri="{FF2B5EF4-FFF2-40B4-BE49-F238E27FC236}">
                <a16:creationId xmlns:a16="http://schemas.microsoft.com/office/drawing/2014/main" id="{B639BF00-F137-4874-A8A9-6426905ACF14}"/>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F1AC4E4C-DD4E-4F5F-9256-44A3C0E00CF7}"/>
              </a:ext>
            </a:extLst>
          </p:cNvPr>
          <p:cNvSpPr>
            <a:spLocks noGrp="1"/>
          </p:cNvSpPr>
          <p:nvPr>
            <p:ph type="sldNum" sz="quarter" idx="12"/>
          </p:nvPr>
        </p:nvSpPr>
        <p:spPr/>
        <p:txBody>
          <a:bodyPr/>
          <a:lstStyle/>
          <a:p>
            <a:fld id="{D0D6FEA5-30BE-4B2E-8AB5-C5394E21DF9A}" type="slidenum">
              <a:rPr lang="en-NZ" smtClean="0"/>
              <a:t>‹#›</a:t>
            </a:fld>
            <a:endParaRPr lang="en-NZ"/>
          </a:p>
        </p:txBody>
      </p:sp>
    </p:spTree>
    <p:extLst>
      <p:ext uri="{BB962C8B-B14F-4D97-AF65-F5344CB8AC3E}">
        <p14:creationId xmlns:p14="http://schemas.microsoft.com/office/powerpoint/2010/main" val="1958027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78A67-501C-4632-9792-DF1AFE27B1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F1B29EAE-93FF-44F3-B46D-CAF91BC04A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D149643F-B8EF-478C-AFA8-510081764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31BA18-5F2F-4E90-A6B8-ED06060CA19C}"/>
              </a:ext>
            </a:extLst>
          </p:cNvPr>
          <p:cNvSpPr>
            <a:spLocks noGrp="1"/>
          </p:cNvSpPr>
          <p:nvPr>
            <p:ph type="dt" sz="half" idx="10"/>
          </p:nvPr>
        </p:nvSpPr>
        <p:spPr/>
        <p:txBody>
          <a:bodyPr/>
          <a:lstStyle/>
          <a:p>
            <a:fld id="{4A7B5FF7-42C7-4E6B-A8C1-E7F33A47D4C7}" type="datetimeFigureOut">
              <a:rPr lang="en-NZ" smtClean="0"/>
              <a:t>20/11/2020</a:t>
            </a:fld>
            <a:endParaRPr lang="en-NZ"/>
          </a:p>
        </p:txBody>
      </p:sp>
      <p:sp>
        <p:nvSpPr>
          <p:cNvPr id="6" name="Footer Placeholder 5">
            <a:extLst>
              <a:ext uri="{FF2B5EF4-FFF2-40B4-BE49-F238E27FC236}">
                <a16:creationId xmlns:a16="http://schemas.microsoft.com/office/drawing/2014/main" id="{B5E99450-5B53-4F5F-A29D-BDCD76092F19}"/>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718DCF3A-0B09-4E90-9B92-D77B0B81B65D}"/>
              </a:ext>
            </a:extLst>
          </p:cNvPr>
          <p:cNvSpPr>
            <a:spLocks noGrp="1"/>
          </p:cNvSpPr>
          <p:nvPr>
            <p:ph type="sldNum" sz="quarter" idx="12"/>
          </p:nvPr>
        </p:nvSpPr>
        <p:spPr/>
        <p:txBody>
          <a:bodyPr/>
          <a:lstStyle/>
          <a:p>
            <a:fld id="{D0D6FEA5-30BE-4B2E-8AB5-C5394E21DF9A}" type="slidenum">
              <a:rPr lang="en-NZ" smtClean="0"/>
              <a:t>‹#›</a:t>
            </a:fld>
            <a:endParaRPr lang="en-NZ"/>
          </a:p>
        </p:txBody>
      </p:sp>
    </p:spTree>
    <p:extLst>
      <p:ext uri="{BB962C8B-B14F-4D97-AF65-F5344CB8AC3E}">
        <p14:creationId xmlns:p14="http://schemas.microsoft.com/office/powerpoint/2010/main" val="2916360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D35E18-C768-42D3-A9A3-3628D74C0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4F940962-370B-47EA-8F3C-B0E92B9578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1637DB58-7FF7-4A66-B163-33DDB82B5B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7B5FF7-42C7-4E6B-A8C1-E7F33A47D4C7}" type="datetimeFigureOut">
              <a:rPr lang="en-NZ" smtClean="0"/>
              <a:t>20/11/2020</a:t>
            </a:fld>
            <a:endParaRPr lang="en-NZ"/>
          </a:p>
        </p:txBody>
      </p:sp>
      <p:sp>
        <p:nvSpPr>
          <p:cNvPr id="5" name="Footer Placeholder 4">
            <a:extLst>
              <a:ext uri="{FF2B5EF4-FFF2-40B4-BE49-F238E27FC236}">
                <a16:creationId xmlns:a16="http://schemas.microsoft.com/office/drawing/2014/main" id="{5B55B786-80EF-4D5D-80B1-D8EB4071C8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Z"/>
          </a:p>
        </p:txBody>
      </p:sp>
      <p:sp>
        <p:nvSpPr>
          <p:cNvPr id="6" name="Slide Number Placeholder 5">
            <a:extLst>
              <a:ext uri="{FF2B5EF4-FFF2-40B4-BE49-F238E27FC236}">
                <a16:creationId xmlns:a16="http://schemas.microsoft.com/office/drawing/2014/main" id="{F1162E12-9DD8-4178-A80A-7D31CE6D26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D6FEA5-30BE-4B2E-8AB5-C5394E21DF9A}" type="slidenum">
              <a:rPr lang="en-NZ" smtClean="0"/>
              <a:t>‹#›</a:t>
            </a:fld>
            <a:endParaRPr lang="en-NZ"/>
          </a:p>
        </p:txBody>
      </p:sp>
    </p:spTree>
    <p:extLst>
      <p:ext uri="{BB962C8B-B14F-4D97-AF65-F5344CB8AC3E}">
        <p14:creationId xmlns:p14="http://schemas.microsoft.com/office/powerpoint/2010/main" val="4222087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1.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1.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9.xml.rels><?xml version="1.0" encoding="UTF-8" standalone="yes"?>
<Relationships xmlns="http://schemas.openxmlformats.org/package/2006/relationships"><Relationship Id="rId8" Type="http://schemas.openxmlformats.org/officeDocument/2006/relationships/hyperlink" Target="https://www.coolblue.nl/en/product/856260/samsung-galaxy-s20-128gb-gray-5g.html" TargetMode="External"/><Relationship Id="rId3" Type="http://schemas.openxmlformats.org/officeDocument/2006/relationships/hyperlink" Target="https://meeraacademy.com/download-online-shopping-website-in-asp-net/" TargetMode="External"/><Relationship Id="rId7" Type="http://schemas.openxmlformats.org/officeDocument/2006/relationships/hyperlink" Target="https://pdaplaza.ca/products/apple-iphone-12-mini-a2398-factory-unlocked" TargetMode="External"/><Relationship Id="rId2" Type="http://schemas.openxmlformats.org/officeDocument/2006/relationships/hyperlink" Target="https://docs.microsoft.com/en-us/sql/sql-server/?view=sql-server-ver15" TargetMode="External"/><Relationship Id="rId1" Type="http://schemas.openxmlformats.org/officeDocument/2006/relationships/slideLayout" Target="../slideLayouts/slideLayout1.xml"/><Relationship Id="rId6" Type="http://schemas.openxmlformats.org/officeDocument/2006/relationships/hyperlink" Target="https://indicesbovespa.com.br/pixel-5-e-pixel-4a-5g-sao-os-novos-celulares-do-google/" TargetMode="External"/><Relationship Id="rId5" Type="http://schemas.openxmlformats.org/officeDocument/2006/relationships/hyperlink" Target="https://www.designlisticle.com/oneplus-6t-mclaren-edition-salute-to-speed/" TargetMode="External"/><Relationship Id="rId4" Type="http://schemas.openxmlformats.org/officeDocument/2006/relationships/hyperlink" Target="https://codeshack.io/shopping-cart-system-php-mysq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3" name="Isosceles Triangle 22">
            <a:extLst>
              <a:ext uri="{FF2B5EF4-FFF2-40B4-BE49-F238E27FC236}">
                <a16:creationId xmlns:a16="http://schemas.microsoft.com/office/drawing/2014/main" id="{BABDDDBE-638A-4E9E-AB38-04084C939551}"/>
              </a:ext>
            </a:extLst>
          </p:cNvPr>
          <p:cNvSpPr/>
          <p:nvPr/>
        </p:nvSpPr>
        <p:spPr>
          <a:xfrm rot="10800000">
            <a:off x="0" y="-1902"/>
            <a:ext cx="5149121" cy="2798258"/>
          </a:xfrm>
          <a:prstGeom prst="triangle">
            <a:avLst>
              <a:gd name="adj" fmla="val 49494"/>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1" name="Isosceles Triangle 20">
            <a:extLst>
              <a:ext uri="{FF2B5EF4-FFF2-40B4-BE49-F238E27FC236}">
                <a16:creationId xmlns:a16="http://schemas.microsoft.com/office/drawing/2014/main" id="{58009F61-7A4D-4387-A58D-A1CA167357B9}"/>
              </a:ext>
            </a:extLst>
          </p:cNvPr>
          <p:cNvSpPr/>
          <p:nvPr/>
        </p:nvSpPr>
        <p:spPr>
          <a:xfrm>
            <a:off x="5371476" y="5523875"/>
            <a:ext cx="6820524" cy="1334125"/>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Isosceles Triangle 13">
            <a:extLst>
              <a:ext uri="{FF2B5EF4-FFF2-40B4-BE49-F238E27FC236}">
                <a16:creationId xmlns:a16="http://schemas.microsoft.com/office/drawing/2014/main" id="{3F558C12-5306-4B88-BCEA-A1E1621CF671}"/>
              </a:ext>
            </a:extLst>
          </p:cNvPr>
          <p:cNvSpPr/>
          <p:nvPr/>
        </p:nvSpPr>
        <p:spPr>
          <a:xfrm rot="10800000">
            <a:off x="0" y="-2"/>
            <a:ext cx="12192000" cy="3429001"/>
          </a:xfrm>
          <a:prstGeom prst="triangle">
            <a:avLst>
              <a:gd name="adj" fmla="val 4926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Isosceles Triangle 15">
            <a:extLst>
              <a:ext uri="{FF2B5EF4-FFF2-40B4-BE49-F238E27FC236}">
                <a16:creationId xmlns:a16="http://schemas.microsoft.com/office/drawing/2014/main" id="{D9A3F827-92F3-4854-874F-BE7DD219C496}"/>
              </a:ext>
            </a:extLst>
          </p:cNvPr>
          <p:cNvSpPr/>
          <p:nvPr/>
        </p:nvSpPr>
        <p:spPr>
          <a:xfrm>
            <a:off x="0" y="5021705"/>
            <a:ext cx="7854846" cy="1836295"/>
          </a:xfrm>
          <a:prstGeom prst="triangl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7" name="Isosceles Triangle 6">
            <a:extLst>
              <a:ext uri="{FF2B5EF4-FFF2-40B4-BE49-F238E27FC236}">
                <a16:creationId xmlns:a16="http://schemas.microsoft.com/office/drawing/2014/main" id="{8F63000A-06FF-4318-8872-9CC782430527}"/>
              </a:ext>
            </a:extLst>
          </p:cNvPr>
          <p:cNvSpPr/>
          <p:nvPr/>
        </p:nvSpPr>
        <p:spPr>
          <a:xfrm>
            <a:off x="0" y="5521976"/>
            <a:ext cx="6820524" cy="1334125"/>
          </a:xfrm>
          <a:prstGeom prst="triangl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Isosceles Triangle 11">
            <a:extLst>
              <a:ext uri="{FF2B5EF4-FFF2-40B4-BE49-F238E27FC236}">
                <a16:creationId xmlns:a16="http://schemas.microsoft.com/office/drawing/2014/main" id="{6EE97A19-69BA-4882-B101-212EC17350DD}"/>
              </a:ext>
            </a:extLst>
          </p:cNvPr>
          <p:cNvSpPr/>
          <p:nvPr/>
        </p:nvSpPr>
        <p:spPr>
          <a:xfrm rot="10800000">
            <a:off x="497174" y="-1"/>
            <a:ext cx="11571898" cy="2263515"/>
          </a:xfrm>
          <a:prstGeom prst="triangle">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7" name="TextBox 16">
            <a:extLst>
              <a:ext uri="{FF2B5EF4-FFF2-40B4-BE49-F238E27FC236}">
                <a16:creationId xmlns:a16="http://schemas.microsoft.com/office/drawing/2014/main" id="{F84DCC41-F669-4EAE-A11A-F483C7D65A3C}"/>
              </a:ext>
            </a:extLst>
          </p:cNvPr>
          <p:cNvSpPr txBox="1"/>
          <p:nvPr/>
        </p:nvSpPr>
        <p:spPr>
          <a:xfrm>
            <a:off x="4916774" y="3963742"/>
            <a:ext cx="6640643" cy="523220"/>
          </a:xfrm>
          <a:prstGeom prst="rect">
            <a:avLst/>
          </a:prstGeom>
          <a:noFill/>
        </p:spPr>
        <p:txBody>
          <a:bodyPr wrap="square" rtlCol="0">
            <a:spAutoFit/>
          </a:bodyPr>
          <a:lstStyle/>
          <a:p>
            <a:r>
              <a:rPr lang="en-NZ" sz="2800" dirty="0">
                <a:effectLst/>
                <a:latin typeface="+mj-lt"/>
                <a:ea typeface="Times New Roman" panose="02020603050405020304" pitchFamily="18" charset="0"/>
                <a:cs typeface="Times New Roman" panose="02020603050405020304" pitchFamily="18" charset="0"/>
              </a:rPr>
              <a:t>DIGITRAK ONLINE MOBILE STORE WEBSITE </a:t>
            </a:r>
            <a:endParaRPr lang="en-NZ" sz="2800" dirty="0">
              <a:latin typeface="+mj-lt"/>
            </a:endParaRPr>
          </a:p>
        </p:txBody>
      </p:sp>
    </p:spTree>
    <p:extLst>
      <p:ext uri="{BB962C8B-B14F-4D97-AF65-F5344CB8AC3E}">
        <p14:creationId xmlns:p14="http://schemas.microsoft.com/office/powerpoint/2010/main" val="1230173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aphicFrame>
        <p:nvGraphicFramePr>
          <p:cNvPr id="6" name="Table 3">
            <a:extLst>
              <a:ext uri="{FF2B5EF4-FFF2-40B4-BE49-F238E27FC236}">
                <a16:creationId xmlns:a16="http://schemas.microsoft.com/office/drawing/2014/main" id="{32AA2647-050A-419C-AD94-7D16D98FF3CC}"/>
              </a:ext>
            </a:extLst>
          </p:cNvPr>
          <p:cNvGraphicFramePr>
            <a:graphicFrameLocks noGrp="1"/>
          </p:cNvGraphicFramePr>
          <p:nvPr>
            <p:extLst>
              <p:ext uri="{D42A27DB-BD31-4B8C-83A1-F6EECF244321}">
                <p14:modId xmlns:p14="http://schemas.microsoft.com/office/powerpoint/2010/main" val="216098950"/>
              </p:ext>
            </p:extLst>
          </p:nvPr>
        </p:nvGraphicFramePr>
        <p:xfrm>
          <a:off x="338529" y="1874520"/>
          <a:ext cx="3639111" cy="4571996"/>
        </p:xfrm>
        <a:graphic>
          <a:graphicData uri="http://schemas.openxmlformats.org/drawingml/2006/table">
            <a:tbl>
              <a:tblPr firstRow="1" bandRow="1">
                <a:tableStyleId>{F2DE63D5-997A-4646-A377-4702673A728D}</a:tableStyleId>
              </a:tblPr>
              <a:tblGrid>
                <a:gridCol w="3639111">
                  <a:extLst>
                    <a:ext uri="{9D8B030D-6E8A-4147-A177-3AD203B41FA5}">
                      <a16:colId xmlns:a16="http://schemas.microsoft.com/office/drawing/2014/main" val="1107688210"/>
                    </a:ext>
                  </a:extLst>
                </a:gridCol>
              </a:tblGrid>
              <a:tr h="434488">
                <a:tc>
                  <a:txBody>
                    <a:bodyPr/>
                    <a:lstStyle/>
                    <a:p>
                      <a:r>
                        <a:rPr lang="en-NZ" dirty="0"/>
                        <a:t>CREATE TABLE ONLINE_ORDER (</a:t>
                      </a:r>
                    </a:p>
                  </a:txBody>
                  <a:tcPr/>
                </a:tc>
                <a:extLst>
                  <a:ext uri="{0D108BD9-81ED-4DB2-BD59-A6C34878D82A}">
                    <a16:rowId xmlns:a16="http://schemas.microsoft.com/office/drawing/2014/main" val="1705700815"/>
                  </a:ext>
                </a:extLst>
              </a:tr>
              <a:tr h="760353">
                <a:tc>
                  <a:txBody>
                    <a:bodyPr/>
                    <a:lstStyle/>
                    <a:p>
                      <a:r>
                        <a:rPr lang="en-NZ" dirty="0" err="1"/>
                        <a:t>order_id</a:t>
                      </a:r>
                      <a:r>
                        <a:rPr lang="en-NZ" dirty="0"/>
                        <a:t> int IDENTITY(1,1) PRIMARY KEY,</a:t>
                      </a:r>
                    </a:p>
                  </a:txBody>
                  <a:tcPr/>
                </a:tc>
                <a:extLst>
                  <a:ext uri="{0D108BD9-81ED-4DB2-BD59-A6C34878D82A}">
                    <a16:rowId xmlns:a16="http://schemas.microsoft.com/office/drawing/2014/main" val="1959291683"/>
                  </a:ext>
                </a:extLst>
              </a:tr>
              <a:tr h="656669">
                <a:tc>
                  <a:txBody>
                    <a:bodyPr/>
                    <a:lstStyle/>
                    <a:p>
                      <a:r>
                        <a:rPr lang="en-NZ" dirty="0" err="1"/>
                        <a:t>order_date</a:t>
                      </a:r>
                      <a:r>
                        <a:rPr lang="en-NZ" dirty="0"/>
                        <a:t> date DEFAULT GETDATE(), </a:t>
                      </a:r>
                    </a:p>
                  </a:txBody>
                  <a:tcPr/>
                </a:tc>
                <a:extLst>
                  <a:ext uri="{0D108BD9-81ED-4DB2-BD59-A6C34878D82A}">
                    <a16:rowId xmlns:a16="http://schemas.microsoft.com/office/drawing/2014/main" val="2930815706"/>
                  </a:ext>
                </a:extLst>
              </a:tr>
              <a:tr h="434488">
                <a:tc>
                  <a:txBody>
                    <a:bodyPr/>
                    <a:lstStyle/>
                    <a:p>
                      <a:r>
                        <a:rPr lang="en-NZ" dirty="0" err="1"/>
                        <a:t>pay_approv_code</a:t>
                      </a:r>
                      <a:r>
                        <a:rPr lang="en-NZ" dirty="0"/>
                        <a:t> int, </a:t>
                      </a:r>
                    </a:p>
                  </a:txBody>
                  <a:tcPr/>
                </a:tc>
                <a:extLst>
                  <a:ext uri="{0D108BD9-81ED-4DB2-BD59-A6C34878D82A}">
                    <a16:rowId xmlns:a16="http://schemas.microsoft.com/office/drawing/2014/main" val="1480484964"/>
                  </a:ext>
                </a:extLst>
              </a:tr>
              <a:tr h="656669">
                <a:tc>
                  <a:txBody>
                    <a:bodyPr/>
                    <a:lstStyle/>
                    <a:p>
                      <a:r>
                        <a:rPr lang="en-NZ" dirty="0" err="1"/>
                        <a:t>cust_id</a:t>
                      </a:r>
                      <a:r>
                        <a:rPr lang="en-NZ" dirty="0"/>
                        <a:t> int NOT NULL, /*FOREIGN KEY*/</a:t>
                      </a:r>
                    </a:p>
                  </a:txBody>
                  <a:tcPr/>
                </a:tc>
                <a:extLst>
                  <a:ext uri="{0D108BD9-81ED-4DB2-BD59-A6C34878D82A}">
                    <a16:rowId xmlns:a16="http://schemas.microsoft.com/office/drawing/2014/main" val="2256146303"/>
                  </a:ext>
                </a:extLst>
              </a:tr>
              <a:tr h="434488">
                <a:tc>
                  <a:txBody>
                    <a:bodyPr/>
                    <a:lstStyle/>
                    <a:p>
                      <a:r>
                        <a:rPr lang="en-NZ" dirty="0"/>
                        <a:t>backorder bit, </a:t>
                      </a:r>
                    </a:p>
                  </a:txBody>
                  <a:tcPr/>
                </a:tc>
                <a:extLst>
                  <a:ext uri="{0D108BD9-81ED-4DB2-BD59-A6C34878D82A}">
                    <a16:rowId xmlns:a16="http://schemas.microsoft.com/office/drawing/2014/main" val="86197302"/>
                  </a:ext>
                </a:extLst>
              </a:tr>
              <a:tr h="434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status varchar(50),</a:t>
                      </a:r>
                    </a:p>
                  </a:txBody>
                  <a:tcPr/>
                </a:tc>
                <a:extLst>
                  <a:ext uri="{0D108BD9-81ED-4DB2-BD59-A6C34878D82A}">
                    <a16:rowId xmlns:a16="http://schemas.microsoft.com/office/drawing/2014/main" val="865076484"/>
                  </a:ext>
                </a:extLst>
              </a:tr>
              <a:tr h="7603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FOREIGN KEY (</a:t>
                      </a:r>
                      <a:r>
                        <a:rPr lang="en-NZ" dirty="0" err="1"/>
                        <a:t>cust_id</a:t>
                      </a:r>
                      <a:r>
                        <a:rPr lang="en-NZ" dirty="0"/>
                        <a:t>) REFERENCES CUST_DETAILS(</a:t>
                      </a:r>
                      <a:r>
                        <a:rPr lang="en-NZ" dirty="0" err="1"/>
                        <a:t>cust_id</a:t>
                      </a:r>
                      <a:r>
                        <a:rPr lang="en-NZ" dirty="0"/>
                        <a:t>));</a:t>
                      </a:r>
                    </a:p>
                  </a:txBody>
                  <a:tcPr/>
                </a:tc>
                <a:extLst>
                  <a:ext uri="{0D108BD9-81ED-4DB2-BD59-A6C34878D82A}">
                    <a16:rowId xmlns:a16="http://schemas.microsoft.com/office/drawing/2014/main" val="1148598241"/>
                  </a:ext>
                </a:extLst>
              </a:tr>
            </a:tbl>
          </a:graphicData>
        </a:graphic>
      </p:graphicFrame>
      <p:graphicFrame>
        <p:nvGraphicFramePr>
          <p:cNvPr id="2" name="Table 3">
            <a:extLst>
              <a:ext uri="{FF2B5EF4-FFF2-40B4-BE49-F238E27FC236}">
                <a16:creationId xmlns:a16="http://schemas.microsoft.com/office/drawing/2014/main" id="{EB599C96-7704-4D94-9CAE-264D1270A999}"/>
              </a:ext>
            </a:extLst>
          </p:cNvPr>
          <p:cNvGraphicFramePr>
            <a:graphicFrameLocks noGrp="1"/>
          </p:cNvGraphicFramePr>
          <p:nvPr>
            <p:extLst>
              <p:ext uri="{D42A27DB-BD31-4B8C-83A1-F6EECF244321}">
                <p14:modId xmlns:p14="http://schemas.microsoft.com/office/powerpoint/2010/main" val="1413305476"/>
              </p:ext>
            </p:extLst>
          </p:nvPr>
        </p:nvGraphicFramePr>
        <p:xfrm>
          <a:off x="4236216" y="1874520"/>
          <a:ext cx="3639111" cy="4572000"/>
        </p:xfrm>
        <a:graphic>
          <a:graphicData uri="http://schemas.openxmlformats.org/drawingml/2006/table">
            <a:tbl>
              <a:tblPr firstRow="1" bandRow="1">
                <a:tableStyleId>{F2DE63D5-997A-4646-A377-4702673A728D}</a:tableStyleId>
              </a:tblPr>
              <a:tblGrid>
                <a:gridCol w="3639111">
                  <a:extLst>
                    <a:ext uri="{9D8B030D-6E8A-4147-A177-3AD203B41FA5}">
                      <a16:colId xmlns:a16="http://schemas.microsoft.com/office/drawing/2014/main" val="1107688210"/>
                    </a:ext>
                  </a:extLst>
                </a:gridCol>
              </a:tblGrid>
              <a:tr h="173099">
                <a:tc>
                  <a:txBody>
                    <a:bodyPr/>
                    <a:lstStyle/>
                    <a:p>
                      <a:r>
                        <a:rPr lang="en-NZ" dirty="0"/>
                        <a:t>CREATE TABLE ONLINE_ORDER_ITEM(</a:t>
                      </a:r>
                    </a:p>
                  </a:txBody>
                  <a:tcPr/>
                </a:tc>
                <a:extLst>
                  <a:ext uri="{0D108BD9-81ED-4DB2-BD59-A6C34878D82A}">
                    <a16:rowId xmlns:a16="http://schemas.microsoft.com/office/drawing/2014/main" val="1705700815"/>
                  </a:ext>
                </a:extLst>
              </a:tr>
              <a:tr h="173099">
                <a:tc>
                  <a:txBody>
                    <a:bodyPr/>
                    <a:lstStyle/>
                    <a:p>
                      <a:r>
                        <a:rPr lang="en-NZ" dirty="0" err="1"/>
                        <a:t>order_id</a:t>
                      </a:r>
                      <a:r>
                        <a:rPr lang="en-NZ" dirty="0"/>
                        <a:t> int NOT NULL, /*FOREIGN KEY*/</a:t>
                      </a:r>
                    </a:p>
                  </a:txBody>
                  <a:tcPr/>
                </a:tc>
                <a:extLst>
                  <a:ext uri="{0D108BD9-81ED-4DB2-BD59-A6C34878D82A}">
                    <a16:rowId xmlns:a16="http://schemas.microsoft.com/office/drawing/2014/main" val="1959291683"/>
                  </a:ext>
                </a:extLst>
              </a:tr>
              <a:tr h="173099">
                <a:tc>
                  <a:txBody>
                    <a:bodyPr/>
                    <a:lstStyle/>
                    <a:p>
                      <a:r>
                        <a:rPr lang="en-NZ" dirty="0" err="1"/>
                        <a:t>phone_id</a:t>
                      </a:r>
                      <a:r>
                        <a:rPr lang="en-NZ" dirty="0"/>
                        <a:t> int NOT NULL, /*FOREIGN KEY*/</a:t>
                      </a:r>
                    </a:p>
                  </a:txBody>
                  <a:tcPr/>
                </a:tc>
                <a:extLst>
                  <a:ext uri="{0D108BD9-81ED-4DB2-BD59-A6C34878D82A}">
                    <a16:rowId xmlns:a16="http://schemas.microsoft.com/office/drawing/2014/main" val="2608412004"/>
                  </a:ext>
                </a:extLst>
              </a:tr>
              <a:tr h="173099">
                <a:tc>
                  <a:txBody>
                    <a:bodyPr/>
                    <a:lstStyle/>
                    <a:p>
                      <a:r>
                        <a:rPr lang="en-NZ" dirty="0"/>
                        <a:t>price int NOT NULL, </a:t>
                      </a:r>
                    </a:p>
                  </a:txBody>
                  <a:tcPr/>
                </a:tc>
                <a:extLst>
                  <a:ext uri="{0D108BD9-81ED-4DB2-BD59-A6C34878D82A}">
                    <a16:rowId xmlns:a16="http://schemas.microsoft.com/office/drawing/2014/main" val="2904324613"/>
                  </a:ext>
                </a:extLst>
              </a:tr>
              <a:tr h="173099">
                <a:tc>
                  <a:txBody>
                    <a:bodyPr/>
                    <a:lstStyle/>
                    <a:p>
                      <a:r>
                        <a:rPr lang="en-NZ" dirty="0" err="1"/>
                        <a:t>number_of_units</a:t>
                      </a:r>
                      <a:r>
                        <a:rPr lang="en-NZ" dirty="0"/>
                        <a:t> int NOT NULL, </a:t>
                      </a:r>
                    </a:p>
                  </a:txBody>
                  <a:tcPr/>
                </a:tc>
                <a:extLst>
                  <a:ext uri="{0D108BD9-81ED-4DB2-BD59-A6C34878D82A}">
                    <a16:rowId xmlns:a16="http://schemas.microsoft.com/office/drawing/2014/main" val="3745766041"/>
                  </a:ext>
                </a:extLst>
              </a:tr>
              <a:tr h="21094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err="1"/>
                        <a:t>due_date</a:t>
                      </a:r>
                      <a:r>
                        <a:rPr lang="en-NZ" dirty="0"/>
                        <a:t> date,</a:t>
                      </a:r>
                    </a:p>
                  </a:txBody>
                  <a:tcPr/>
                </a:tc>
                <a:extLst>
                  <a:ext uri="{0D108BD9-81ED-4DB2-BD59-A6C34878D82A}">
                    <a16:rowId xmlns:a16="http://schemas.microsoft.com/office/drawing/2014/main" val="3252545904"/>
                  </a:ext>
                </a:extLst>
              </a:tr>
              <a:tr h="302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FOREIGN KEY (</a:t>
                      </a:r>
                      <a:r>
                        <a:rPr lang="en-NZ" dirty="0" err="1"/>
                        <a:t>order_id</a:t>
                      </a:r>
                      <a:r>
                        <a:rPr lang="en-NZ" dirty="0"/>
                        <a:t>) REFERENCES ONLINE_ORDERS(</a:t>
                      </a:r>
                      <a:r>
                        <a:rPr lang="en-NZ" dirty="0" err="1"/>
                        <a:t>cust_id</a:t>
                      </a:r>
                      <a:r>
                        <a:rPr lang="en-NZ" dirty="0"/>
                        <a:t>),</a:t>
                      </a:r>
                    </a:p>
                  </a:txBody>
                  <a:tcPr/>
                </a:tc>
                <a:extLst>
                  <a:ext uri="{0D108BD9-81ED-4DB2-BD59-A6C34878D82A}">
                    <a16:rowId xmlns:a16="http://schemas.microsoft.com/office/drawing/2014/main" val="1798233209"/>
                  </a:ext>
                </a:extLst>
              </a:tr>
              <a:tr h="302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FOREIGN KEY (</a:t>
                      </a:r>
                      <a:r>
                        <a:rPr lang="en-NZ" dirty="0" err="1"/>
                        <a:t>phone_id</a:t>
                      </a:r>
                      <a:r>
                        <a:rPr lang="en-NZ" dirty="0"/>
                        <a:t>) REFERENCES PHONE_DEVICES(</a:t>
                      </a:r>
                      <a:r>
                        <a:rPr lang="en-NZ" dirty="0" err="1"/>
                        <a:t>phone_id</a:t>
                      </a:r>
                      <a:r>
                        <a:rPr lang="en-NZ" dirty="0"/>
                        <a:t>));</a:t>
                      </a:r>
                    </a:p>
                  </a:txBody>
                  <a:tcPr/>
                </a:tc>
                <a:extLst>
                  <a:ext uri="{0D108BD9-81ED-4DB2-BD59-A6C34878D82A}">
                    <a16:rowId xmlns:a16="http://schemas.microsoft.com/office/drawing/2014/main" val="1063184775"/>
                  </a:ext>
                </a:extLst>
              </a:tr>
            </a:tbl>
          </a:graphicData>
        </a:graphic>
      </p:graphicFrame>
      <p:sp>
        <p:nvSpPr>
          <p:cNvPr id="4" name="TextBox 3">
            <a:extLst>
              <a:ext uri="{FF2B5EF4-FFF2-40B4-BE49-F238E27FC236}">
                <a16:creationId xmlns:a16="http://schemas.microsoft.com/office/drawing/2014/main" id="{6A313A59-4224-48C0-80AB-17E6DE3BD3BA}"/>
              </a:ext>
            </a:extLst>
          </p:cNvPr>
          <p:cNvSpPr txBox="1"/>
          <p:nvPr/>
        </p:nvSpPr>
        <p:spPr>
          <a:xfrm>
            <a:off x="338528" y="754532"/>
            <a:ext cx="2164080" cy="769441"/>
          </a:xfrm>
          <a:prstGeom prst="rect">
            <a:avLst/>
          </a:prstGeom>
          <a:noFill/>
        </p:spPr>
        <p:txBody>
          <a:bodyPr wrap="square" rtlCol="0">
            <a:spAutoFit/>
          </a:bodyPr>
          <a:lstStyle/>
          <a:p>
            <a:r>
              <a:rPr lang="en-NZ" sz="4400" dirty="0">
                <a:latin typeface="+mj-lt"/>
              </a:rPr>
              <a:t>ORDERS</a:t>
            </a:r>
          </a:p>
        </p:txBody>
      </p:sp>
      <p:graphicFrame>
        <p:nvGraphicFramePr>
          <p:cNvPr id="3" name="Table 3">
            <a:extLst>
              <a:ext uri="{FF2B5EF4-FFF2-40B4-BE49-F238E27FC236}">
                <a16:creationId xmlns:a16="http://schemas.microsoft.com/office/drawing/2014/main" id="{A75B2B1C-3F16-416F-8EFE-DE9B78A7555F}"/>
              </a:ext>
            </a:extLst>
          </p:cNvPr>
          <p:cNvGraphicFramePr>
            <a:graphicFrameLocks noGrp="1"/>
          </p:cNvGraphicFramePr>
          <p:nvPr>
            <p:extLst>
              <p:ext uri="{D42A27DB-BD31-4B8C-83A1-F6EECF244321}">
                <p14:modId xmlns:p14="http://schemas.microsoft.com/office/powerpoint/2010/main" val="199949424"/>
              </p:ext>
            </p:extLst>
          </p:nvPr>
        </p:nvGraphicFramePr>
        <p:xfrm>
          <a:off x="8181385" y="1874520"/>
          <a:ext cx="3639111" cy="4571998"/>
        </p:xfrm>
        <a:graphic>
          <a:graphicData uri="http://schemas.openxmlformats.org/drawingml/2006/table">
            <a:tbl>
              <a:tblPr firstRow="1" bandRow="1">
                <a:tableStyleId>{F2DE63D5-997A-4646-A377-4702673A728D}</a:tableStyleId>
              </a:tblPr>
              <a:tblGrid>
                <a:gridCol w="3639111">
                  <a:extLst>
                    <a:ext uri="{9D8B030D-6E8A-4147-A177-3AD203B41FA5}">
                      <a16:colId xmlns:a16="http://schemas.microsoft.com/office/drawing/2014/main" val="1107688210"/>
                    </a:ext>
                  </a:extLst>
                </a:gridCol>
              </a:tblGrid>
              <a:tr h="704427">
                <a:tc>
                  <a:txBody>
                    <a:bodyPr/>
                    <a:lstStyle/>
                    <a:p>
                      <a:r>
                        <a:rPr lang="en-NZ" dirty="0"/>
                        <a:t>CREATE TABLE RATING_PHONE (</a:t>
                      </a:r>
                    </a:p>
                  </a:txBody>
                  <a:tcPr/>
                </a:tc>
                <a:extLst>
                  <a:ext uri="{0D108BD9-81ED-4DB2-BD59-A6C34878D82A}">
                    <a16:rowId xmlns:a16="http://schemas.microsoft.com/office/drawing/2014/main" val="1705700815"/>
                  </a:ext>
                </a:extLst>
              </a:tr>
              <a:tr h="472128">
                <a:tc>
                  <a:txBody>
                    <a:bodyPr/>
                    <a:lstStyle/>
                    <a:p>
                      <a:r>
                        <a:rPr lang="en-NZ" dirty="0" err="1"/>
                        <a:t>phone_id</a:t>
                      </a:r>
                      <a:r>
                        <a:rPr lang="en-NZ" dirty="0"/>
                        <a:t> int, /*FOREIGN KEY*/</a:t>
                      </a:r>
                    </a:p>
                  </a:txBody>
                  <a:tcPr/>
                </a:tc>
                <a:extLst>
                  <a:ext uri="{0D108BD9-81ED-4DB2-BD59-A6C34878D82A}">
                    <a16:rowId xmlns:a16="http://schemas.microsoft.com/office/drawing/2014/main" val="1959291683"/>
                  </a:ext>
                </a:extLst>
              </a:tr>
              <a:tr h="472128">
                <a:tc>
                  <a:txBody>
                    <a:bodyPr/>
                    <a:lstStyle/>
                    <a:p>
                      <a:r>
                        <a:rPr lang="en-NZ" dirty="0" err="1"/>
                        <a:t>cust_id</a:t>
                      </a:r>
                      <a:r>
                        <a:rPr lang="en-NZ" dirty="0"/>
                        <a:t> int, /*FOREIGN KEY*/</a:t>
                      </a:r>
                    </a:p>
                  </a:txBody>
                  <a:tcPr/>
                </a:tc>
                <a:extLst>
                  <a:ext uri="{0D108BD9-81ED-4DB2-BD59-A6C34878D82A}">
                    <a16:rowId xmlns:a16="http://schemas.microsoft.com/office/drawing/2014/main" val="3647937307"/>
                  </a:ext>
                </a:extLst>
              </a:tr>
              <a:tr h="4721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rating int,</a:t>
                      </a:r>
                    </a:p>
                  </a:txBody>
                  <a:tcPr/>
                </a:tc>
                <a:extLst>
                  <a:ext uri="{0D108BD9-81ED-4DB2-BD59-A6C34878D82A}">
                    <a16:rowId xmlns:a16="http://schemas.microsoft.com/office/drawing/2014/main" val="797017882"/>
                  </a:ext>
                </a:extLst>
              </a:tr>
              <a:tr h="11641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FOREIGN KEY (</a:t>
                      </a:r>
                      <a:r>
                        <a:rPr lang="en-NZ" dirty="0" err="1"/>
                        <a:t>phone_id</a:t>
                      </a:r>
                      <a:r>
                        <a:rPr lang="en-NZ" dirty="0"/>
                        <a:t>) REFERENCES PHONE_DEVICES(</a:t>
                      </a:r>
                      <a:r>
                        <a:rPr lang="en-NZ" dirty="0" err="1"/>
                        <a:t>phone_id</a:t>
                      </a:r>
                      <a:r>
                        <a:rPr lang="en-NZ" dirty="0"/>
                        <a:t>),</a:t>
                      </a:r>
                    </a:p>
                  </a:txBody>
                  <a:tcPr/>
                </a:tc>
                <a:extLst>
                  <a:ext uri="{0D108BD9-81ED-4DB2-BD59-A6C34878D82A}">
                    <a16:rowId xmlns:a16="http://schemas.microsoft.com/office/drawing/2014/main" val="3583072979"/>
                  </a:ext>
                </a:extLst>
              </a:tr>
              <a:tr h="8149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FOREIGN KEY (</a:t>
                      </a:r>
                      <a:r>
                        <a:rPr lang="en-NZ" dirty="0" err="1"/>
                        <a:t>cust_id</a:t>
                      </a:r>
                      <a:r>
                        <a:rPr lang="en-NZ" dirty="0"/>
                        <a:t>) REFERENCES PHONE_DEVICES(</a:t>
                      </a:r>
                      <a:r>
                        <a:rPr lang="en-NZ" dirty="0" err="1"/>
                        <a:t>cust_id</a:t>
                      </a:r>
                      <a:r>
                        <a:rPr lang="en-NZ" dirty="0"/>
                        <a:t>),</a:t>
                      </a:r>
                    </a:p>
                  </a:txBody>
                  <a:tcPr/>
                </a:tc>
                <a:extLst>
                  <a:ext uri="{0D108BD9-81ED-4DB2-BD59-A6C34878D82A}">
                    <a16:rowId xmlns:a16="http://schemas.microsoft.com/office/drawing/2014/main" val="1727842209"/>
                  </a:ext>
                </a:extLst>
              </a:tr>
              <a:tr h="4721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CHECK(rating&gt;=0 and rating&lt;=10));</a:t>
                      </a:r>
                    </a:p>
                  </a:txBody>
                  <a:tcPr/>
                </a:tc>
                <a:extLst>
                  <a:ext uri="{0D108BD9-81ED-4DB2-BD59-A6C34878D82A}">
                    <a16:rowId xmlns:a16="http://schemas.microsoft.com/office/drawing/2014/main" val="2272901214"/>
                  </a:ext>
                </a:extLst>
              </a:tr>
            </a:tbl>
          </a:graphicData>
        </a:graphic>
      </p:graphicFrame>
    </p:spTree>
    <p:extLst>
      <p:ext uri="{BB962C8B-B14F-4D97-AF65-F5344CB8AC3E}">
        <p14:creationId xmlns:p14="http://schemas.microsoft.com/office/powerpoint/2010/main" val="409901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4D6A7B5D-100A-4060-BF0D-0B909BEAA89B}"/>
              </a:ext>
            </a:extLst>
          </p:cNvPr>
          <p:cNvGraphicFramePr>
            <a:graphicFrameLocks noGrp="1"/>
          </p:cNvGraphicFramePr>
          <p:nvPr>
            <p:extLst>
              <p:ext uri="{D42A27DB-BD31-4B8C-83A1-F6EECF244321}">
                <p14:modId xmlns:p14="http://schemas.microsoft.com/office/powerpoint/2010/main" val="2229857851"/>
              </p:ext>
            </p:extLst>
          </p:nvPr>
        </p:nvGraphicFramePr>
        <p:xfrm>
          <a:off x="4602480" y="1523973"/>
          <a:ext cx="4020112" cy="4561720"/>
        </p:xfrm>
        <a:graphic>
          <a:graphicData uri="http://schemas.openxmlformats.org/drawingml/2006/table">
            <a:tbl>
              <a:tblPr firstRow="1" bandRow="1">
                <a:tableStyleId>{F2DE63D5-997A-4646-A377-4702673A728D}</a:tableStyleId>
              </a:tblPr>
              <a:tblGrid>
                <a:gridCol w="4020112">
                  <a:extLst>
                    <a:ext uri="{9D8B030D-6E8A-4147-A177-3AD203B41FA5}">
                      <a16:colId xmlns:a16="http://schemas.microsoft.com/office/drawing/2014/main" val="1107688210"/>
                    </a:ext>
                  </a:extLst>
                </a:gridCol>
              </a:tblGrid>
              <a:tr h="486157">
                <a:tc>
                  <a:txBody>
                    <a:bodyPr/>
                    <a:lstStyle/>
                    <a:p>
                      <a:r>
                        <a:rPr lang="en-NZ" dirty="0"/>
                        <a:t>CREATE TABLE SHOPPING_CART(</a:t>
                      </a:r>
                    </a:p>
                  </a:txBody>
                  <a:tcPr/>
                </a:tc>
                <a:extLst>
                  <a:ext uri="{0D108BD9-81ED-4DB2-BD59-A6C34878D82A}">
                    <a16:rowId xmlns:a16="http://schemas.microsoft.com/office/drawing/2014/main" val="1705700815"/>
                  </a:ext>
                </a:extLst>
              </a:tr>
              <a:tr h="486157">
                <a:tc>
                  <a:txBody>
                    <a:bodyPr/>
                    <a:lstStyle/>
                    <a:p>
                      <a:r>
                        <a:rPr lang="en-NZ" dirty="0" err="1"/>
                        <a:t>cust_id</a:t>
                      </a:r>
                      <a:r>
                        <a:rPr lang="en-NZ" dirty="0"/>
                        <a:t> int, /*FOREIGN KEY*/</a:t>
                      </a:r>
                    </a:p>
                  </a:txBody>
                  <a:tcPr/>
                </a:tc>
                <a:extLst>
                  <a:ext uri="{0D108BD9-81ED-4DB2-BD59-A6C34878D82A}">
                    <a16:rowId xmlns:a16="http://schemas.microsoft.com/office/drawing/2014/main" val="1639593010"/>
                  </a:ext>
                </a:extLst>
              </a:tr>
              <a:tr h="486157">
                <a:tc>
                  <a:txBody>
                    <a:bodyPr/>
                    <a:lstStyle/>
                    <a:p>
                      <a:r>
                        <a:rPr lang="en-NZ" dirty="0" err="1"/>
                        <a:t>phone_id</a:t>
                      </a:r>
                      <a:r>
                        <a:rPr lang="en-NZ" dirty="0"/>
                        <a:t> int NOT NULL, /*FOREIGN KEY*/</a:t>
                      </a:r>
                    </a:p>
                  </a:txBody>
                  <a:tcPr/>
                </a:tc>
                <a:extLst>
                  <a:ext uri="{0D108BD9-81ED-4DB2-BD59-A6C34878D82A}">
                    <a16:rowId xmlns:a16="http://schemas.microsoft.com/office/drawing/2014/main" val="1064357783"/>
                  </a:ext>
                </a:extLst>
              </a:tr>
              <a:tr h="486157">
                <a:tc>
                  <a:txBody>
                    <a:bodyPr/>
                    <a:lstStyle/>
                    <a:p>
                      <a:r>
                        <a:rPr lang="en-NZ" dirty="0"/>
                        <a:t>price int NOT NULL, </a:t>
                      </a:r>
                    </a:p>
                  </a:txBody>
                  <a:tcPr/>
                </a:tc>
                <a:extLst>
                  <a:ext uri="{0D108BD9-81ED-4DB2-BD59-A6C34878D82A}">
                    <a16:rowId xmlns:a16="http://schemas.microsoft.com/office/drawing/2014/main" val="636497559"/>
                  </a:ext>
                </a:extLst>
              </a:tr>
              <a:tr h="486157">
                <a:tc>
                  <a:txBody>
                    <a:bodyPr/>
                    <a:lstStyle/>
                    <a:p>
                      <a:r>
                        <a:rPr lang="en-NZ" dirty="0" err="1"/>
                        <a:t>date_added</a:t>
                      </a:r>
                      <a:r>
                        <a:rPr lang="en-NZ" dirty="0"/>
                        <a:t> date DEFAULT GETDATE(), </a:t>
                      </a:r>
                    </a:p>
                  </a:txBody>
                  <a:tcPr/>
                </a:tc>
                <a:extLst>
                  <a:ext uri="{0D108BD9-81ED-4DB2-BD59-A6C34878D82A}">
                    <a16:rowId xmlns:a16="http://schemas.microsoft.com/office/drawing/2014/main" val="1684167269"/>
                  </a:ext>
                </a:extLst>
              </a:tr>
              <a:tr h="486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units int NOT NULL,</a:t>
                      </a:r>
                    </a:p>
                  </a:txBody>
                  <a:tcPr/>
                </a:tc>
                <a:extLst>
                  <a:ext uri="{0D108BD9-81ED-4DB2-BD59-A6C34878D82A}">
                    <a16:rowId xmlns:a16="http://schemas.microsoft.com/office/drawing/2014/main" val="884333208"/>
                  </a:ext>
                </a:extLst>
              </a:tr>
              <a:tr h="48615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FOREIGN KEY (</a:t>
                      </a:r>
                      <a:r>
                        <a:rPr lang="en-NZ" dirty="0" err="1"/>
                        <a:t>cust_id</a:t>
                      </a:r>
                      <a:r>
                        <a:rPr lang="en-NZ" dirty="0"/>
                        <a:t>) REFERENCES CUST_DETAILS(</a:t>
                      </a:r>
                      <a:r>
                        <a:rPr lang="en-NZ" dirty="0" err="1"/>
                        <a:t>cust_id</a:t>
                      </a:r>
                      <a:r>
                        <a:rPr lang="en-NZ" dirty="0"/>
                        <a:t>),</a:t>
                      </a:r>
                    </a:p>
                  </a:txBody>
                  <a:tcPr/>
                </a:tc>
                <a:extLst>
                  <a:ext uri="{0D108BD9-81ED-4DB2-BD59-A6C34878D82A}">
                    <a16:rowId xmlns:a16="http://schemas.microsoft.com/office/drawing/2014/main" val="2149580687"/>
                  </a:ext>
                </a:extLst>
              </a:tr>
              <a:tr h="8507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FOREIGN KEY (</a:t>
                      </a:r>
                      <a:r>
                        <a:rPr lang="en-NZ" dirty="0" err="1"/>
                        <a:t>phone_id</a:t>
                      </a:r>
                      <a:r>
                        <a:rPr lang="en-NZ" dirty="0"/>
                        <a:t>) REFERENCES PHONE_DEVICES(</a:t>
                      </a:r>
                      <a:r>
                        <a:rPr lang="en-NZ" dirty="0" err="1"/>
                        <a:t>phone_id</a:t>
                      </a:r>
                      <a:r>
                        <a:rPr lang="en-NZ" dirty="0"/>
                        <a:t>));</a:t>
                      </a:r>
                    </a:p>
                  </a:txBody>
                  <a:tcPr/>
                </a:tc>
                <a:extLst>
                  <a:ext uri="{0D108BD9-81ED-4DB2-BD59-A6C34878D82A}">
                    <a16:rowId xmlns:a16="http://schemas.microsoft.com/office/drawing/2014/main" val="911876495"/>
                  </a:ext>
                </a:extLst>
              </a:tr>
            </a:tbl>
          </a:graphicData>
        </a:graphic>
      </p:graphicFrame>
      <p:graphicFrame>
        <p:nvGraphicFramePr>
          <p:cNvPr id="7" name="Table 3">
            <a:extLst>
              <a:ext uri="{FF2B5EF4-FFF2-40B4-BE49-F238E27FC236}">
                <a16:creationId xmlns:a16="http://schemas.microsoft.com/office/drawing/2014/main" id="{48365FE3-5CE2-4714-BF15-BE09E0CD5C24}"/>
              </a:ext>
            </a:extLst>
          </p:cNvPr>
          <p:cNvGraphicFramePr>
            <a:graphicFrameLocks noGrp="1"/>
          </p:cNvGraphicFramePr>
          <p:nvPr>
            <p:extLst>
              <p:ext uri="{D42A27DB-BD31-4B8C-83A1-F6EECF244321}">
                <p14:modId xmlns:p14="http://schemas.microsoft.com/office/powerpoint/2010/main" val="2355674704"/>
              </p:ext>
            </p:extLst>
          </p:nvPr>
        </p:nvGraphicFramePr>
        <p:xfrm>
          <a:off x="338528" y="1523973"/>
          <a:ext cx="4020112" cy="5258575"/>
        </p:xfrm>
        <a:graphic>
          <a:graphicData uri="http://schemas.openxmlformats.org/drawingml/2006/table">
            <a:tbl>
              <a:tblPr firstRow="1" bandRow="1">
                <a:tableStyleId>{F2DE63D5-997A-4646-A377-4702673A728D}</a:tableStyleId>
              </a:tblPr>
              <a:tblGrid>
                <a:gridCol w="4020112">
                  <a:extLst>
                    <a:ext uri="{9D8B030D-6E8A-4147-A177-3AD203B41FA5}">
                      <a16:colId xmlns:a16="http://schemas.microsoft.com/office/drawing/2014/main" val="1107688210"/>
                    </a:ext>
                  </a:extLst>
                </a:gridCol>
              </a:tblGrid>
              <a:tr h="235574">
                <a:tc>
                  <a:txBody>
                    <a:bodyPr/>
                    <a:lstStyle/>
                    <a:p>
                      <a:r>
                        <a:rPr lang="en-NZ" dirty="0"/>
                        <a:t>CREATE TABLE PAY_RECIEVED(</a:t>
                      </a:r>
                    </a:p>
                  </a:txBody>
                  <a:tcPr/>
                </a:tc>
                <a:extLst>
                  <a:ext uri="{0D108BD9-81ED-4DB2-BD59-A6C34878D82A}">
                    <a16:rowId xmlns:a16="http://schemas.microsoft.com/office/drawing/2014/main" val="1705700815"/>
                  </a:ext>
                </a:extLst>
              </a:tr>
              <a:tr h="412255">
                <a:tc>
                  <a:txBody>
                    <a:bodyPr/>
                    <a:lstStyle/>
                    <a:p>
                      <a:r>
                        <a:rPr lang="en-NZ" dirty="0" err="1"/>
                        <a:t>pay_id</a:t>
                      </a:r>
                      <a:r>
                        <a:rPr lang="en-NZ" dirty="0"/>
                        <a:t> int IDENTITY(1,1) PRIMARY KEY,</a:t>
                      </a:r>
                    </a:p>
                  </a:txBody>
                  <a:tcPr/>
                </a:tc>
                <a:extLst>
                  <a:ext uri="{0D108BD9-81ED-4DB2-BD59-A6C34878D82A}">
                    <a16:rowId xmlns:a16="http://schemas.microsoft.com/office/drawing/2014/main" val="1959291683"/>
                  </a:ext>
                </a:extLst>
              </a:tr>
              <a:tr h="235574">
                <a:tc>
                  <a:txBody>
                    <a:bodyPr/>
                    <a:lstStyle/>
                    <a:p>
                      <a:r>
                        <a:rPr lang="en-NZ" dirty="0" err="1"/>
                        <a:t>order_id</a:t>
                      </a:r>
                      <a:r>
                        <a:rPr lang="en-NZ" dirty="0"/>
                        <a:t> int, /*FOREIGN KEY*/</a:t>
                      </a:r>
                    </a:p>
                  </a:txBody>
                  <a:tcPr/>
                </a:tc>
                <a:extLst>
                  <a:ext uri="{0D108BD9-81ED-4DB2-BD59-A6C34878D82A}">
                    <a16:rowId xmlns:a16="http://schemas.microsoft.com/office/drawing/2014/main" val="2608412004"/>
                  </a:ext>
                </a:extLst>
              </a:tr>
              <a:tr h="235574">
                <a:tc>
                  <a:txBody>
                    <a:bodyPr/>
                    <a:lstStyle/>
                    <a:p>
                      <a:r>
                        <a:rPr lang="en-NZ" dirty="0" err="1"/>
                        <a:t>cust_id</a:t>
                      </a:r>
                      <a:r>
                        <a:rPr lang="en-NZ" dirty="0"/>
                        <a:t> int, /*FOREIGN KEY*/</a:t>
                      </a:r>
                    </a:p>
                  </a:txBody>
                  <a:tcPr/>
                </a:tc>
                <a:extLst>
                  <a:ext uri="{0D108BD9-81ED-4DB2-BD59-A6C34878D82A}">
                    <a16:rowId xmlns:a16="http://schemas.microsoft.com/office/drawing/2014/main" val="2904324613"/>
                  </a:ext>
                </a:extLst>
              </a:tr>
              <a:tr h="235574">
                <a:tc>
                  <a:txBody>
                    <a:bodyPr/>
                    <a:lstStyle/>
                    <a:p>
                      <a:r>
                        <a:rPr lang="en-NZ" dirty="0" err="1"/>
                        <a:t>transac_id</a:t>
                      </a:r>
                      <a:r>
                        <a:rPr lang="en-NZ" dirty="0"/>
                        <a:t> int, /*FOREIGN KEY*/</a:t>
                      </a:r>
                    </a:p>
                  </a:txBody>
                  <a:tcPr/>
                </a:tc>
                <a:extLst>
                  <a:ext uri="{0D108BD9-81ED-4DB2-BD59-A6C34878D82A}">
                    <a16:rowId xmlns:a16="http://schemas.microsoft.com/office/drawing/2014/main" val="3745766041"/>
                  </a:ext>
                </a:extLst>
              </a:tr>
              <a:tr h="235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err="1"/>
                        <a:t>pay_approv_code</a:t>
                      </a:r>
                      <a:r>
                        <a:rPr lang="en-NZ" dirty="0"/>
                        <a:t> int,</a:t>
                      </a:r>
                    </a:p>
                  </a:txBody>
                  <a:tcPr/>
                </a:tc>
                <a:extLst>
                  <a:ext uri="{0D108BD9-81ED-4DB2-BD59-A6C34878D82A}">
                    <a16:rowId xmlns:a16="http://schemas.microsoft.com/office/drawing/2014/main" val="3252545904"/>
                  </a:ext>
                </a:extLst>
              </a:tr>
              <a:tr h="235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err="1"/>
                        <a:t>date_pay</a:t>
                      </a:r>
                      <a:r>
                        <a:rPr lang="en-NZ" dirty="0"/>
                        <a:t> date,</a:t>
                      </a:r>
                    </a:p>
                  </a:txBody>
                  <a:tcPr/>
                </a:tc>
                <a:extLst>
                  <a:ext uri="{0D108BD9-81ED-4DB2-BD59-A6C34878D82A}">
                    <a16:rowId xmlns:a16="http://schemas.microsoft.com/office/drawing/2014/main" val="2205535891"/>
                  </a:ext>
                </a:extLst>
              </a:tr>
              <a:tr h="235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fee int,</a:t>
                      </a:r>
                    </a:p>
                  </a:txBody>
                  <a:tcPr/>
                </a:tc>
                <a:extLst>
                  <a:ext uri="{0D108BD9-81ED-4DB2-BD59-A6C34878D82A}">
                    <a16:rowId xmlns:a16="http://schemas.microsoft.com/office/drawing/2014/main" val="1091405798"/>
                  </a:ext>
                </a:extLst>
              </a:tr>
              <a:tr h="23557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IP int,</a:t>
                      </a:r>
                    </a:p>
                  </a:txBody>
                  <a:tcPr/>
                </a:tc>
                <a:extLst>
                  <a:ext uri="{0D108BD9-81ED-4DB2-BD59-A6C34878D82A}">
                    <a16:rowId xmlns:a16="http://schemas.microsoft.com/office/drawing/2014/main" val="3148393755"/>
                  </a:ext>
                </a:extLst>
              </a:tr>
              <a:tr h="588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FOREIGN KEY (</a:t>
                      </a:r>
                      <a:r>
                        <a:rPr lang="en-NZ" dirty="0" err="1"/>
                        <a:t>order_id</a:t>
                      </a:r>
                      <a:r>
                        <a:rPr lang="en-NZ" dirty="0"/>
                        <a:t>) REFERENCES ONLINE_ORDER(</a:t>
                      </a:r>
                      <a:r>
                        <a:rPr lang="en-NZ" dirty="0" err="1"/>
                        <a:t>order_id</a:t>
                      </a:r>
                      <a:r>
                        <a:rPr lang="en-NZ" dirty="0"/>
                        <a:t>),</a:t>
                      </a:r>
                    </a:p>
                  </a:txBody>
                  <a:tcPr/>
                </a:tc>
                <a:extLst>
                  <a:ext uri="{0D108BD9-81ED-4DB2-BD59-A6C34878D82A}">
                    <a16:rowId xmlns:a16="http://schemas.microsoft.com/office/drawing/2014/main" val="86532311"/>
                  </a:ext>
                </a:extLst>
              </a:tr>
              <a:tr h="588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FOREIGN KEY (</a:t>
                      </a:r>
                      <a:r>
                        <a:rPr lang="en-NZ" dirty="0" err="1"/>
                        <a:t>cust_id</a:t>
                      </a:r>
                      <a:r>
                        <a:rPr lang="en-NZ" dirty="0"/>
                        <a:t>) REFERENCES CUST_DETAILS(</a:t>
                      </a:r>
                      <a:r>
                        <a:rPr lang="en-NZ" dirty="0" err="1"/>
                        <a:t>cust_id</a:t>
                      </a:r>
                      <a:r>
                        <a:rPr lang="en-NZ" dirty="0"/>
                        <a:t>),</a:t>
                      </a:r>
                    </a:p>
                  </a:txBody>
                  <a:tcPr/>
                </a:tc>
                <a:extLst>
                  <a:ext uri="{0D108BD9-81ED-4DB2-BD59-A6C34878D82A}">
                    <a16:rowId xmlns:a16="http://schemas.microsoft.com/office/drawing/2014/main" val="221693536"/>
                  </a:ext>
                </a:extLst>
              </a:tr>
              <a:tr h="5889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FOREIGN KEY (</a:t>
                      </a:r>
                      <a:r>
                        <a:rPr lang="en-NZ" dirty="0" err="1"/>
                        <a:t>transac_id</a:t>
                      </a:r>
                      <a:r>
                        <a:rPr lang="en-NZ" dirty="0"/>
                        <a:t>) REFERENCES TRANSACTION(</a:t>
                      </a:r>
                      <a:r>
                        <a:rPr lang="en-NZ" dirty="0" err="1"/>
                        <a:t>cust_id</a:t>
                      </a:r>
                      <a:r>
                        <a:rPr lang="en-NZ" dirty="0"/>
                        <a:t>));</a:t>
                      </a:r>
                    </a:p>
                  </a:txBody>
                  <a:tcPr/>
                </a:tc>
                <a:extLst>
                  <a:ext uri="{0D108BD9-81ED-4DB2-BD59-A6C34878D82A}">
                    <a16:rowId xmlns:a16="http://schemas.microsoft.com/office/drawing/2014/main" val="573621586"/>
                  </a:ext>
                </a:extLst>
              </a:tr>
            </a:tbl>
          </a:graphicData>
        </a:graphic>
      </p:graphicFrame>
      <p:sp>
        <p:nvSpPr>
          <p:cNvPr id="4" name="TextBox 3">
            <a:extLst>
              <a:ext uri="{FF2B5EF4-FFF2-40B4-BE49-F238E27FC236}">
                <a16:creationId xmlns:a16="http://schemas.microsoft.com/office/drawing/2014/main" id="{6A313A59-4224-48C0-80AB-17E6DE3BD3BA}"/>
              </a:ext>
            </a:extLst>
          </p:cNvPr>
          <p:cNvSpPr txBox="1"/>
          <p:nvPr/>
        </p:nvSpPr>
        <p:spPr>
          <a:xfrm>
            <a:off x="338528" y="754532"/>
            <a:ext cx="2164080" cy="769441"/>
          </a:xfrm>
          <a:prstGeom prst="rect">
            <a:avLst/>
          </a:prstGeom>
          <a:noFill/>
        </p:spPr>
        <p:txBody>
          <a:bodyPr wrap="square" rtlCol="0">
            <a:spAutoFit/>
          </a:bodyPr>
          <a:lstStyle/>
          <a:p>
            <a:r>
              <a:rPr lang="en-NZ" sz="4400" dirty="0">
                <a:latin typeface="+mj-lt"/>
              </a:rPr>
              <a:t>ORDERS</a:t>
            </a:r>
          </a:p>
        </p:txBody>
      </p:sp>
      <p:graphicFrame>
        <p:nvGraphicFramePr>
          <p:cNvPr id="2" name="Table 3">
            <a:extLst>
              <a:ext uri="{FF2B5EF4-FFF2-40B4-BE49-F238E27FC236}">
                <a16:creationId xmlns:a16="http://schemas.microsoft.com/office/drawing/2014/main" id="{A700CB18-7BDB-4A4C-8423-94BCAFBFBE35}"/>
              </a:ext>
            </a:extLst>
          </p:cNvPr>
          <p:cNvGraphicFramePr>
            <a:graphicFrameLocks noGrp="1"/>
          </p:cNvGraphicFramePr>
          <p:nvPr>
            <p:extLst>
              <p:ext uri="{D42A27DB-BD31-4B8C-83A1-F6EECF244321}">
                <p14:modId xmlns:p14="http://schemas.microsoft.com/office/powerpoint/2010/main" val="371894949"/>
              </p:ext>
            </p:extLst>
          </p:nvPr>
        </p:nvGraphicFramePr>
        <p:xfrm>
          <a:off x="8843555" y="1506017"/>
          <a:ext cx="3009917" cy="5157026"/>
        </p:xfrm>
        <a:graphic>
          <a:graphicData uri="http://schemas.openxmlformats.org/drawingml/2006/table">
            <a:tbl>
              <a:tblPr firstRow="1" bandRow="1">
                <a:tableStyleId>{F2DE63D5-997A-4646-A377-4702673A728D}</a:tableStyleId>
              </a:tblPr>
              <a:tblGrid>
                <a:gridCol w="3009917">
                  <a:extLst>
                    <a:ext uri="{9D8B030D-6E8A-4147-A177-3AD203B41FA5}">
                      <a16:colId xmlns:a16="http://schemas.microsoft.com/office/drawing/2014/main" val="1107688210"/>
                    </a:ext>
                  </a:extLst>
                </a:gridCol>
              </a:tblGrid>
              <a:tr h="504249">
                <a:tc>
                  <a:txBody>
                    <a:bodyPr/>
                    <a:lstStyle/>
                    <a:p>
                      <a:r>
                        <a:rPr lang="en-NZ" sz="1800" dirty="0"/>
                        <a:t>CREATE TABLE TRANSACTIONS(</a:t>
                      </a:r>
                    </a:p>
                  </a:txBody>
                  <a:tcPr/>
                </a:tc>
                <a:extLst>
                  <a:ext uri="{0D108BD9-81ED-4DB2-BD59-A6C34878D82A}">
                    <a16:rowId xmlns:a16="http://schemas.microsoft.com/office/drawing/2014/main" val="1705700815"/>
                  </a:ext>
                </a:extLst>
              </a:tr>
              <a:tr h="819406">
                <a:tc>
                  <a:txBody>
                    <a:bodyPr/>
                    <a:lstStyle/>
                    <a:p>
                      <a:r>
                        <a:rPr lang="en-NZ" sz="1800" dirty="0" err="1"/>
                        <a:t>transac_id</a:t>
                      </a:r>
                      <a:r>
                        <a:rPr lang="en-NZ" sz="1800" dirty="0"/>
                        <a:t> int IDENTITY(1,1) PRIMARY KEY,</a:t>
                      </a:r>
                    </a:p>
                  </a:txBody>
                  <a:tcPr/>
                </a:tc>
                <a:extLst>
                  <a:ext uri="{0D108BD9-81ED-4DB2-BD59-A6C34878D82A}">
                    <a16:rowId xmlns:a16="http://schemas.microsoft.com/office/drawing/2014/main" val="1639593010"/>
                  </a:ext>
                </a:extLst>
              </a:tr>
              <a:tr h="504249">
                <a:tc>
                  <a:txBody>
                    <a:bodyPr/>
                    <a:lstStyle/>
                    <a:p>
                      <a:r>
                        <a:rPr lang="en-NZ" sz="1800" dirty="0" err="1"/>
                        <a:t>order_id</a:t>
                      </a:r>
                      <a:r>
                        <a:rPr lang="en-NZ" sz="1800" dirty="0"/>
                        <a:t> int, /*FOREIGN KEY*/</a:t>
                      </a:r>
                    </a:p>
                  </a:txBody>
                  <a:tcPr/>
                </a:tc>
                <a:extLst>
                  <a:ext uri="{0D108BD9-81ED-4DB2-BD59-A6C34878D82A}">
                    <a16:rowId xmlns:a16="http://schemas.microsoft.com/office/drawing/2014/main" val="1212939388"/>
                  </a:ext>
                </a:extLst>
              </a:tr>
              <a:tr h="504249">
                <a:tc>
                  <a:txBody>
                    <a:bodyPr/>
                    <a:lstStyle/>
                    <a:p>
                      <a:r>
                        <a:rPr lang="en-NZ" sz="1800" dirty="0" err="1"/>
                        <a:t>cust_id</a:t>
                      </a:r>
                      <a:r>
                        <a:rPr lang="en-NZ" sz="1800" dirty="0"/>
                        <a:t> int, /*FOREIGN KEY*/</a:t>
                      </a:r>
                    </a:p>
                  </a:txBody>
                  <a:tcPr/>
                </a:tc>
                <a:extLst>
                  <a:ext uri="{0D108BD9-81ED-4DB2-BD59-A6C34878D82A}">
                    <a16:rowId xmlns:a16="http://schemas.microsoft.com/office/drawing/2014/main" val="3230179632"/>
                  </a:ext>
                </a:extLst>
              </a:tr>
              <a:tr h="504249">
                <a:tc>
                  <a:txBody>
                    <a:bodyPr/>
                    <a:lstStyle/>
                    <a:p>
                      <a:r>
                        <a:rPr lang="en-NZ" sz="1800" dirty="0" err="1"/>
                        <a:t>total_number_items</a:t>
                      </a:r>
                      <a:r>
                        <a:rPr lang="en-NZ" sz="1800" dirty="0"/>
                        <a:t> int,</a:t>
                      </a:r>
                    </a:p>
                  </a:txBody>
                  <a:tcPr/>
                </a:tc>
                <a:extLst>
                  <a:ext uri="{0D108BD9-81ED-4DB2-BD59-A6C34878D82A}">
                    <a16:rowId xmlns:a16="http://schemas.microsoft.com/office/drawing/2014/main" val="3179410089"/>
                  </a:ext>
                </a:extLst>
              </a:tr>
              <a:tr h="8194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FOREIGN KEY (</a:t>
                      </a:r>
                      <a:r>
                        <a:rPr lang="en-NZ" sz="1800" dirty="0" err="1"/>
                        <a:t>order_id</a:t>
                      </a:r>
                      <a:r>
                        <a:rPr lang="en-NZ" sz="1800" dirty="0"/>
                        <a:t>) REFERENCES ONLINE_ORDER(</a:t>
                      </a:r>
                      <a:r>
                        <a:rPr lang="en-NZ" sz="1800" dirty="0" err="1"/>
                        <a:t>order_id</a:t>
                      </a:r>
                      <a:r>
                        <a:rPr lang="en-NZ" sz="1800" dirty="0"/>
                        <a:t>),</a:t>
                      </a:r>
                    </a:p>
                  </a:txBody>
                  <a:tcPr/>
                </a:tc>
                <a:extLst>
                  <a:ext uri="{0D108BD9-81ED-4DB2-BD59-A6C34878D82A}">
                    <a16:rowId xmlns:a16="http://schemas.microsoft.com/office/drawing/2014/main" val="3450753373"/>
                  </a:ext>
                </a:extLst>
              </a:tr>
              <a:tr h="11345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800" dirty="0"/>
                        <a:t>FOREIGN KEY (</a:t>
                      </a:r>
                      <a:r>
                        <a:rPr lang="en-NZ" sz="1800" dirty="0" err="1"/>
                        <a:t>cust_id</a:t>
                      </a:r>
                      <a:r>
                        <a:rPr lang="en-NZ" sz="1800" dirty="0"/>
                        <a:t>) REFERENCES CUST_DETAILS(</a:t>
                      </a:r>
                      <a:r>
                        <a:rPr lang="en-NZ" sz="1800" dirty="0" err="1"/>
                        <a:t>cust_id</a:t>
                      </a:r>
                      <a:r>
                        <a:rPr lang="en-NZ" sz="1800" dirty="0"/>
                        <a:t>));</a:t>
                      </a:r>
                    </a:p>
                  </a:txBody>
                  <a:tcPr/>
                </a:tc>
                <a:extLst>
                  <a:ext uri="{0D108BD9-81ED-4DB2-BD59-A6C34878D82A}">
                    <a16:rowId xmlns:a16="http://schemas.microsoft.com/office/drawing/2014/main" val="2343986428"/>
                  </a:ext>
                </a:extLst>
              </a:tr>
            </a:tbl>
          </a:graphicData>
        </a:graphic>
      </p:graphicFrame>
    </p:spTree>
    <p:extLst>
      <p:ext uri="{BB962C8B-B14F-4D97-AF65-F5344CB8AC3E}">
        <p14:creationId xmlns:p14="http://schemas.microsoft.com/office/powerpoint/2010/main" val="2147470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4D6A7B5D-100A-4060-BF0D-0B909BEAA89B}"/>
              </a:ext>
            </a:extLst>
          </p:cNvPr>
          <p:cNvGraphicFramePr>
            <a:graphicFrameLocks noGrp="1"/>
          </p:cNvGraphicFramePr>
          <p:nvPr>
            <p:extLst>
              <p:ext uri="{D42A27DB-BD31-4B8C-83A1-F6EECF244321}">
                <p14:modId xmlns:p14="http://schemas.microsoft.com/office/powerpoint/2010/main" val="551164330"/>
              </p:ext>
            </p:extLst>
          </p:nvPr>
        </p:nvGraphicFramePr>
        <p:xfrm>
          <a:off x="338527" y="1523972"/>
          <a:ext cx="3749457" cy="5029924"/>
        </p:xfrm>
        <a:graphic>
          <a:graphicData uri="http://schemas.openxmlformats.org/drawingml/2006/table">
            <a:tbl>
              <a:tblPr firstRow="1" bandRow="1">
                <a:tableStyleId>{F2DE63D5-997A-4646-A377-4702673A728D}</a:tableStyleId>
              </a:tblPr>
              <a:tblGrid>
                <a:gridCol w="3749457">
                  <a:extLst>
                    <a:ext uri="{9D8B030D-6E8A-4147-A177-3AD203B41FA5}">
                      <a16:colId xmlns:a16="http://schemas.microsoft.com/office/drawing/2014/main" val="1107688210"/>
                    </a:ext>
                  </a:extLst>
                </a:gridCol>
              </a:tblGrid>
              <a:tr h="319097">
                <a:tc>
                  <a:txBody>
                    <a:bodyPr/>
                    <a:lstStyle/>
                    <a:p>
                      <a:r>
                        <a:rPr lang="en-NZ" sz="1600" dirty="0"/>
                        <a:t>CREATE TABLE FORUM(</a:t>
                      </a:r>
                    </a:p>
                  </a:txBody>
                  <a:tcPr/>
                </a:tc>
                <a:extLst>
                  <a:ext uri="{0D108BD9-81ED-4DB2-BD59-A6C34878D82A}">
                    <a16:rowId xmlns:a16="http://schemas.microsoft.com/office/drawing/2014/main" val="1705700815"/>
                  </a:ext>
                </a:extLst>
              </a:tr>
              <a:tr h="550770">
                <a:tc>
                  <a:txBody>
                    <a:bodyPr/>
                    <a:lstStyle/>
                    <a:p>
                      <a:r>
                        <a:rPr lang="en-NZ" sz="1600" dirty="0" err="1"/>
                        <a:t>forum_id</a:t>
                      </a:r>
                      <a:r>
                        <a:rPr lang="en-NZ" sz="1600" dirty="0"/>
                        <a:t> int IDENTITY(1,1) PRIMARY KEY,</a:t>
                      </a:r>
                    </a:p>
                  </a:txBody>
                  <a:tcPr/>
                </a:tc>
                <a:extLst>
                  <a:ext uri="{0D108BD9-81ED-4DB2-BD59-A6C34878D82A}">
                    <a16:rowId xmlns:a16="http://schemas.microsoft.com/office/drawing/2014/main" val="1639593010"/>
                  </a:ext>
                </a:extLst>
              </a:tr>
              <a:tr h="314726">
                <a:tc>
                  <a:txBody>
                    <a:bodyPr/>
                    <a:lstStyle/>
                    <a:p>
                      <a:r>
                        <a:rPr lang="en-NZ" sz="1600" dirty="0"/>
                        <a:t>name varchar(100),</a:t>
                      </a:r>
                    </a:p>
                  </a:txBody>
                  <a:tcPr/>
                </a:tc>
                <a:extLst>
                  <a:ext uri="{0D108BD9-81ED-4DB2-BD59-A6C34878D82A}">
                    <a16:rowId xmlns:a16="http://schemas.microsoft.com/office/drawing/2014/main" val="1212939388"/>
                  </a:ext>
                </a:extLst>
              </a:tr>
              <a:tr h="314726">
                <a:tc>
                  <a:txBody>
                    <a:bodyPr/>
                    <a:lstStyle/>
                    <a:p>
                      <a:r>
                        <a:rPr lang="en-NZ" sz="1600" dirty="0"/>
                        <a:t>description varchar(100), </a:t>
                      </a:r>
                    </a:p>
                  </a:txBody>
                  <a:tcPr/>
                </a:tc>
                <a:extLst>
                  <a:ext uri="{0D108BD9-81ED-4DB2-BD59-A6C34878D82A}">
                    <a16:rowId xmlns:a16="http://schemas.microsoft.com/office/drawing/2014/main" val="3230179632"/>
                  </a:ext>
                </a:extLst>
              </a:tr>
              <a:tr h="550770">
                <a:tc>
                  <a:txBody>
                    <a:bodyPr/>
                    <a:lstStyle/>
                    <a:p>
                      <a:r>
                        <a:rPr lang="en-NZ" sz="1600" dirty="0" err="1"/>
                        <a:t>cust_id</a:t>
                      </a:r>
                      <a:r>
                        <a:rPr lang="en-NZ" sz="1600" dirty="0"/>
                        <a:t> int NOT NULL, /*FOREIGN KEY*/</a:t>
                      </a:r>
                    </a:p>
                  </a:txBody>
                  <a:tcPr/>
                </a:tc>
                <a:extLst>
                  <a:ext uri="{0D108BD9-81ED-4DB2-BD59-A6C34878D82A}">
                    <a16:rowId xmlns:a16="http://schemas.microsoft.com/office/drawing/2014/main" val="3179410089"/>
                  </a:ext>
                </a:extLst>
              </a:tr>
              <a:tr h="550770">
                <a:tc>
                  <a:txBody>
                    <a:bodyPr/>
                    <a:lstStyle/>
                    <a:p>
                      <a:r>
                        <a:rPr lang="en-NZ" sz="1600" dirty="0" err="1"/>
                        <a:t>manufac_id</a:t>
                      </a:r>
                      <a:r>
                        <a:rPr lang="en-NZ" sz="1600" dirty="0"/>
                        <a:t> int, /*FOREIGN KEY*/</a:t>
                      </a:r>
                    </a:p>
                  </a:txBody>
                  <a:tcPr/>
                </a:tc>
                <a:extLst>
                  <a:ext uri="{0D108BD9-81ED-4DB2-BD59-A6C34878D82A}">
                    <a16:rowId xmlns:a16="http://schemas.microsoft.com/office/drawing/2014/main" val="3186085675"/>
                  </a:ext>
                </a:extLst>
              </a:tr>
              <a:tr h="314726">
                <a:tc>
                  <a:txBody>
                    <a:bodyPr/>
                    <a:lstStyle/>
                    <a:p>
                      <a:r>
                        <a:rPr lang="en-NZ" sz="1600" dirty="0"/>
                        <a:t>active bit,</a:t>
                      </a:r>
                    </a:p>
                  </a:txBody>
                  <a:tcPr/>
                </a:tc>
                <a:extLst>
                  <a:ext uri="{0D108BD9-81ED-4DB2-BD59-A6C34878D82A}">
                    <a16:rowId xmlns:a16="http://schemas.microsoft.com/office/drawing/2014/main" val="2919395758"/>
                  </a:ext>
                </a:extLst>
              </a:tr>
              <a:tr h="314726">
                <a:tc>
                  <a:txBody>
                    <a:bodyPr/>
                    <a:lstStyle/>
                    <a:p>
                      <a:r>
                        <a:rPr lang="en-NZ" sz="1600" dirty="0" err="1"/>
                        <a:t>date_start</a:t>
                      </a:r>
                      <a:r>
                        <a:rPr lang="en-NZ" sz="1600" dirty="0"/>
                        <a:t> date DEFAULT GETDATE(),</a:t>
                      </a:r>
                    </a:p>
                  </a:txBody>
                  <a:tcPr/>
                </a:tc>
                <a:extLst>
                  <a:ext uri="{0D108BD9-81ED-4DB2-BD59-A6C34878D82A}">
                    <a16:rowId xmlns:a16="http://schemas.microsoft.com/office/drawing/2014/main" val="2219842343"/>
                  </a:ext>
                </a:extLst>
              </a:tr>
              <a:tr h="319097">
                <a:tc>
                  <a:txBody>
                    <a:bodyPr/>
                    <a:lstStyle/>
                    <a:p>
                      <a:r>
                        <a:rPr lang="en-NZ" sz="1600" dirty="0" err="1"/>
                        <a:t>login_req</a:t>
                      </a:r>
                      <a:r>
                        <a:rPr lang="en-NZ" sz="1600" dirty="0"/>
                        <a:t> bit DEFAULT 1,</a:t>
                      </a:r>
                    </a:p>
                  </a:txBody>
                  <a:tcPr/>
                </a:tc>
                <a:extLst>
                  <a:ext uri="{0D108BD9-81ED-4DB2-BD59-A6C34878D82A}">
                    <a16:rowId xmlns:a16="http://schemas.microsoft.com/office/drawing/2014/main" val="3306093582"/>
                  </a:ext>
                </a:extLst>
              </a:tr>
              <a:tr h="55077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a:t>FOREIGN KEY (</a:t>
                      </a:r>
                      <a:r>
                        <a:rPr lang="en-NZ" sz="1600" dirty="0" err="1"/>
                        <a:t>cust_id</a:t>
                      </a:r>
                      <a:r>
                        <a:rPr lang="en-NZ" sz="1600" dirty="0"/>
                        <a:t>) REFERENCES CUST_DETAILS(</a:t>
                      </a:r>
                      <a:r>
                        <a:rPr lang="en-NZ" sz="1600" dirty="0" err="1"/>
                        <a:t>cust_id</a:t>
                      </a:r>
                      <a:r>
                        <a:rPr lang="en-NZ" sz="1600" dirty="0"/>
                        <a:t>), </a:t>
                      </a:r>
                    </a:p>
                  </a:txBody>
                  <a:tcPr/>
                </a:tc>
                <a:extLst>
                  <a:ext uri="{0D108BD9-81ED-4DB2-BD59-A6C34878D82A}">
                    <a16:rowId xmlns:a16="http://schemas.microsoft.com/office/drawing/2014/main" val="3450753373"/>
                  </a:ext>
                </a:extLst>
              </a:tr>
              <a:tr h="7868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a:t>FOREIGN KEY (</a:t>
                      </a:r>
                      <a:r>
                        <a:rPr lang="en-NZ" sz="1600" dirty="0" err="1"/>
                        <a:t>manufac_id</a:t>
                      </a:r>
                      <a:r>
                        <a:rPr lang="en-NZ" sz="1600" dirty="0"/>
                        <a:t>) REFERENCES MANUFACTURER(</a:t>
                      </a:r>
                      <a:r>
                        <a:rPr lang="en-NZ" sz="1600" dirty="0" err="1"/>
                        <a:t>manufac_id</a:t>
                      </a:r>
                      <a:r>
                        <a:rPr lang="en-NZ" sz="1600" dirty="0"/>
                        <a:t>));</a:t>
                      </a:r>
                    </a:p>
                  </a:txBody>
                  <a:tcPr/>
                </a:tc>
                <a:extLst>
                  <a:ext uri="{0D108BD9-81ED-4DB2-BD59-A6C34878D82A}">
                    <a16:rowId xmlns:a16="http://schemas.microsoft.com/office/drawing/2014/main" val="2343986428"/>
                  </a:ext>
                </a:extLst>
              </a:tr>
            </a:tbl>
          </a:graphicData>
        </a:graphic>
      </p:graphicFrame>
      <p:graphicFrame>
        <p:nvGraphicFramePr>
          <p:cNvPr id="5" name="Table 3">
            <a:extLst>
              <a:ext uri="{FF2B5EF4-FFF2-40B4-BE49-F238E27FC236}">
                <a16:creationId xmlns:a16="http://schemas.microsoft.com/office/drawing/2014/main" id="{1A894FDB-B584-4520-8B32-9C62B4FAC80D}"/>
              </a:ext>
            </a:extLst>
          </p:cNvPr>
          <p:cNvGraphicFramePr>
            <a:graphicFrameLocks noGrp="1"/>
          </p:cNvGraphicFramePr>
          <p:nvPr>
            <p:extLst>
              <p:ext uri="{D42A27DB-BD31-4B8C-83A1-F6EECF244321}">
                <p14:modId xmlns:p14="http://schemas.microsoft.com/office/powerpoint/2010/main" val="151666489"/>
              </p:ext>
            </p:extLst>
          </p:nvPr>
        </p:nvGraphicFramePr>
        <p:xfrm>
          <a:off x="4260705" y="1523972"/>
          <a:ext cx="3684415" cy="5114414"/>
        </p:xfrm>
        <a:graphic>
          <a:graphicData uri="http://schemas.openxmlformats.org/drawingml/2006/table">
            <a:tbl>
              <a:tblPr firstRow="1" bandRow="1">
                <a:tableStyleId>{F2DE63D5-997A-4646-A377-4702673A728D}</a:tableStyleId>
              </a:tblPr>
              <a:tblGrid>
                <a:gridCol w="3684415">
                  <a:extLst>
                    <a:ext uri="{9D8B030D-6E8A-4147-A177-3AD203B41FA5}">
                      <a16:colId xmlns:a16="http://schemas.microsoft.com/office/drawing/2014/main" val="1107688210"/>
                    </a:ext>
                  </a:extLst>
                </a:gridCol>
              </a:tblGrid>
              <a:tr h="345468">
                <a:tc>
                  <a:txBody>
                    <a:bodyPr/>
                    <a:lstStyle/>
                    <a:p>
                      <a:r>
                        <a:rPr lang="en-NZ" sz="1600" dirty="0"/>
                        <a:t>CREATE TABLE THREADS(</a:t>
                      </a:r>
                    </a:p>
                  </a:txBody>
                  <a:tcPr/>
                </a:tc>
                <a:extLst>
                  <a:ext uri="{0D108BD9-81ED-4DB2-BD59-A6C34878D82A}">
                    <a16:rowId xmlns:a16="http://schemas.microsoft.com/office/drawing/2014/main" val="1705700815"/>
                  </a:ext>
                </a:extLst>
              </a:tr>
              <a:tr h="700197">
                <a:tc>
                  <a:txBody>
                    <a:bodyPr/>
                    <a:lstStyle/>
                    <a:p>
                      <a:r>
                        <a:rPr lang="en-NZ" sz="1600" dirty="0" err="1"/>
                        <a:t>thread_id</a:t>
                      </a:r>
                      <a:r>
                        <a:rPr lang="en-NZ" sz="1600" dirty="0"/>
                        <a:t> int IDENTITY(1,1) PRIMARY KEY,</a:t>
                      </a:r>
                    </a:p>
                  </a:txBody>
                  <a:tcPr/>
                </a:tc>
                <a:extLst>
                  <a:ext uri="{0D108BD9-81ED-4DB2-BD59-A6C34878D82A}">
                    <a16:rowId xmlns:a16="http://schemas.microsoft.com/office/drawing/2014/main" val="3203866711"/>
                  </a:ext>
                </a:extLst>
              </a:tr>
              <a:tr h="525099">
                <a:tc>
                  <a:txBody>
                    <a:bodyPr/>
                    <a:lstStyle/>
                    <a:p>
                      <a:r>
                        <a:rPr lang="en-NZ" sz="1600" dirty="0" err="1"/>
                        <a:t>forum_id</a:t>
                      </a:r>
                      <a:r>
                        <a:rPr lang="en-NZ" sz="1600" dirty="0"/>
                        <a:t> int, /*FOREIGN KEY*/</a:t>
                      </a:r>
                    </a:p>
                  </a:txBody>
                  <a:tcPr/>
                </a:tc>
                <a:extLst>
                  <a:ext uri="{0D108BD9-81ED-4DB2-BD59-A6C34878D82A}">
                    <a16:rowId xmlns:a16="http://schemas.microsoft.com/office/drawing/2014/main" val="2718005156"/>
                  </a:ext>
                </a:extLst>
              </a:tr>
              <a:tr h="498000">
                <a:tc>
                  <a:txBody>
                    <a:bodyPr/>
                    <a:lstStyle/>
                    <a:p>
                      <a:r>
                        <a:rPr lang="en-NZ" sz="1600" dirty="0"/>
                        <a:t>name varchar(100) NOT NULL,</a:t>
                      </a:r>
                    </a:p>
                  </a:txBody>
                  <a:tcPr/>
                </a:tc>
                <a:extLst>
                  <a:ext uri="{0D108BD9-81ED-4DB2-BD59-A6C34878D82A}">
                    <a16:rowId xmlns:a16="http://schemas.microsoft.com/office/drawing/2014/main" val="906311783"/>
                  </a:ext>
                </a:extLst>
              </a:tr>
              <a:tr h="621288">
                <a:tc>
                  <a:txBody>
                    <a:bodyPr/>
                    <a:lstStyle/>
                    <a:p>
                      <a:r>
                        <a:rPr lang="en-NZ" sz="1600" dirty="0" err="1"/>
                        <a:t>cust_id</a:t>
                      </a:r>
                      <a:r>
                        <a:rPr lang="en-NZ" sz="1600" dirty="0"/>
                        <a:t> int NOT NULL, /*FOREIGN KEY*/</a:t>
                      </a:r>
                    </a:p>
                  </a:txBody>
                  <a:tcPr/>
                </a:tc>
                <a:extLst>
                  <a:ext uri="{0D108BD9-81ED-4DB2-BD59-A6C34878D82A}">
                    <a16:rowId xmlns:a16="http://schemas.microsoft.com/office/drawing/2014/main" val="1219726188"/>
                  </a:ext>
                </a:extLst>
              </a:tr>
              <a:tr h="498000">
                <a:tc>
                  <a:txBody>
                    <a:bodyPr/>
                    <a:lstStyle/>
                    <a:p>
                      <a:r>
                        <a:rPr lang="en-NZ" sz="1600" dirty="0" err="1"/>
                        <a:t>date_start</a:t>
                      </a:r>
                      <a:r>
                        <a:rPr lang="en-NZ" sz="1600" dirty="0"/>
                        <a:t> date DEFAULT GET_DATE(),</a:t>
                      </a:r>
                    </a:p>
                  </a:txBody>
                  <a:tcPr/>
                </a:tc>
                <a:extLst>
                  <a:ext uri="{0D108BD9-81ED-4DB2-BD59-A6C34878D82A}">
                    <a16:rowId xmlns:a16="http://schemas.microsoft.com/office/drawing/2014/main" val="552262809"/>
                  </a:ext>
                </a:extLst>
              </a:tr>
              <a:tr h="8595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a:t>FOREIGN KEY (</a:t>
                      </a:r>
                      <a:r>
                        <a:rPr lang="en-NZ" sz="1600" dirty="0" err="1"/>
                        <a:t>forum_id</a:t>
                      </a:r>
                      <a:r>
                        <a:rPr lang="en-NZ" sz="1600" dirty="0"/>
                        <a:t>) REFERENCES FORUM(</a:t>
                      </a:r>
                      <a:r>
                        <a:rPr lang="en-NZ" sz="1600" dirty="0" err="1"/>
                        <a:t>forum_id</a:t>
                      </a:r>
                      <a:r>
                        <a:rPr lang="en-NZ" sz="1600" dirty="0"/>
                        <a:t>),</a:t>
                      </a:r>
                    </a:p>
                  </a:txBody>
                  <a:tcPr/>
                </a:tc>
                <a:extLst>
                  <a:ext uri="{0D108BD9-81ED-4DB2-BD59-A6C34878D82A}">
                    <a16:rowId xmlns:a16="http://schemas.microsoft.com/office/drawing/2014/main" val="3415040301"/>
                  </a:ext>
                </a:extLst>
              </a:tr>
              <a:tr h="8595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a:t>FOREIGN KEY (</a:t>
                      </a:r>
                      <a:r>
                        <a:rPr lang="en-NZ" sz="1600" dirty="0" err="1"/>
                        <a:t>cust_id</a:t>
                      </a:r>
                      <a:r>
                        <a:rPr lang="en-NZ" sz="1600" dirty="0"/>
                        <a:t>) REFERENCES CUST_DETAILS(</a:t>
                      </a:r>
                      <a:r>
                        <a:rPr lang="en-NZ" sz="1600" dirty="0" err="1"/>
                        <a:t>cust_id</a:t>
                      </a:r>
                      <a:r>
                        <a:rPr lang="en-NZ" sz="160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1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NZ" sz="1600" dirty="0"/>
                    </a:p>
                  </a:txBody>
                  <a:tcPr/>
                </a:tc>
                <a:extLst>
                  <a:ext uri="{0D108BD9-81ED-4DB2-BD59-A6C34878D82A}">
                    <a16:rowId xmlns:a16="http://schemas.microsoft.com/office/drawing/2014/main" val="751169401"/>
                  </a:ext>
                </a:extLst>
              </a:tr>
            </a:tbl>
          </a:graphicData>
        </a:graphic>
      </p:graphicFrame>
      <p:graphicFrame>
        <p:nvGraphicFramePr>
          <p:cNvPr id="7" name="Table 3">
            <a:extLst>
              <a:ext uri="{FF2B5EF4-FFF2-40B4-BE49-F238E27FC236}">
                <a16:creationId xmlns:a16="http://schemas.microsoft.com/office/drawing/2014/main" id="{48365FE3-5CE2-4714-BF15-BE09E0CD5C24}"/>
              </a:ext>
            </a:extLst>
          </p:cNvPr>
          <p:cNvGraphicFramePr>
            <a:graphicFrameLocks noGrp="1"/>
          </p:cNvGraphicFramePr>
          <p:nvPr>
            <p:extLst>
              <p:ext uri="{D42A27DB-BD31-4B8C-83A1-F6EECF244321}">
                <p14:modId xmlns:p14="http://schemas.microsoft.com/office/powerpoint/2010/main" val="1658859016"/>
              </p:ext>
            </p:extLst>
          </p:nvPr>
        </p:nvGraphicFramePr>
        <p:xfrm>
          <a:off x="8104015" y="1523972"/>
          <a:ext cx="3749457" cy="5352035"/>
        </p:xfrm>
        <a:graphic>
          <a:graphicData uri="http://schemas.openxmlformats.org/drawingml/2006/table">
            <a:tbl>
              <a:tblPr firstRow="1" bandRow="1">
                <a:tableStyleId>{F2DE63D5-997A-4646-A377-4702673A728D}</a:tableStyleId>
              </a:tblPr>
              <a:tblGrid>
                <a:gridCol w="3749457">
                  <a:extLst>
                    <a:ext uri="{9D8B030D-6E8A-4147-A177-3AD203B41FA5}">
                      <a16:colId xmlns:a16="http://schemas.microsoft.com/office/drawing/2014/main" val="1107688210"/>
                    </a:ext>
                  </a:extLst>
                </a:gridCol>
              </a:tblGrid>
              <a:tr h="360220">
                <a:tc>
                  <a:txBody>
                    <a:bodyPr/>
                    <a:lstStyle/>
                    <a:p>
                      <a:r>
                        <a:rPr lang="en-NZ" sz="1600" dirty="0"/>
                        <a:t>CREATE TABLE POSTS(</a:t>
                      </a:r>
                    </a:p>
                  </a:txBody>
                  <a:tcPr/>
                </a:tc>
                <a:extLst>
                  <a:ext uri="{0D108BD9-81ED-4DB2-BD59-A6C34878D82A}">
                    <a16:rowId xmlns:a16="http://schemas.microsoft.com/office/drawing/2014/main" val="1705700815"/>
                  </a:ext>
                </a:extLst>
              </a:tr>
              <a:tr h="360220">
                <a:tc>
                  <a:txBody>
                    <a:bodyPr/>
                    <a:lstStyle/>
                    <a:p>
                      <a:r>
                        <a:rPr lang="en-NZ" sz="1600" dirty="0" err="1"/>
                        <a:t>post_id</a:t>
                      </a:r>
                      <a:r>
                        <a:rPr lang="en-NZ" sz="1600" dirty="0"/>
                        <a:t> int IDENTITY(1,1) PRIMARY KEY,</a:t>
                      </a:r>
                    </a:p>
                  </a:txBody>
                  <a:tcPr/>
                </a:tc>
                <a:extLst>
                  <a:ext uri="{0D108BD9-81ED-4DB2-BD59-A6C34878D82A}">
                    <a16:rowId xmlns:a16="http://schemas.microsoft.com/office/drawing/2014/main" val="1959291683"/>
                  </a:ext>
                </a:extLst>
              </a:tr>
              <a:tr h="360220">
                <a:tc>
                  <a:txBody>
                    <a:bodyPr/>
                    <a:lstStyle/>
                    <a:p>
                      <a:r>
                        <a:rPr lang="en-NZ" sz="1600" dirty="0" err="1"/>
                        <a:t>thread_id</a:t>
                      </a:r>
                      <a:r>
                        <a:rPr lang="en-NZ" sz="1600" dirty="0"/>
                        <a:t> int, /*FOREIGN KEY*/</a:t>
                      </a:r>
                    </a:p>
                  </a:txBody>
                  <a:tcPr/>
                </a:tc>
                <a:extLst>
                  <a:ext uri="{0D108BD9-81ED-4DB2-BD59-A6C34878D82A}">
                    <a16:rowId xmlns:a16="http://schemas.microsoft.com/office/drawing/2014/main" val="2608412004"/>
                  </a:ext>
                </a:extLst>
              </a:tr>
              <a:tr h="360220">
                <a:tc>
                  <a:txBody>
                    <a:bodyPr/>
                    <a:lstStyle/>
                    <a:p>
                      <a:r>
                        <a:rPr lang="en-NZ" sz="1600" dirty="0"/>
                        <a:t>f</a:t>
                      </a:r>
                      <a:r>
                        <a:rPr lang="en-NZ" sz="1600"/>
                        <a:t>orum</a:t>
                      </a:r>
                      <a:r>
                        <a:rPr lang="en-NZ" sz="1600" dirty="0" err="1"/>
                        <a:t>_id</a:t>
                      </a:r>
                      <a:r>
                        <a:rPr lang="en-NZ" sz="1600" dirty="0"/>
                        <a:t> int, /*FOREIGN KEY*/</a:t>
                      </a:r>
                    </a:p>
                  </a:txBody>
                  <a:tcPr/>
                </a:tc>
                <a:extLst>
                  <a:ext uri="{0D108BD9-81ED-4DB2-BD59-A6C34878D82A}">
                    <a16:rowId xmlns:a16="http://schemas.microsoft.com/office/drawing/2014/main" val="2904324613"/>
                  </a:ext>
                </a:extLst>
              </a:tr>
              <a:tr h="360220">
                <a:tc>
                  <a:txBody>
                    <a:bodyPr/>
                    <a:lstStyle/>
                    <a:p>
                      <a:r>
                        <a:rPr lang="en-NZ" sz="1600" dirty="0"/>
                        <a:t>subject varchar(100), </a:t>
                      </a:r>
                    </a:p>
                  </a:txBody>
                  <a:tcPr/>
                </a:tc>
                <a:extLst>
                  <a:ext uri="{0D108BD9-81ED-4DB2-BD59-A6C34878D82A}">
                    <a16:rowId xmlns:a16="http://schemas.microsoft.com/office/drawing/2014/main" val="3745766041"/>
                  </a:ext>
                </a:extLst>
              </a:tr>
              <a:tr h="360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err="1"/>
                        <a:t>posted_by</a:t>
                      </a:r>
                      <a:r>
                        <a:rPr lang="en-NZ" sz="1600" dirty="0"/>
                        <a:t> int NOT NULL, /*FOREIGN KEY*/</a:t>
                      </a:r>
                    </a:p>
                  </a:txBody>
                  <a:tcPr/>
                </a:tc>
                <a:extLst>
                  <a:ext uri="{0D108BD9-81ED-4DB2-BD59-A6C34878D82A}">
                    <a16:rowId xmlns:a16="http://schemas.microsoft.com/office/drawing/2014/main" val="3252545904"/>
                  </a:ext>
                </a:extLst>
              </a:tr>
              <a:tr h="360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err="1"/>
                        <a:t>post_date</a:t>
                      </a:r>
                      <a:r>
                        <a:rPr lang="en-NZ" sz="1600" dirty="0"/>
                        <a:t> date,</a:t>
                      </a:r>
                    </a:p>
                  </a:txBody>
                  <a:tcPr/>
                </a:tc>
                <a:extLst>
                  <a:ext uri="{0D108BD9-81ED-4DB2-BD59-A6C34878D82A}">
                    <a16:rowId xmlns:a16="http://schemas.microsoft.com/office/drawing/2014/main" val="2205535891"/>
                  </a:ext>
                </a:extLst>
              </a:tr>
              <a:tr h="360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a:t>IP int,</a:t>
                      </a:r>
                    </a:p>
                  </a:txBody>
                  <a:tcPr/>
                </a:tc>
                <a:extLst>
                  <a:ext uri="{0D108BD9-81ED-4DB2-BD59-A6C34878D82A}">
                    <a16:rowId xmlns:a16="http://schemas.microsoft.com/office/drawing/2014/main" val="1091405798"/>
                  </a:ext>
                </a:extLst>
              </a:tr>
              <a:tr h="3602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a:t>message varchar(200),</a:t>
                      </a:r>
                    </a:p>
                  </a:txBody>
                  <a:tcPr/>
                </a:tc>
                <a:extLst>
                  <a:ext uri="{0D108BD9-81ED-4DB2-BD59-A6C34878D82A}">
                    <a16:rowId xmlns:a16="http://schemas.microsoft.com/office/drawing/2014/main" val="3148393755"/>
                  </a:ext>
                </a:extLst>
              </a:tr>
              <a:tr h="630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a:t>FOREIGN KEY (</a:t>
                      </a:r>
                      <a:r>
                        <a:rPr lang="en-NZ" sz="1600" dirty="0" err="1"/>
                        <a:t>thread_id</a:t>
                      </a:r>
                      <a:r>
                        <a:rPr lang="en-NZ" sz="1600" dirty="0"/>
                        <a:t>) REFERENCES THREADS(</a:t>
                      </a:r>
                      <a:r>
                        <a:rPr lang="en-NZ" sz="1600" dirty="0" err="1"/>
                        <a:t>thread_id</a:t>
                      </a:r>
                      <a:r>
                        <a:rPr lang="en-NZ" sz="1600" dirty="0"/>
                        <a:t>),</a:t>
                      </a:r>
                    </a:p>
                  </a:txBody>
                  <a:tcPr/>
                </a:tc>
                <a:extLst>
                  <a:ext uri="{0D108BD9-81ED-4DB2-BD59-A6C34878D82A}">
                    <a16:rowId xmlns:a16="http://schemas.microsoft.com/office/drawing/2014/main" val="1836817776"/>
                  </a:ext>
                </a:extLst>
              </a:tr>
              <a:tr h="630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a:t>FOREIGN KEY (</a:t>
                      </a:r>
                      <a:r>
                        <a:rPr lang="en-NZ" sz="1600" dirty="0" err="1"/>
                        <a:t>forum_id</a:t>
                      </a:r>
                      <a:r>
                        <a:rPr lang="en-NZ" sz="1600" dirty="0"/>
                        <a:t>) REFERENCES FORUM(</a:t>
                      </a:r>
                      <a:r>
                        <a:rPr lang="en-NZ" sz="1600" dirty="0" err="1"/>
                        <a:t>forum_id</a:t>
                      </a:r>
                      <a:r>
                        <a:rPr lang="en-NZ" sz="1600" dirty="0"/>
                        <a:t>),</a:t>
                      </a:r>
                    </a:p>
                  </a:txBody>
                  <a:tcPr/>
                </a:tc>
                <a:extLst>
                  <a:ext uri="{0D108BD9-81ED-4DB2-BD59-A6C34878D82A}">
                    <a16:rowId xmlns:a16="http://schemas.microsoft.com/office/drawing/2014/main" val="1130571856"/>
                  </a:ext>
                </a:extLst>
              </a:tr>
              <a:tr h="6303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600" dirty="0"/>
                        <a:t>FOREIGN KEY (</a:t>
                      </a:r>
                      <a:r>
                        <a:rPr lang="en-NZ" sz="1600" dirty="0" err="1"/>
                        <a:t>posted_by</a:t>
                      </a:r>
                      <a:r>
                        <a:rPr lang="en-NZ" sz="1600" dirty="0"/>
                        <a:t>) REFERENCES CUST_DETAILS(</a:t>
                      </a:r>
                      <a:r>
                        <a:rPr lang="en-NZ" sz="1600" dirty="0" err="1"/>
                        <a:t>cust_id</a:t>
                      </a:r>
                      <a:r>
                        <a:rPr lang="en-NZ" sz="1600" dirty="0"/>
                        <a:t>));</a:t>
                      </a:r>
                    </a:p>
                  </a:txBody>
                  <a:tcPr/>
                </a:tc>
                <a:extLst>
                  <a:ext uri="{0D108BD9-81ED-4DB2-BD59-A6C34878D82A}">
                    <a16:rowId xmlns:a16="http://schemas.microsoft.com/office/drawing/2014/main" val="765695802"/>
                  </a:ext>
                </a:extLst>
              </a:tr>
            </a:tbl>
          </a:graphicData>
        </a:graphic>
      </p:graphicFrame>
      <p:sp>
        <p:nvSpPr>
          <p:cNvPr id="2" name="TextBox 1">
            <a:extLst>
              <a:ext uri="{FF2B5EF4-FFF2-40B4-BE49-F238E27FC236}">
                <a16:creationId xmlns:a16="http://schemas.microsoft.com/office/drawing/2014/main" id="{6890AD16-1F0F-4F70-B7F2-BEFF31CBD095}"/>
              </a:ext>
            </a:extLst>
          </p:cNvPr>
          <p:cNvSpPr txBox="1"/>
          <p:nvPr/>
        </p:nvSpPr>
        <p:spPr>
          <a:xfrm>
            <a:off x="338528" y="754532"/>
            <a:ext cx="2164080" cy="769441"/>
          </a:xfrm>
          <a:prstGeom prst="rect">
            <a:avLst/>
          </a:prstGeom>
          <a:noFill/>
        </p:spPr>
        <p:txBody>
          <a:bodyPr wrap="square" rtlCol="0">
            <a:spAutoFit/>
          </a:bodyPr>
          <a:lstStyle/>
          <a:p>
            <a:r>
              <a:rPr lang="en-NZ" sz="4400" dirty="0">
                <a:latin typeface="+mj-lt"/>
              </a:rPr>
              <a:t>FORUM</a:t>
            </a:r>
          </a:p>
        </p:txBody>
      </p:sp>
    </p:spTree>
    <p:extLst>
      <p:ext uri="{BB962C8B-B14F-4D97-AF65-F5344CB8AC3E}">
        <p14:creationId xmlns:p14="http://schemas.microsoft.com/office/powerpoint/2010/main" val="3666851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aphicFrame>
        <p:nvGraphicFramePr>
          <p:cNvPr id="5" name="Table 3">
            <a:extLst>
              <a:ext uri="{FF2B5EF4-FFF2-40B4-BE49-F238E27FC236}">
                <a16:creationId xmlns:a16="http://schemas.microsoft.com/office/drawing/2014/main" id="{34008334-9934-43F4-9294-5E2065897321}"/>
              </a:ext>
            </a:extLst>
          </p:cNvPr>
          <p:cNvGraphicFramePr>
            <a:graphicFrameLocks noGrp="1"/>
          </p:cNvGraphicFramePr>
          <p:nvPr>
            <p:extLst>
              <p:ext uri="{D42A27DB-BD31-4B8C-83A1-F6EECF244321}">
                <p14:modId xmlns:p14="http://schemas.microsoft.com/office/powerpoint/2010/main" val="3754756183"/>
              </p:ext>
            </p:extLst>
          </p:nvPr>
        </p:nvGraphicFramePr>
        <p:xfrm>
          <a:off x="3051252" y="66914"/>
          <a:ext cx="2304988" cy="1706880"/>
        </p:xfrm>
        <a:graphic>
          <a:graphicData uri="http://schemas.openxmlformats.org/drawingml/2006/table">
            <a:tbl>
              <a:tblPr firstRow="1" bandRow="1">
                <a:tableStyleId>{F2DE63D5-997A-4646-A377-4702673A728D}</a:tableStyleId>
              </a:tblPr>
              <a:tblGrid>
                <a:gridCol w="2304988">
                  <a:extLst>
                    <a:ext uri="{9D8B030D-6E8A-4147-A177-3AD203B41FA5}">
                      <a16:colId xmlns:a16="http://schemas.microsoft.com/office/drawing/2014/main" val="1107688210"/>
                    </a:ext>
                  </a:extLst>
                </a:gridCol>
              </a:tblGrid>
              <a:tr h="174171">
                <a:tc>
                  <a:txBody>
                    <a:bodyPr/>
                    <a:lstStyle/>
                    <a:p>
                      <a:r>
                        <a:rPr lang="en-NZ" sz="1000" dirty="0"/>
                        <a:t>CREATE TABLE CUST_DETAILS (</a:t>
                      </a:r>
                    </a:p>
                  </a:txBody>
                  <a:tcPr/>
                </a:tc>
                <a:extLst>
                  <a:ext uri="{0D108BD9-81ED-4DB2-BD59-A6C34878D82A}">
                    <a16:rowId xmlns:a16="http://schemas.microsoft.com/office/drawing/2014/main" val="1705700815"/>
                  </a:ext>
                </a:extLst>
              </a:tr>
              <a:tr h="174171">
                <a:tc>
                  <a:txBody>
                    <a:bodyPr/>
                    <a:lstStyle/>
                    <a:p>
                      <a:r>
                        <a:rPr lang="en-NZ" sz="1000" dirty="0" err="1"/>
                        <a:t>cust_id</a:t>
                      </a:r>
                      <a:r>
                        <a:rPr lang="en-NZ" sz="1000" dirty="0"/>
                        <a:t> int IDENTITY(1,1) PRIMARY KEY,</a:t>
                      </a:r>
                    </a:p>
                  </a:txBody>
                  <a:tcPr/>
                </a:tc>
                <a:extLst>
                  <a:ext uri="{0D108BD9-81ED-4DB2-BD59-A6C34878D82A}">
                    <a16:rowId xmlns:a16="http://schemas.microsoft.com/office/drawing/2014/main" val="3369895868"/>
                  </a:ext>
                </a:extLst>
              </a:tr>
              <a:tr h="174171">
                <a:tc>
                  <a:txBody>
                    <a:bodyPr/>
                    <a:lstStyle/>
                    <a:p>
                      <a:r>
                        <a:rPr lang="en-NZ" sz="1000" dirty="0"/>
                        <a:t>.</a:t>
                      </a:r>
                    </a:p>
                  </a:txBody>
                  <a:tcPr/>
                </a:tc>
                <a:extLst>
                  <a:ext uri="{0D108BD9-81ED-4DB2-BD59-A6C34878D82A}">
                    <a16:rowId xmlns:a16="http://schemas.microsoft.com/office/drawing/2014/main" val="2548029405"/>
                  </a:ext>
                </a:extLst>
              </a:tr>
              <a:tr h="174171">
                <a:tc>
                  <a:txBody>
                    <a:bodyPr/>
                    <a:lstStyle/>
                    <a:p>
                      <a:r>
                        <a:rPr lang="en-NZ" sz="1000" dirty="0"/>
                        <a:t>email varchar(50),</a:t>
                      </a:r>
                    </a:p>
                  </a:txBody>
                  <a:tcPr/>
                </a:tc>
                <a:extLst>
                  <a:ext uri="{0D108BD9-81ED-4DB2-BD59-A6C34878D82A}">
                    <a16:rowId xmlns:a16="http://schemas.microsoft.com/office/drawing/2014/main" val="1959291683"/>
                  </a:ext>
                </a:extLst>
              </a:tr>
              <a:tr h="174171">
                <a:tc>
                  <a:txBody>
                    <a:bodyPr/>
                    <a:lstStyle/>
                    <a:p>
                      <a:r>
                        <a:rPr lang="en-NZ" sz="1000" dirty="0"/>
                        <a:t>login varchar(50), </a:t>
                      </a:r>
                    </a:p>
                  </a:txBody>
                  <a:tcPr/>
                </a:tc>
                <a:extLst>
                  <a:ext uri="{0D108BD9-81ED-4DB2-BD59-A6C34878D82A}">
                    <a16:rowId xmlns:a16="http://schemas.microsoft.com/office/drawing/2014/main" val="1729778242"/>
                  </a:ext>
                </a:extLst>
              </a:tr>
              <a:tr h="174171">
                <a:tc>
                  <a:txBody>
                    <a:bodyPr/>
                    <a:lstStyle/>
                    <a:p>
                      <a:r>
                        <a:rPr lang="en-NZ" sz="1000" dirty="0"/>
                        <a:t>password varchar(50),</a:t>
                      </a:r>
                    </a:p>
                  </a:txBody>
                  <a:tcPr/>
                </a:tc>
                <a:extLst>
                  <a:ext uri="{0D108BD9-81ED-4DB2-BD59-A6C34878D82A}">
                    <a16:rowId xmlns:a16="http://schemas.microsoft.com/office/drawing/2014/main" val="2883121317"/>
                  </a:ext>
                </a:extLst>
              </a:tr>
              <a:tr h="174171">
                <a:tc>
                  <a:txBody>
                    <a:bodyPr/>
                    <a:lstStyle/>
                    <a:p>
                      <a:r>
                        <a:rPr lang="en-NZ" sz="1000" dirty="0" err="1"/>
                        <a:t>val_email</a:t>
                      </a:r>
                      <a:r>
                        <a:rPr lang="en-NZ" sz="1000" dirty="0"/>
                        <a:t> bit DEFAULT 0);</a:t>
                      </a:r>
                    </a:p>
                  </a:txBody>
                  <a:tcPr/>
                </a:tc>
                <a:extLst>
                  <a:ext uri="{0D108BD9-81ED-4DB2-BD59-A6C34878D82A}">
                    <a16:rowId xmlns:a16="http://schemas.microsoft.com/office/drawing/2014/main" val="1208676438"/>
                  </a:ext>
                </a:extLst>
              </a:tr>
            </a:tbl>
          </a:graphicData>
        </a:graphic>
      </p:graphicFrame>
      <p:graphicFrame>
        <p:nvGraphicFramePr>
          <p:cNvPr id="6" name="Table 3">
            <a:extLst>
              <a:ext uri="{FF2B5EF4-FFF2-40B4-BE49-F238E27FC236}">
                <a16:creationId xmlns:a16="http://schemas.microsoft.com/office/drawing/2014/main" id="{3DA8CCC0-D134-43CE-86D7-6D2D0536ED3F}"/>
              </a:ext>
            </a:extLst>
          </p:cNvPr>
          <p:cNvGraphicFramePr>
            <a:graphicFrameLocks noGrp="1"/>
          </p:cNvGraphicFramePr>
          <p:nvPr>
            <p:extLst>
              <p:ext uri="{D42A27DB-BD31-4B8C-83A1-F6EECF244321}">
                <p14:modId xmlns:p14="http://schemas.microsoft.com/office/powerpoint/2010/main" val="2722423371"/>
              </p:ext>
            </p:extLst>
          </p:nvPr>
        </p:nvGraphicFramePr>
        <p:xfrm>
          <a:off x="128494" y="1409001"/>
          <a:ext cx="2763114" cy="1127760"/>
        </p:xfrm>
        <a:graphic>
          <a:graphicData uri="http://schemas.openxmlformats.org/drawingml/2006/table">
            <a:tbl>
              <a:tblPr firstRow="1" bandRow="1">
                <a:tableStyleId>{F2DE63D5-997A-4646-A377-4702673A728D}</a:tableStyleId>
              </a:tblPr>
              <a:tblGrid>
                <a:gridCol w="2763114">
                  <a:extLst>
                    <a:ext uri="{9D8B030D-6E8A-4147-A177-3AD203B41FA5}">
                      <a16:colId xmlns:a16="http://schemas.microsoft.com/office/drawing/2014/main" val="1107688210"/>
                    </a:ext>
                  </a:extLst>
                </a:gridCol>
              </a:tblGrid>
              <a:tr h="175405">
                <a:tc>
                  <a:txBody>
                    <a:bodyPr/>
                    <a:lstStyle/>
                    <a:p>
                      <a:r>
                        <a:rPr lang="en-NZ" sz="1000" dirty="0"/>
                        <a:t>CREATE TABLE ADDRESS (</a:t>
                      </a:r>
                    </a:p>
                  </a:txBody>
                  <a:tcPr/>
                </a:tc>
                <a:extLst>
                  <a:ext uri="{0D108BD9-81ED-4DB2-BD59-A6C34878D82A}">
                    <a16:rowId xmlns:a16="http://schemas.microsoft.com/office/drawing/2014/main" val="1705700815"/>
                  </a:ext>
                </a:extLst>
              </a:tr>
              <a:tr h="118299">
                <a:tc>
                  <a:txBody>
                    <a:bodyPr/>
                    <a:lstStyle/>
                    <a:p>
                      <a:r>
                        <a:rPr lang="en-NZ" sz="1000" dirty="0" err="1"/>
                        <a:t>cust_id</a:t>
                      </a:r>
                      <a:r>
                        <a:rPr lang="en-NZ" sz="1000" dirty="0"/>
                        <a:t> int, /*FOREIGN KEY*/</a:t>
                      </a:r>
                    </a:p>
                  </a:txBody>
                  <a:tcPr/>
                </a:tc>
                <a:extLst>
                  <a:ext uri="{0D108BD9-81ED-4DB2-BD59-A6C34878D82A}">
                    <a16:rowId xmlns:a16="http://schemas.microsoft.com/office/drawing/2014/main" val="3369895868"/>
                  </a:ext>
                </a:extLst>
              </a:tr>
              <a:tr h="118299">
                <a:tc>
                  <a:txBody>
                    <a:bodyPr/>
                    <a:lstStyle/>
                    <a:p>
                      <a:r>
                        <a:rPr lang="en-NZ" sz="1000" dirty="0"/>
                        <a:t>.</a:t>
                      </a:r>
                    </a:p>
                  </a:txBody>
                  <a:tcPr/>
                </a:tc>
                <a:extLst>
                  <a:ext uri="{0D108BD9-81ED-4DB2-BD59-A6C34878D82A}">
                    <a16:rowId xmlns:a16="http://schemas.microsoft.com/office/drawing/2014/main" val="933310839"/>
                  </a:ext>
                </a:extLst>
              </a:tr>
              <a:tr h="192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dirty="0"/>
                        <a:t>FOREIGN KEY (</a:t>
                      </a:r>
                      <a:r>
                        <a:rPr lang="en-NZ" sz="1000" dirty="0" err="1"/>
                        <a:t>cust_id</a:t>
                      </a:r>
                      <a:r>
                        <a:rPr lang="en-NZ" sz="1000" dirty="0"/>
                        <a:t>) REFERENCES CUST_DETAILS(</a:t>
                      </a:r>
                      <a:r>
                        <a:rPr lang="en-NZ" sz="1000" dirty="0" err="1"/>
                        <a:t>cust_id</a:t>
                      </a:r>
                      <a:r>
                        <a:rPr lang="en-NZ" sz="1000" dirty="0"/>
                        <a:t>));</a:t>
                      </a:r>
                    </a:p>
                  </a:txBody>
                  <a:tcPr/>
                </a:tc>
                <a:extLst>
                  <a:ext uri="{0D108BD9-81ED-4DB2-BD59-A6C34878D82A}">
                    <a16:rowId xmlns:a16="http://schemas.microsoft.com/office/drawing/2014/main" val="2352373697"/>
                  </a:ext>
                </a:extLst>
              </a:tr>
            </a:tbl>
          </a:graphicData>
        </a:graphic>
      </p:graphicFrame>
      <p:graphicFrame>
        <p:nvGraphicFramePr>
          <p:cNvPr id="8" name="Table 3">
            <a:extLst>
              <a:ext uri="{FF2B5EF4-FFF2-40B4-BE49-F238E27FC236}">
                <a16:creationId xmlns:a16="http://schemas.microsoft.com/office/drawing/2014/main" id="{63AD2312-80DF-4612-B4C2-7976A14ADB65}"/>
              </a:ext>
            </a:extLst>
          </p:cNvPr>
          <p:cNvGraphicFramePr>
            <a:graphicFrameLocks noGrp="1"/>
          </p:cNvGraphicFramePr>
          <p:nvPr>
            <p:extLst>
              <p:ext uri="{D42A27DB-BD31-4B8C-83A1-F6EECF244321}">
                <p14:modId xmlns:p14="http://schemas.microsoft.com/office/powerpoint/2010/main" val="520743348"/>
              </p:ext>
            </p:extLst>
          </p:nvPr>
        </p:nvGraphicFramePr>
        <p:xfrm>
          <a:off x="123433" y="2635390"/>
          <a:ext cx="2767761" cy="1127760"/>
        </p:xfrm>
        <a:graphic>
          <a:graphicData uri="http://schemas.openxmlformats.org/drawingml/2006/table">
            <a:tbl>
              <a:tblPr firstRow="1" bandRow="1">
                <a:tableStyleId>{F2DE63D5-997A-4646-A377-4702673A728D}</a:tableStyleId>
              </a:tblPr>
              <a:tblGrid>
                <a:gridCol w="2767761">
                  <a:extLst>
                    <a:ext uri="{9D8B030D-6E8A-4147-A177-3AD203B41FA5}">
                      <a16:colId xmlns:a16="http://schemas.microsoft.com/office/drawing/2014/main" val="1107688210"/>
                    </a:ext>
                  </a:extLst>
                </a:gridCol>
              </a:tblGrid>
              <a:tr h="140048">
                <a:tc>
                  <a:txBody>
                    <a:bodyPr/>
                    <a:lstStyle/>
                    <a:p>
                      <a:r>
                        <a:rPr lang="en-NZ" sz="1000" dirty="0"/>
                        <a:t>CREATE TABLE PHONE (</a:t>
                      </a:r>
                    </a:p>
                  </a:txBody>
                  <a:tcPr/>
                </a:tc>
                <a:extLst>
                  <a:ext uri="{0D108BD9-81ED-4DB2-BD59-A6C34878D82A}">
                    <a16:rowId xmlns:a16="http://schemas.microsoft.com/office/drawing/2014/main" val="1705700815"/>
                  </a:ext>
                </a:extLst>
              </a:tr>
              <a:tr h="170314">
                <a:tc>
                  <a:txBody>
                    <a:bodyPr/>
                    <a:lstStyle/>
                    <a:p>
                      <a:r>
                        <a:rPr lang="en-NZ" sz="1000" dirty="0" err="1"/>
                        <a:t>cust_id</a:t>
                      </a:r>
                      <a:r>
                        <a:rPr lang="en-NZ" sz="1000" dirty="0"/>
                        <a:t> int, /*FOREIGN KEY*/</a:t>
                      </a:r>
                    </a:p>
                  </a:txBody>
                  <a:tcPr/>
                </a:tc>
                <a:extLst>
                  <a:ext uri="{0D108BD9-81ED-4DB2-BD59-A6C34878D82A}">
                    <a16:rowId xmlns:a16="http://schemas.microsoft.com/office/drawing/2014/main" val="3369895868"/>
                  </a:ext>
                </a:extLst>
              </a:tr>
              <a:tr h="140048">
                <a:tc>
                  <a:txBody>
                    <a:bodyPr/>
                    <a:lstStyle/>
                    <a:p>
                      <a:r>
                        <a:rPr lang="en-NZ" sz="1000" dirty="0"/>
                        <a:t>.</a:t>
                      </a:r>
                    </a:p>
                  </a:txBody>
                  <a:tcPr/>
                </a:tc>
                <a:extLst>
                  <a:ext uri="{0D108BD9-81ED-4DB2-BD59-A6C34878D82A}">
                    <a16:rowId xmlns:a16="http://schemas.microsoft.com/office/drawing/2014/main" val="933310839"/>
                  </a:ext>
                </a:extLst>
              </a:tr>
              <a:tr h="22757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dirty="0"/>
                        <a:t>FOREIGN KEY (</a:t>
                      </a:r>
                      <a:r>
                        <a:rPr lang="en-NZ" sz="1000" dirty="0" err="1"/>
                        <a:t>cust_id</a:t>
                      </a:r>
                      <a:r>
                        <a:rPr lang="en-NZ" sz="1000" dirty="0"/>
                        <a:t>) REFERENCES CUST_DETAILS(</a:t>
                      </a:r>
                      <a:r>
                        <a:rPr lang="en-NZ" sz="1000" dirty="0" err="1"/>
                        <a:t>cust_id</a:t>
                      </a:r>
                      <a:r>
                        <a:rPr lang="en-NZ" sz="1000" dirty="0"/>
                        <a:t>));</a:t>
                      </a:r>
                    </a:p>
                  </a:txBody>
                  <a:tcPr/>
                </a:tc>
                <a:extLst>
                  <a:ext uri="{0D108BD9-81ED-4DB2-BD59-A6C34878D82A}">
                    <a16:rowId xmlns:a16="http://schemas.microsoft.com/office/drawing/2014/main" val="3275723530"/>
                  </a:ext>
                </a:extLst>
              </a:tr>
            </a:tbl>
          </a:graphicData>
        </a:graphic>
      </p:graphicFrame>
      <p:graphicFrame>
        <p:nvGraphicFramePr>
          <p:cNvPr id="10" name="Table 9">
            <a:extLst>
              <a:ext uri="{FF2B5EF4-FFF2-40B4-BE49-F238E27FC236}">
                <a16:creationId xmlns:a16="http://schemas.microsoft.com/office/drawing/2014/main" id="{5FC6BDC0-21A5-4663-B767-2594A203860B}"/>
              </a:ext>
            </a:extLst>
          </p:cNvPr>
          <p:cNvGraphicFramePr>
            <a:graphicFrameLocks noGrp="1"/>
          </p:cNvGraphicFramePr>
          <p:nvPr>
            <p:extLst>
              <p:ext uri="{D42A27DB-BD31-4B8C-83A1-F6EECF244321}">
                <p14:modId xmlns:p14="http://schemas.microsoft.com/office/powerpoint/2010/main" val="3280971872"/>
              </p:ext>
            </p:extLst>
          </p:nvPr>
        </p:nvGraphicFramePr>
        <p:xfrm>
          <a:off x="128080" y="66914"/>
          <a:ext cx="2763114" cy="1219200"/>
        </p:xfrm>
        <a:graphic>
          <a:graphicData uri="http://schemas.openxmlformats.org/drawingml/2006/table">
            <a:tbl>
              <a:tblPr firstRow="1" bandRow="1">
                <a:tableStyleId>{F2DE63D5-997A-4646-A377-4702673A728D}</a:tableStyleId>
              </a:tblPr>
              <a:tblGrid>
                <a:gridCol w="2763114">
                  <a:extLst>
                    <a:ext uri="{9D8B030D-6E8A-4147-A177-3AD203B41FA5}">
                      <a16:colId xmlns:a16="http://schemas.microsoft.com/office/drawing/2014/main" val="1107688210"/>
                    </a:ext>
                  </a:extLst>
                </a:gridCol>
              </a:tblGrid>
              <a:tr h="0">
                <a:tc>
                  <a:txBody>
                    <a:bodyPr/>
                    <a:lstStyle/>
                    <a:p>
                      <a:r>
                        <a:rPr lang="en-NZ" sz="1000" dirty="0"/>
                        <a:t>CREATE TABLE ADMIN_INFO (</a:t>
                      </a:r>
                    </a:p>
                  </a:txBody>
                  <a:tcPr/>
                </a:tc>
                <a:extLst>
                  <a:ext uri="{0D108BD9-81ED-4DB2-BD59-A6C34878D82A}">
                    <a16:rowId xmlns:a16="http://schemas.microsoft.com/office/drawing/2014/main" val="1705700815"/>
                  </a:ext>
                </a:extLst>
              </a:tr>
              <a:tr h="137106">
                <a:tc>
                  <a:txBody>
                    <a:bodyPr/>
                    <a:lstStyle/>
                    <a:p>
                      <a:r>
                        <a:rPr lang="en-NZ" sz="1000" dirty="0" err="1"/>
                        <a:t>admin_id</a:t>
                      </a:r>
                      <a:r>
                        <a:rPr lang="en-NZ" sz="1000" dirty="0"/>
                        <a:t> int IDENTITY(1,1) PRIMARY KEY,</a:t>
                      </a:r>
                    </a:p>
                  </a:txBody>
                  <a:tcPr/>
                </a:tc>
                <a:extLst>
                  <a:ext uri="{0D108BD9-81ED-4DB2-BD59-A6C34878D82A}">
                    <a16:rowId xmlns:a16="http://schemas.microsoft.com/office/drawing/2014/main" val="978288939"/>
                  </a:ext>
                </a:extLst>
              </a:tr>
              <a:tr h="0">
                <a:tc>
                  <a:txBody>
                    <a:bodyPr/>
                    <a:lstStyle/>
                    <a:p>
                      <a:r>
                        <a:rPr lang="en-NZ" sz="1000" dirty="0"/>
                        <a:t>login varchar(30),</a:t>
                      </a:r>
                    </a:p>
                  </a:txBody>
                  <a:tcPr/>
                </a:tc>
                <a:extLst>
                  <a:ext uri="{0D108BD9-81ED-4DB2-BD59-A6C34878D82A}">
                    <a16:rowId xmlns:a16="http://schemas.microsoft.com/office/drawing/2014/main" val="3369895868"/>
                  </a:ext>
                </a:extLst>
              </a:tr>
              <a:tr h="0">
                <a:tc>
                  <a:txBody>
                    <a:bodyPr/>
                    <a:lstStyle/>
                    <a:p>
                      <a:r>
                        <a:rPr lang="en-NZ" sz="1000" dirty="0"/>
                        <a:t>password varchar(30),</a:t>
                      </a:r>
                    </a:p>
                  </a:txBody>
                  <a:tcPr/>
                </a:tc>
                <a:extLst>
                  <a:ext uri="{0D108BD9-81ED-4DB2-BD59-A6C34878D82A}">
                    <a16:rowId xmlns:a16="http://schemas.microsoft.com/office/drawing/2014/main" val="93331083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dirty="0"/>
                        <a:t>email varchar(50)l</a:t>
                      </a:r>
                    </a:p>
                  </a:txBody>
                  <a:tcPr/>
                </a:tc>
                <a:extLst>
                  <a:ext uri="{0D108BD9-81ED-4DB2-BD59-A6C34878D82A}">
                    <a16:rowId xmlns:a16="http://schemas.microsoft.com/office/drawing/2014/main" val="2660283348"/>
                  </a:ext>
                </a:extLst>
              </a:tr>
            </a:tbl>
          </a:graphicData>
        </a:graphic>
      </p:graphicFrame>
      <p:graphicFrame>
        <p:nvGraphicFramePr>
          <p:cNvPr id="16" name="Table 3">
            <a:extLst>
              <a:ext uri="{FF2B5EF4-FFF2-40B4-BE49-F238E27FC236}">
                <a16:creationId xmlns:a16="http://schemas.microsoft.com/office/drawing/2014/main" id="{B25BA709-FED2-447D-9D3E-87E2BD7F87DE}"/>
              </a:ext>
            </a:extLst>
          </p:cNvPr>
          <p:cNvGraphicFramePr>
            <a:graphicFrameLocks noGrp="1"/>
          </p:cNvGraphicFramePr>
          <p:nvPr>
            <p:extLst>
              <p:ext uri="{D42A27DB-BD31-4B8C-83A1-F6EECF244321}">
                <p14:modId xmlns:p14="http://schemas.microsoft.com/office/powerpoint/2010/main" val="3271107574"/>
              </p:ext>
            </p:extLst>
          </p:nvPr>
        </p:nvGraphicFramePr>
        <p:xfrm>
          <a:off x="9490655" y="2096455"/>
          <a:ext cx="2562604" cy="987950"/>
        </p:xfrm>
        <a:graphic>
          <a:graphicData uri="http://schemas.openxmlformats.org/drawingml/2006/table">
            <a:tbl>
              <a:tblPr firstRow="1" bandRow="1">
                <a:tableStyleId>{F2DE63D5-997A-4646-A377-4702673A728D}</a:tableStyleId>
              </a:tblPr>
              <a:tblGrid>
                <a:gridCol w="2562604">
                  <a:extLst>
                    <a:ext uri="{9D8B030D-6E8A-4147-A177-3AD203B41FA5}">
                      <a16:colId xmlns:a16="http://schemas.microsoft.com/office/drawing/2014/main" val="1107688210"/>
                    </a:ext>
                  </a:extLst>
                </a:gridCol>
              </a:tblGrid>
              <a:tr h="157803">
                <a:tc>
                  <a:txBody>
                    <a:bodyPr/>
                    <a:lstStyle/>
                    <a:p>
                      <a:r>
                        <a:rPr lang="en-NZ" sz="1000" dirty="0"/>
                        <a:t>CREATE TABLE MANUFACTORER(</a:t>
                      </a:r>
                    </a:p>
                  </a:txBody>
                  <a:tcPr/>
                </a:tc>
                <a:extLst>
                  <a:ext uri="{0D108BD9-81ED-4DB2-BD59-A6C34878D82A}">
                    <a16:rowId xmlns:a16="http://schemas.microsoft.com/office/drawing/2014/main" val="1705700815"/>
                  </a:ext>
                </a:extLst>
              </a:tr>
              <a:tr h="256430">
                <a:tc>
                  <a:txBody>
                    <a:bodyPr/>
                    <a:lstStyle/>
                    <a:p>
                      <a:r>
                        <a:rPr lang="en-NZ" sz="1000" dirty="0" err="1"/>
                        <a:t>manufac_id</a:t>
                      </a:r>
                      <a:r>
                        <a:rPr lang="en-NZ" sz="1000" dirty="0"/>
                        <a:t> int IDENTITY(1,1) PRIMARY KEY,</a:t>
                      </a:r>
                    </a:p>
                  </a:txBody>
                  <a:tcPr/>
                </a:tc>
                <a:extLst>
                  <a:ext uri="{0D108BD9-81ED-4DB2-BD59-A6C34878D82A}">
                    <a16:rowId xmlns:a16="http://schemas.microsoft.com/office/drawing/2014/main" val="3369895868"/>
                  </a:ext>
                </a:extLst>
              </a:tr>
              <a:tr h="157803">
                <a:tc>
                  <a:txBody>
                    <a:bodyPr/>
                    <a:lstStyle/>
                    <a:p>
                      <a:r>
                        <a:rPr lang="en-NZ" sz="1000" dirty="0"/>
                        <a:t>name varchar(20), </a:t>
                      </a:r>
                    </a:p>
                  </a:txBody>
                  <a:tcPr/>
                </a:tc>
                <a:extLst>
                  <a:ext uri="{0D108BD9-81ED-4DB2-BD59-A6C34878D82A}">
                    <a16:rowId xmlns:a16="http://schemas.microsoft.com/office/drawing/2014/main" val="933310839"/>
                  </a:ext>
                </a:extLst>
              </a:tr>
              <a:tr h="157803">
                <a:tc>
                  <a:txBody>
                    <a:bodyPr/>
                    <a:lstStyle/>
                    <a:p>
                      <a:r>
                        <a:rPr lang="en-NZ" sz="1000" dirty="0"/>
                        <a:t>logo varchar(20));</a:t>
                      </a:r>
                    </a:p>
                  </a:txBody>
                  <a:tcPr/>
                </a:tc>
                <a:extLst>
                  <a:ext uri="{0D108BD9-81ED-4DB2-BD59-A6C34878D82A}">
                    <a16:rowId xmlns:a16="http://schemas.microsoft.com/office/drawing/2014/main" val="4169567980"/>
                  </a:ext>
                </a:extLst>
              </a:tr>
            </a:tbl>
          </a:graphicData>
        </a:graphic>
      </p:graphicFrame>
      <p:graphicFrame>
        <p:nvGraphicFramePr>
          <p:cNvPr id="18" name="Table 3">
            <a:extLst>
              <a:ext uri="{FF2B5EF4-FFF2-40B4-BE49-F238E27FC236}">
                <a16:creationId xmlns:a16="http://schemas.microsoft.com/office/drawing/2014/main" id="{729FB84A-ED1C-4FCF-91B0-62EBE69AF336}"/>
              </a:ext>
            </a:extLst>
          </p:cNvPr>
          <p:cNvGraphicFramePr>
            <a:graphicFrameLocks noGrp="1"/>
          </p:cNvGraphicFramePr>
          <p:nvPr>
            <p:extLst>
              <p:ext uri="{D42A27DB-BD31-4B8C-83A1-F6EECF244321}">
                <p14:modId xmlns:p14="http://schemas.microsoft.com/office/powerpoint/2010/main" val="4212563156"/>
              </p:ext>
            </p:extLst>
          </p:nvPr>
        </p:nvGraphicFramePr>
        <p:xfrm>
          <a:off x="9497629" y="3199270"/>
          <a:ext cx="2555630" cy="1371600"/>
        </p:xfrm>
        <a:graphic>
          <a:graphicData uri="http://schemas.openxmlformats.org/drawingml/2006/table">
            <a:tbl>
              <a:tblPr firstRow="1" bandRow="1">
                <a:tableStyleId>{F2DE63D5-997A-4646-A377-4702673A728D}</a:tableStyleId>
              </a:tblPr>
              <a:tblGrid>
                <a:gridCol w="2555630">
                  <a:extLst>
                    <a:ext uri="{9D8B030D-6E8A-4147-A177-3AD203B41FA5}">
                      <a16:colId xmlns:a16="http://schemas.microsoft.com/office/drawing/2014/main" val="1107688210"/>
                    </a:ext>
                  </a:extLst>
                </a:gridCol>
              </a:tblGrid>
              <a:tr h="125626">
                <a:tc>
                  <a:txBody>
                    <a:bodyPr/>
                    <a:lstStyle/>
                    <a:p>
                      <a:r>
                        <a:rPr lang="en-NZ" sz="1000" dirty="0"/>
                        <a:t>CREATE TABLE PHONE_DEVICES(</a:t>
                      </a:r>
                    </a:p>
                  </a:txBody>
                  <a:tcPr/>
                </a:tc>
                <a:extLst>
                  <a:ext uri="{0D108BD9-81ED-4DB2-BD59-A6C34878D82A}">
                    <a16:rowId xmlns:a16="http://schemas.microsoft.com/office/drawing/2014/main" val="1705700815"/>
                  </a:ext>
                </a:extLst>
              </a:tr>
              <a:tr h="125626">
                <a:tc>
                  <a:txBody>
                    <a:bodyPr/>
                    <a:lstStyle/>
                    <a:p>
                      <a:r>
                        <a:rPr lang="en-NZ" sz="1000" dirty="0" err="1"/>
                        <a:t>phone_id</a:t>
                      </a:r>
                      <a:r>
                        <a:rPr lang="en-NZ" sz="1000" dirty="0"/>
                        <a:t> int INDETITY(1,1) PRIMARY KEY,</a:t>
                      </a:r>
                    </a:p>
                  </a:txBody>
                  <a:tcPr/>
                </a:tc>
                <a:extLst>
                  <a:ext uri="{0D108BD9-81ED-4DB2-BD59-A6C34878D82A}">
                    <a16:rowId xmlns:a16="http://schemas.microsoft.com/office/drawing/2014/main" val="3369895868"/>
                  </a:ext>
                </a:extLst>
              </a:tr>
              <a:tr h="171093">
                <a:tc>
                  <a:txBody>
                    <a:bodyPr/>
                    <a:lstStyle/>
                    <a:p>
                      <a:r>
                        <a:rPr lang="en-NZ" sz="1000" dirty="0" err="1"/>
                        <a:t>manufac_id</a:t>
                      </a:r>
                      <a:r>
                        <a:rPr lang="en-NZ" sz="1000" dirty="0"/>
                        <a:t> int, /*FOREIGN KEY*/</a:t>
                      </a:r>
                    </a:p>
                  </a:txBody>
                  <a:tcPr/>
                </a:tc>
                <a:extLst>
                  <a:ext uri="{0D108BD9-81ED-4DB2-BD59-A6C34878D82A}">
                    <a16:rowId xmlns:a16="http://schemas.microsoft.com/office/drawing/2014/main" val="933310839"/>
                  </a:ext>
                </a:extLst>
              </a:tr>
              <a:tr h="125626">
                <a:tc>
                  <a:txBody>
                    <a:bodyPr/>
                    <a:lstStyle/>
                    <a:p>
                      <a:r>
                        <a:rPr lang="en-NZ" sz="1000" dirty="0"/>
                        <a:t>.</a:t>
                      </a:r>
                    </a:p>
                  </a:txBody>
                  <a:tcPr/>
                </a:tc>
                <a:extLst>
                  <a:ext uri="{0D108BD9-81ED-4DB2-BD59-A6C34878D82A}">
                    <a16:rowId xmlns:a16="http://schemas.microsoft.com/office/drawing/2014/main" val="4169567980"/>
                  </a:ext>
                </a:extLst>
              </a:tr>
              <a:tr h="2041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dirty="0"/>
                        <a:t>FOREIGN KEY (</a:t>
                      </a:r>
                      <a:r>
                        <a:rPr lang="en-NZ" sz="1000" dirty="0" err="1"/>
                        <a:t>manufac_id</a:t>
                      </a:r>
                      <a:r>
                        <a:rPr lang="en-NZ" sz="1000" dirty="0"/>
                        <a:t>) REFERENCES MANUFACTORER(</a:t>
                      </a:r>
                      <a:r>
                        <a:rPr lang="en-NZ" sz="1000" dirty="0" err="1"/>
                        <a:t>manufac_id</a:t>
                      </a:r>
                      <a:r>
                        <a:rPr lang="en-NZ" sz="1000" dirty="0"/>
                        <a:t>));</a:t>
                      </a:r>
                    </a:p>
                  </a:txBody>
                  <a:tcPr/>
                </a:tc>
                <a:extLst>
                  <a:ext uri="{0D108BD9-81ED-4DB2-BD59-A6C34878D82A}">
                    <a16:rowId xmlns:a16="http://schemas.microsoft.com/office/drawing/2014/main" val="2511398917"/>
                  </a:ext>
                </a:extLst>
              </a:tr>
            </a:tbl>
          </a:graphicData>
        </a:graphic>
      </p:graphicFrame>
      <p:graphicFrame>
        <p:nvGraphicFramePr>
          <p:cNvPr id="20" name="Table 3">
            <a:extLst>
              <a:ext uri="{FF2B5EF4-FFF2-40B4-BE49-F238E27FC236}">
                <a16:creationId xmlns:a16="http://schemas.microsoft.com/office/drawing/2014/main" id="{0326BA74-9ADA-46DA-8200-576ED3998B10}"/>
              </a:ext>
            </a:extLst>
          </p:cNvPr>
          <p:cNvGraphicFramePr>
            <a:graphicFrameLocks noGrp="1"/>
          </p:cNvGraphicFramePr>
          <p:nvPr>
            <p:extLst>
              <p:ext uri="{D42A27DB-BD31-4B8C-83A1-F6EECF244321}">
                <p14:modId xmlns:p14="http://schemas.microsoft.com/office/powerpoint/2010/main" val="1726576486"/>
              </p:ext>
            </p:extLst>
          </p:nvPr>
        </p:nvGraphicFramePr>
        <p:xfrm>
          <a:off x="5502885" y="78950"/>
          <a:ext cx="3874358" cy="1463040"/>
        </p:xfrm>
        <a:graphic>
          <a:graphicData uri="http://schemas.openxmlformats.org/drawingml/2006/table">
            <a:tbl>
              <a:tblPr firstRow="1" bandRow="1">
                <a:tableStyleId>{F2DE63D5-997A-4646-A377-4702673A728D}</a:tableStyleId>
              </a:tblPr>
              <a:tblGrid>
                <a:gridCol w="3874358">
                  <a:extLst>
                    <a:ext uri="{9D8B030D-6E8A-4147-A177-3AD203B41FA5}">
                      <a16:colId xmlns:a16="http://schemas.microsoft.com/office/drawing/2014/main" val="1107688210"/>
                    </a:ext>
                  </a:extLst>
                </a:gridCol>
              </a:tblGrid>
              <a:tr h="155706">
                <a:tc>
                  <a:txBody>
                    <a:bodyPr/>
                    <a:lstStyle/>
                    <a:p>
                      <a:r>
                        <a:rPr lang="en-NZ" sz="1000" dirty="0"/>
                        <a:t>CREATE TABLE RATING_PHONE (</a:t>
                      </a:r>
                    </a:p>
                  </a:txBody>
                  <a:tcPr/>
                </a:tc>
                <a:extLst>
                  <a:ext uri="{0D108BD9-81ED-4DB2-BD59-A6C34878D82A}">
                    <a16:rowId xmlns:a16="http://schemas.microsoft.com/office/drawing/2014/main" val="1705700815"/>
                  </a:ext>
                </a:extLst>
              </a:tr>
              <a:tr h="155706">
                <a:tc>
                  <a:txBody>
                    <a:bodyPr/>
                    <a:lstStyle/>
                    <a:p>
                      <a:r>
                        <a:rPr lang="en-NZ" sz="1000" dirty="0" err="1"/>
                        <a:t>phone_id</a:t>
                      </a:r>
                      <a:r>
                        <a:rPr lang="en-NZ" sz="1000" dirty="0"/>
                        <a:t> int, /*FOREIGN KEY*/</a:t>
                      </a:r>
                    </a:p>
                  </a:txBody>
                  <a:tcPr/>
                </a:tc>
                <a:extLst>
                  <a:ext uri="{0D108BD9-81ED-4DB2-BD59-A6C34878D82A}">
                    <a16:rowId xmlns:a16="http://schemas.microsoft.com/office/drawing/2014/main" val="1959291683"/>
                  </a:ext>
                </a:extLst>
              </a:tr>
              <a:tr h="155706">
                <a:tc>
                  <a:txBody>
                    <a:bodyPr/>
                    <a:lstStyle/>
                    <a:p>
                      <a:r>
                        <a:rPr lang="en-NZ" sz="1000" dirty="0" err="1"/>
                        <a:t>cust_id</a:t>
                      </a:r>
                      <a:r>
                        <a:rPr lang="en-NZ" sz="1000" dirty="0"/>
                        <a:t> int, /*FOREIGN KEY*/</a:t>
                      </a:r>
                    </a:p>
                  </a:txBody>
                  <a:tcPr/>
                </a:tc>
                <a:extLst>
                  <a:ext uri="{0D108BD9-81ED-4DB2-BD59-A6C34878D82A}">
                    <a16:rowId xmlns:a16="http://schemas.microsoft.com/office/drawing/2014/main" val="3647937307"/>
                  </a:ext>
                </a:extLst>
              </a:tr>
              <a:tr h="1557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dirty="0"/>
                        <a:t>.</a:t>
                      </a:r>
                    </a:p>
                  </a:txBody>
                  <a:tcPr/>
                </a:tc>
                <a:extLst>
                  <a:ext uri="{0D108BD9-81ED-4DB2-BD59-A6C34878D82A}">
                    <a16:rowId xmlns:a16="http://schemas.microsoft.com/office/drawing/2014/main" val="797017882"/>
                  </a:ext>
                </a:extLst>
              </a:tr>
              <a:tr h="1557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dirty="0"/>
                        <a:t>FOREIGN KEY (</a:t>
                      </a:r>
                      <a:r>
                        <a:rPr lang="en-NZ" sz="1000" dirty="0" err="1"/>
                        <a:t>phone_id</a:t>
                      </a:r>
                      <a:r>
                        <a:rPr lang="en-NZ" sz="1000" dirty="0"/>
                        <a:t>) REFERENCES PHONE_DEVICES(</a:t>
                      </a:r>
                      <a:r>
                        <a:rPr lang="en-NZ" sz="1000" dirty="0" err="1"/>
                        <a:t>phone_id</a:t>
                      </a:r>
                      <a:r>
                        <a:rPr lang="en-NZ" sz="1000" dirty="0"/>
                        <a:t>),</a:t>
                      </a:r>
                    </a:p>
                  </a:txBody>
                  <a:tcPr/>
                </a:tc>
                <a:extLst>
                  <a:ext uri="{0D108BD9-81ED-4DB2-BD59-A6C34878D82A}">
                    <a16:rowId xmlns:a16="http://schemas.microsoft.com/office/drawing/2014/main" val="3583072979"/>
                  </a:ext>
                </a:extLst>
              </a:tr>
              <a:tr h="1557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dirty="0"/>
                        <a:t>FOREIGN KEY (</a:t>
                      </a:r>
                      <a:r>
                        <a:rPr lang="en-NZ" sz="1000" dirty="0" err="1"/>
                        <a:t>cust_id</a:t>
                      </a:r>
                      <a:r>
                        <a:rPr lang="en-NZ" sz="1000" dirty="0"/>
                        <a:t>) REFERENCES PHONE_DEVICES(</a:t>
                      </a:r>
                      <a:r>
                        <a:rPr lang="en-NZ" sz="1000" dirty="0" err="1"/>
                        <a:t>cust_id</a:t>
                      </a:r>
                      <a:r>
                        <a:rPr lang="en-NZ" sz="1000" dirty="0"/>
                        <a:t>));</a:t>
                      </a:r>
                    </a:p>
                  </a:txBody>
                  <a:tcPr/>
                </a:tc>
                <a:extLst>
                  <a:ext uri="{0D108BD9-81ED-4DB2-BD59-A6C34878D82A}">
                    <a16:rowId xmlns:a16="http://schemas.microsoft.com/office/drawing/2014/main" val="1727842209"/>
                  </a:ext>
                </a:extLst>
              </a:tr>
            </a:tbl>
          </a:graphicData>
        </a:graphic>
      </p:graphicFrame>
      <p:graphicFrame>
        <p:nvGraphicFramePr>
          <p:cNvPr id="22" name="Table 3">
            <a:extLst>
              <a:ext uri="{FF2B5EF4-FFF2-40B4-BE49-F238E27FC236}">
                <a16:creationId xmlns:a16="http://schemas.microsoft.com/office/drawing/2014/main" id="{979360C5-68BA-4C17-BB01-1F52E828AC47}"/>
              </a:ext>
            </a:extLst>
          </p:cNvPr>
          <p:cNvGraphicFramePr>
            <a:graphicFrameLocks noGrp="1"/>
          </p:cNvGraphicFramePr>
          <p:nvPr>
            <p:extLst>
              <p:ext uri="{D42A27DB-BD31-4B8C-83A1-F6EECF244321}">
                <p14:modId xmlns:p14="http://schemas.microsoft.com/office/powerpoint/2010/main" val="799257524"/>
              </p:ext>
            </p:extLst>
          </p:nvPr>
        </p:nvGraphicFramePr>
        <p:xfrm>
          <a:off x="9512166" y="4800600"/>
          <a:ext cx="1259791" cy="1943849"/>
        </p:xfrm>
        <a:graphic>
          <a:graphicData uri="http://schemas.openxmlformats.org/drawingml/2006/table">
            <a:tbl>
              <a:tblPr firstRow="1" bandRow="1">
                <a:tableStyleId>{F2DE63D5-997A-4646-A377-4702673A728D}</a:tableStyleId>
              </a:tblPr>
              <a:tblGrid>
                <a:gridCol w="1259791">
                  <a:extLst>
                    <a:ext uri="{9D8B030D-6E8A-4147-A177-3AD203B41FA5}">
                      <a16:colId xmlns:a16="http://schemas.microsoft.com/office/drawing/2014/main" val="1107688210"/>
                    </a:ext>
                  </a:extLst>
                </a:gridCol>
              </a:tblGrid>
              <a:tr h="422343">
                <a:tc>
                  <a:txBody>
                    <a:bodyPr/>
                    <a:lstStyle/>
                    <a:p>
                      <a:r>
                        <a:rPr lang="en-NZ" sz="1000" dirty="0"/>
                        <a:t>CREATE TABLE SPECIALS_PHONE(</a:t>
                      </a:r>
                    </a:p>
                  </a:txBody>
                  <a:tcPr/>
                </a:tc>
                <a:extLst>
                  <a:ext uri="{0D108BD9-81ED-4DB2-BD59-A6C34878D82A}">
                    <a16:rowId xmlns:a16="http://schemas.microsoft.com/office/drawing/2014/main" val="1705700815"/>
                  </a:ext>
                </a:extLst>
              </a:tr>
              <a:tr h="422343">
                <a:tc>
                  <a:txBody>
                    <a:bodyPr/>
                    <a:lstStyle/>
                    <a:p>
                      <a:r>
                        <a:rPr lang="en-NZ" sz="1000" dirty="0" err="1"/>
                        <a:t>phone_id</a:t>
                      </a:r>
                      <a:r>
                        <a:rPr lang="en-NZ" sz="1000" dirty="0"/>
                        <a:t> int, /*FOREIGN KEY*/</a:t>
                      </a:r>
                    </a:p>
                  </a:txBody>
                  <a:tcPr/>
                </a:tc>
                <a:extLst>
                  <a:ext uri="{0D108BD9-81ED-4DB2-BD59-A6C34878D82A}">
                    <a16:rowId xmlns:a16="http://schemas.microsoft.com/office/drawing/2014/main" val="1959291683"/>
                  </a:ext>
                </a:extLst>
              </a:tr>
              <a:tr h="244258">
                <a:tc>
                  <a:txBody>
                    <a:bodyPr/>
                    <a:lstStyle/>
                    <a:p>
                      <a:r>
                        <a:rPr lang="en-NZ" sz="1000" dirty="0"/>
                        <a:t>.</a:t>
                      </a:r>
                    </a:p>
                  </a:txBody>
                  <a:tcPr/>
                </a:tc>
                <a:extLst>
                  <a:ext uri="{0D108BD9-81ED-4DB2-BD59-A6C34878D82A}">
                    <a16:rowId xmlns:a16="http://schemas.microsoft.com/office/drawing/2014/main" val="874480413"/>
                  </a:ext>
                </a:extLst>
              </a:tr>
              <a:tr h="85490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dirty="0"/>
                        <a:t>FOREIGN KEY (</a:t>
                      </a:r>
                      <a:r>
                        <a:rPr lang="en-NZ" sz="1000" dirty="0" err="1"/>
                        <a:t>phone_id</a:t>
                      </a:r>
                      <a:r>
                        <a:rPr lang="en-NZ" sz="1000" dirty="0"/>
                        <a:t>) REFERENCES PHONE_DEVICES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000" dirty="0"/>
                        <a:t>(</a:t>
                      </a:r>
                      <a:r>
                        <a:rPr lang="en-NZ" sz="1000" dirty="0" err="1"/>
                        <a:t>phone_id</a:t>
                      </a:r>
                      <a:r>
                        <a:rPr lang="en-NZ" sz="1000" dirty="0"/>
                        <a:t>));</a:t>
                      </a:r>
                    </a:p>
                  </a:txBody>
                  <a:tcPr/>
                </a:tc>
                <a:extLst>
                  <a:ext uri="{0D108BD9-81ED-4DB2-BD59-A6C34878D82A}">
                    <a16:rowId xmlns:a16="http://schemas.microsoft.com/office/drawing/2014/main" val="2592793964"/>
                  </a:ext>
                </a:extLst>
              </a:tr>
            </a:tbl>
          </a:graphicData>
        </a:graphic>
      </p:graphicFrame>
      <p:graphicFrame>
        <p:nvGraphicFramePr>
          <p:cNvPr id="26" name="Table 3">
            <a:extLst>
              <a:ext uri="{FF2B5EF4-FFF2-40B4-BE49-F238E27FC236}">
                <a16:creationId xmlns:a16="http://schemas.microsoft.com/office/drawing/2014/main" id="{5047F651-160F-4637-B044-820A3EF3582F}"/>
              </a:ext>
            </a:extLst>
          </p:cNvPr>
          <p:cNvGraphicFramePr>
            <a:graphicFrameLocks noGrp="1"/>
          </p:cNvGraphicFramePr>
          <p:nvPr>
            <p:extLst>
              <p:ext uri="{D42A27DB-BD31-4B8C-83A1-F6EECF244321}">
                <p14:modId xmlns:p14="http://schemas.microsoft.com/office/powerpoint/2010/main" val="1458332408"/>
              </p:ext>
            </p:extLst>
          </p:nvPr>
        </p:nvGraphicFramePr>
        <p:xfrm>
          <a:off x="9512166" y="65509"/>
          <a:ext cx="2562604" cy="1821527"/>
        </p:xfrm>
        <a:graphic>
          <a:graphicData uri="http://schemas.openxmlformats.org/drawingml/2006/table">
            <a:tbl>
              <a:tblPr firstRow="1" bandRow="1">
                <a:tableStyleId>{F2DE63D5-997A-4646-A377-4702673A728D}</a:tableStyleId>
              </a:tblPr>
              <a:tblGrid>
                <a:gridCol w="2562604">
                  <a:extLst>
                    <a:ext uri="{9D8B030D-6E8A-4147-A177-3AD203B41FA5}">
                      <a16:colId xmlns:a16="http://schemas.microsoft.com/office/drawing/2014/main" val="1107688210"/>
                    </a:ext>
                  </a:extLst>
                </a:gridCol>
              </a:tblGrid>
              <a:tr h="199968">
                <a:tc>
                  <a:txBody>
                    <a:bodyPr/>
                    <a:lstStyle/>
                    <a:p>
                      <a:r>
                        <a:rPr lang="en-NZ" sz="1000" dirty="0"/>
                        <a:t>CREATE TABLE SHOPPING_CART(</a:t>
                      </a:r>
                    </a:p>
                  </a:txBody>
                  <a:tcPr/>
                </a:tc>
                <a:extLst>
                  <a:ext uri="{0D108BD9-81ED-4DB2-BD59-A6C34878D82A}">
                    <a16:rowId xmlns:a16="http://schemas.microsoft.com/office/drawing/2014/main" val="1705700815"/>
                  </a:ext>
                </a:extLst>
              </a:tr>
              <a:tr h="199968">
                <a:tc>
                  <a:txBody>
                    <a:bodyPr/>
                    <a:lstStyle/>
                    <a:p>
                      <a:r>
                        <a:rPr lang="en-NZ" sz="1000" dirty="0" err="1"/>
                        <a:t>cust_id</a:t>
                      </a:r>
                      <a:r>
                        <a:rPr lang="en-NZ" sz="1000" dirty="0"/>
                        <a:t> int, /*FOREIGN KEY*/</a:t>
                      </a:r>
                    </a:p>
                  </a:txBody>
                  <a:tcPr/>
                </a:tc>
                <a:extLst>
                  <a:ext uri="{0D108BD9-81ED-4DB2-BD59-A6C34878D82A}">
                    <a16:rowId xmlns:a16="http://schemas.microsoft.com/office/drawing/2014/main" val="1639593010"/>
                  </a:ext>
                </a:extLst>
              </a:tr>
              <a:tr h="199968">
                <a:tc>
                  <a:txBody>
                    <a:bodyPr/>
                    <a:lstStyle/>
                    <a:p>
                      <a:r>
                        <a:rPr lang="en-NZ" sz="1000" dirty="0" err="1"/>
                        <a:t>phone_id</a:t>
                      </a:r>
                      <a:r>
                        <a:rPr lang="en-NZ" sz="1000" dirty="0"/>
                        <a:t> int, /*FOREIGN KEY*/</a:t>
                      </a:r>
                    </a:p>
                  </a:txBody>
                  <a:tcPr/>
                </a:tc>
                <a:extLst>
                  <a:ext uri="{0D108BD9-81ED-4DB2-BD59-A6C34878D82A}">
                    <a16:rowId xmlns:a16="http://schemas.microsoft.com/office/drawing/2014/main" val="1064357783"/>
                  </a:ext>
                </a:extLst>
              </a:tr>
              <a:tr h="199968">
                <a:tc>
                  <a:txBody>
                    <a:bodyPr/>
                    <a:lstStyle/>
                    <a:p>
                      <a:r>
                        <a:rPr lang="en-NZ" sz="1000" dirty="0"/>
                        <a:t>.</a:t>
                      </a:r>
                    </a:p>
                  </a:txBody>
                  <a:tcPr/>
                </a:tc>
                <a:extLst>
                  <a:ext uri="{0D108BD9-81ED-4DB2-BD59-A6C34878D82A}">
                    <a16:rowId xmlns:a16="http://schemas.microsoft.com/office/drawing/2014/main" val="3422067697"/>
                  </a:ext>
                </a:extLst>
              </a:tr>
              <a:tr h="1999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dirty="0"/>
                        <a:t>FOREIGN KEY (</a:t>
                      </a:r>
                      <a:r>
                        <a:rPr lang="en-NZ" sz="1000" dirty="0" err="1"/>
                        <a:t>cust_id</a:t>
                      </a:r>
                      <a:r>
                        <a:rPr lang="en-NZ" sz="1000" dirty="0"/>
                        <a:t>) REFERENCES CUST_DETAILS(</a:t>
                      </a:r>
                      <a:r>
                        <a:rPr lang="en-NZ" sz="1000" dirty="0" err="1"/>
                        <a:t>cust_id</a:t>
                      </a:r>
                      <a:r>
                        <a:rPr lang="en-NZ" sz="1000" dirty="0"/>
                        <a:t>),</a:t>
                      </a:r>
                    </a:p>
                  </a:txBody>
                  <a:tcPr/>
                </a:tc>
                <a:extLst>
                  <a:ext uri="{0D108BD9-81ED-4DB2-BD59-A6C34878D82A}">
                    <a16:rowId xmlns:a16="http://schemas.microsoft.com/office/drawing/2014/main" val="3876738012"/>
                  </a:ext>
                </a:extLst>
              </a:tr>
              <a:tr h="4499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dirty="0"/>
                        <a:t>FOREIGN KEY (</a:t>
                      </a:r>
                      <a:r>
                        <a:rPr lang="en-NZ" sz="1000" dirty="0" err="1"/>
                        <a:t>phone_id</a:t>
                      </a:r>
                      <a:r>
                        <a:rPr lang="en-NZ" sz="1000" dirty="0"/>
                        <a:t>) REFERENCES PHONE_DEVICES(</a:t>
                      </a:r>
                      <a:r>
                        <a:rPr lang="en-NZ" sz="1000" dirty="0" err="1"/>
                        <a:t>phone_id</a:t>
                      </a:r>
                      <a:r>
                        <a:rPr lang="en-NZ" sz="1000" dirty="0"/>
                        <a:t>));</a:t>
                      </a:r>
                    </a:p>
                  </a:txBody>
                  <a:tcPr/>
                </a:tc>
                <a:extLst>
                  <a:ext uri="{0D108BD9-81ED-4DB2-BD59-A6C34878D82A}">
                    <a16:rowId xmlns:a16="http://schemas.microsoft.com/office/drawing/2014/main" val="911876495"/>
                  </a:ext>
                </a:extLst>
              </a:tr>
            </a:tbl>
          </a:graphicData>
        </a:graphic>
      </p:graphicFrame>
      <p:graphicFrame>
        <p:nvGraphicFramePr>
          <p:cNvPr id="28" name="Table 3">
            <a:extLst>
              <a:ext uri="{FF2B5EF4-FFF2-40B4-BE49-F238E27FC236}">
                <a16:creationId xmlns:a16="http://schemas.microsoft.com/office/drawing/2014/main" id="{4DA52BEA-1FC8-4B94-8719-957D9AF73C13}"/>
              </a:ext>
            </a:extLst>
          </p:cNvPr>
          <p:cNvGraphicFramePr>
            <a:graphicFrameLocks noGrp="1"/>
          </p:cNvGraphicFramePr>
          <p:nvPr>
            <p:extLst>
              <p:ext uri="{D42A27DB-BD31-4B8C-83A1-F6EECF244321}">
                <p14:modId xmlns:p14="http://schemas.microsoft.com/office/powerpoint/2010/main" val="1263741846"/>
              </p:ext>
            </p:extLst>
          </p:nvPr>
        </p:nvGraphicFramePr>
        <p:xfrm>
          <a:off x="10872814" y="4800600"/>
          <a:ext cx="1202698" cy="1989264"/>
        </p:xfrm>
        <a:graphic>
          <a:graphicData uri="http://schemas.openxmlformats.org/drawingml/2006/table">
            <a:tbl>
              <a:tblPr firstRow="1" bandRow="1">
                <a:tableStyleId>{F2DE63D5-997A-4646-A377-4702673A728D}</a:tableStyleId>
              </a:tblPr>
              <a:tblGrid>
                <a:gridCol w="1202698">
                  <a:extLst>
                    <a:ext uri="{9D8B030D-6E8A-4147-A177-3AD203B41FA5}">
                      <a16:colId xmlns:a16="http://schemas.microsoft.com/office/drawing/2014/main" val="1107688210"/>
                    </a:ext>
                  </a:extLst>
                </a:gridCol>
              </a:tblGrid>
              <a:tr h="384192">
                <a:tc>
                  <a:txBody>
                    <a:bodyPr/>
                    <a:lstStyle/>
                    <a:p>
                      <a:r>
                        <a:rPr lang="en-NZ" sz="1000" dirty="0"/>
                        <a:t>CREATE TABLE INVENTORY(</a:t>
                      </a:r>
                    </a:p>
                  </a:txBody>
                  <a:tcPr/>
                </a:tc>
                <a:extLst>
                  <a:ext uri="{0D108BD9-81ED-4DB2-BD59-A6C34878D82A}">
                    <a16:rowId xmlns:a16="http://schemas.microsoft.com/office/drawing/2014/main" val="1705700815"/>
                  </a:ext>
                </a:extLst>
              </a:tr>
              <a:tr h="495744">
                <a:tc>
                  <a:txBody>
                    <a:bodyPr/>
                    <a:lstStyle/>
                    <a:p>
                      <a:r>
                        <a:rPr lang="en-NZ" sz="1000" dirty="0" err="1"/>
                        <a:t>phone_id</a:t>
                      </a:r>
                      <a:r>
                        <a:rPr lang="en-NZ" sz="1000" dirty="0"/>
                        <a:t>, /*FOREIGN KEY*/</a:t>
                      </a:r>
                    </a:p>
                  </a:txBody>
                  <a:tcPr/>
                </a:tc>
                <a:extLst>
                  <a:ext uri="{0D108BD9-81ED-4DB2-BD59-A6C34878D82A}">
                    <a16:rowId xmlns:a16="http://schemas.microsoft.com/office/drawing/2014/main" val="3203866711"/>
                  </a:ext>
                </a:extLst>
              </a:tr>
              <a:tr h="236426">
                <a:tc>
                  <a:txBody>
                    <a:bodyPr/>
                    <a:lstStyle/>
                    <a:p>
                      <a:r>
                        <a:rPr lang="en-NZ" sz="1000" dirty="0"/>
                        <a:t>.</a:t>
                      </a:r>
                    </a:p>
                  </a:txBody>
                  <a:tcPr/>
                </a:tc>
                <a:extLst>
                  <a:ext uri="{0D108BD9-81ED-4DB2-BD59-A6C34878D82A}">
                    <a16:rowId xmlns:a16="http://schemas.microsoft.com/office/drawing/2014/main" val="188530892"/>
                  </a:ext>
                </a:extLst>
              </a:tr>
              <a:tr h="8274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dirty="0"/>
                        <a:t>FOREIGN KEY (</a:t>
                      </a:r>
                      <a:r>
                        <a:rPr lang="en-NZ" sz="1000" dirty="0" err="1"/>
                        <a:t>phone_id</a:t>
                      </a:r>
                      <a:r>
                        <a:rPr lang="en-NZ" sz="1000" dirty="0"/>
                        <a:t>) REFERENCES PHONE_DEVICES(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NZ" sz="1000" dirty="0" err="1"/>
                        <a:t>phone_id</a:t>
                      </a:r>
                      <a:r>
                        <a:rPr lang="en-NZ" sz="1000" dirty="0"/>
                        <a:t>));</a:t>
                      </a:r>
                    </a:p>
                  </a:txBody>
                  <a:tcPr/>
                </a:tc>
                <a:extLst>
                  <a:ext uri="{0D108BD9-81ED-4DB2-BD59-A6C34878D82A}">
                    <a16:rowId xmlns:a16="http://schemas.microsoft.com/office/drawing/2014/main" val="769119862"/>
                  </a:ext>
                </a:extLst>
              </a:tr>
            </a:tbl>
          </a:graphicData>
        </a:graphic>
      </p:graphicFrame>
      <p:graphicFrame>
        <p:nvGraphicFramePr>
          <p:cNvPr id="30" name="Table 3">
            <a:extLst>
              <a:ext uri="{FF2B5EF4-FFF2-40B4-BE49-F238E27FC236}">
                <a16:creationId xmlns:a16="http://schemas.microsoft.com/office/drawing/2014/main" id="{0F2BAC2B-B178-4D45-84CB-D8168E315CAC}"/>
              </a:ext>
            </a:extLst>
          </p:cNvPr>
          <p:cNvGraphicFramePr>
            <a:graphicFrameLocks noGrp="1"/>
          </p:cNvGraphicFramePr>
          <p:nvPr>
            <p:extLst>
              <p:ext uri="{D42A27DB-BD31-4B8C-83A1-F6EECF244321}">
                <p14:modId xmlns:p14="http://schemas.microsoft.com/office/powerpoint/2010/main" val="1145434303"/>
              </p:ext>
            </p:extLst>
          </p:nvPr>
        </p:nvGraphicFramePr>
        <p:xfrm>
          <a:off x="3039067" y="1829202"/>
          <a:ext cx="2317174" cy="1483898"/>
        </p:xfrm>
        <a:graphic>
          <a:graphicData uri="http://schemas.openxmlformats.org/drawingml/2006/table">
            <a:tbl>
              <a:tblPr firstRow="1" bandRow="1">
                <a:tableStyleId>{F2DE63D5-997A-4646-A377-4702673A728D}</a:tableStyleId>
              </a:tblPr>
              <a:tblGrid>
                <a:gridCol w="2317174">
                  <a:extLst>
                    <a:ext uri="{9D8B030D-6E8A-4147-A177-3AD203B41FA5}">
                      <a16:colId xmlns:a16="http://schemas.microsoft.com/office/drawing/2014/main" val="1107688210"/>
                    </a:ext>
                  </a:extLst>
                </a:gridCol>
              </a:tblGrid>
              <a:tr h="263804">
                <a:tc>
                  <a:txBody>
                    <a:bodyPr/>
                    <a:lstStyle/>
                    <a:p>
                      <a:r>
                        <a:rPr lang="en-NZ" sz="1000" dirty="0"/>
                        <a:t>CREATE TABLE ONLINE_ORDER (</a:t>
                      </a:r>
                    </a:p>
                  </a:txBody>
                  <a:tcPr/>
                </a:tc>
                <a:extLst>
                  <a:ext uri="{0D108BD9-81ED-4DB2-BD59-A6C34878D82A}">
                    <a16:rowId xmlns:a16="http://schemas.microsoft.com/office/drawing/2014/main" val="1705700815"/>
                  </a:ext>
                </a:extLst>
              </a:tr>
              <a:tr h="263804">
                <a:tc>
                  <a:txBody>
                    <a:bodyPr/>
                    <a:lstStyle/>
                    <a:p>
                      <a:r>
                        <a:rPr lang="en-NZ" sz="1000" dirty="0" err="1"/>
                        <a:t>order_id</a:t>
                      </a:r>
                      <a:r>
                        <a:rPr lang="en-NZ" sz="1000" dirty="0"/>
                        <a:t> int IDENTITY(1,1) PRIMARY KEY,</a:t>
                      </a:r>
                    </a:p>
                  </a:txBody>
                  <a:tcPr/>
                </a:tc>
                <a:extLst>
                  <a:ext uri="{0D108BD9-81ED-4DB2-BD59-A6C34878D82A}">
                    <a16:rowId xmlns:a16="http://schemas.microsoft.com/office/drawing/2014/main" val="1959291683"/>
                  </a:ext>
                </a:extLst>
              </a:tr>
              <a:tr h="263804">
                <a:tc>
                  <a:txBody>
                    <a:bodyPr/>
                    <a:lstStyle/>
                    <a:p>
                      <a:r>
                        <a:rPr lang="en-NZ" sz="1000" dirty="0" err="1"/>
                        <a:t>cust_id</a:t>
                      </a:r>
                      <a:r>
                        <a:rPr lang="en-NZ" sz="1000" dirty="0"/>
                        <a:t> int, /*FOREIGN KEY*/</a:t>
                      </a:r>
                    </a:p>
                  </a:txBody>
                  <a:tcPr/>
                </a:tc>
                <a:extLst>
                  <a:ext uri="{0D108BD9-81ED-4DB2-BD59-A6C34878D82A}">
                    <a16:rowId xmlns:a16="http://schemas.microsoft.com/office/drawing/2014/main" val="2256146303"/>
                  </a:ext>
                </a:extLst>
              </a:tr>
              <a:tr h="263804">
                <a:tc>
                  <a:txBody>
                    <a:bodyPr/>
                    <a:lstStyle/>
                    <a:p>
                      <a:r>
                        <a:rPr lang="en-NZ" sz="1000" dirty="0"/>
                        <a:t>.</a:t>
                      </a:r>
                    </a:p>
                  </a:txBody>
                  <a:tcPr/>
                </a:tc>
                <a:extLst>
                  <a:ext uri="{0D108BD9-81ED-4DB2-BD59-A6C34878D82A}">
                    <a16:rowId xmlns:a16="http://schemas.microsoft.com/office/drawing/2014/main" val="813478930"/>
                  </a:ext>
                </a:extLst>
              </a:tr>
              <a:tr h="42868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dirty="0"/>
                        <a:t>FOREIGN KEY (</a:t>
                      </a:r>
                      <a:r>
                        <a:rPr lang="en-NZ" sz="1000" dirty="0" err="1"/>
                        <a:t>cust_id</a:t>
                      </a:r>
                      <a:r>
                        <a:rPr lang="en-NZ" sz="1000" dirty="0"/>
                        <a:t>) REFERENCES CUST_DETAILS(</a:t>
                      </a:r>
                      <a:r>
                        <a:rPr lang="en-NZ" sz="1000" dirty="0" err="1"/>
                        <a:t>cust_id</a:t>
                      </a:r>
                      <a:r>
                        <a:rPr lang="en-NZ" sz="1000" dirty="0"/>
                        <a:t>));</a:t>
                      </a:r>
                    </a:p>
                  </a:txBody>
                  <a:tcPr/>
                </a:tc>
                <a:extLst>
                  <a:ext uri="{0D108BD9-81ED-4DB2-BD59-A6C34878D82A}">
                    <a16:rowId xmlns:a16="http://schemas.microsoft.com/office/drawing/2014/main" val="1148598241"/>
                  </a:ext>
                </a:extLst>
              </a:tr>
            </a:tbl>
          </a:graphicData>
        </a:graphic>
      </p:graphicFrame>
      <p:graphicFrame>
        <p:nvGraphicFramePr>
          <p:cNvPr id="32" name="Table 3">
            <a:extLst>
              <a:ext uri="{FF2B5EF4-FFF2-40B4-BE49-F238E27FC236}">
                <a16:creationId xmlns:a16="http://schemas.microsoft.com/office/drawing/2014/main" id="{FBB6F816-4B4D-48BB-9D27-31B4CD635DB0}"/>
              </a:ext>
            </a:extLst>
          </p:cNvPr>
          <p:cNvGraphicFramePr>
            <a:graphicFrameLocks noGrp="1"/>
          </p:cNvGraphicFramePr>
          <p:nvPr>
            <p:extLst>
              <p:ext uri="{D42A27DB-BD31-4B8C-83A1-F6EECF244321}">
                <p14:modId xmlns:p14="http://schemas.microsoft.com/office/powerpoint/2010/main" val="2591420876"/>
              </p:ext>
            </p:extLst>
          </p:nvPr>
        </p:nvGraphicFramePr>
        <p:xfrm>
          <a:off x="3038943" y="3363195"/>
          <a:ext cx="2132265" cy="1718532"/>
        </p:xfrm>
        <a:graphic>
          <a:graphicData uri="http://schemas.openxmlformats.org/drawingml/2006/table">
            <a:tbl>
              <a:tblPr firstRow="1" bandRow="1">
                <a:tableStyleId>{F2DE63D5-997A-4646-A377-4702673A728D}</a:tableStyleId>
              </a:tblPr>
              <a:tblGrid>
                <a:gridCol w="2132265">
                  <a:extLst>
                    <a:ext uri="{9D8B030D-6E8A-4147-A177-3AD203B41FA5}">
                      <a16:colId xmlns:a16="http://schemas.microsoft.com/office/drawing/2014/main" val="1107688210"/>
                    </a:ext>
                  </a:extLst>
                </a:gridCol>
              </a:tblGrid>
              <a:tr h="246753">
                <a:tc>
                  <a:txBody>
                    <a:bodyPr/>
                    <a:lstStyle/>
                    <a:p>
                      <a:r>
                        <a:rPr lang="en-NZ" sz="900" dirty="0"/>
                        <a:t>CREATE TABLE ONLINE_ORDER_ITEM(</a:t>
                      </a:r>
                    </a:p>
                  </a:txBody>
                  <a:tcPr/>
                </a:tc>
                <a:extLst>
                  <a:ext uri="{0D108BD9-81ED-4DB2-BD59-A6C34878D82A}">
                    <a16:rowId xmlns:a16="http://schemas.microsoft.com/office/drawing/2014/main" val="1705700815"/>
                  </a:ext>
                </a:extLst>
              </a:tr>
              <a:tr h="246753">
                <a:tc>
                  <a:txBody>
                    <a:bodyPr/>
                    <a:lstStyle/>
                    <a:p>
                      <a:r>
                        <a:rPr lang="en-NZ" sz="900" dirty="0" err="1"/>
                        <a:t>order_id</a:t>
                      </a:r>
                      <a:r>
                        <a:rPr lang="en-NZ" sz="900" dirty="0"/>
                        <a:t> int, /*FOREIGN KEY*/</a:t>
                      </a:r>
                    </a:p>
                  </a:txBody>
                  <a:tcPr/>
                </a:tc>
                <a:extLst>
                  <a:ext uri="{0D108BD9-81ED-4DB2-BD59-A6C34878D82A}">
                    <a16:rowId xmlns:a16="http://schemas.microsoft.com/office/drawing/2014/main" val="1959291683"/>
                  </a:ext>
                </a:extLst>
              </a:tr>
              <a:tr h="246753">
                <a:tc>
                  <a:txBody>
                    <a:bodyPr/>
                    <a:lstStyle/>
                    <a:p>
                      <a:r>
                        <a:rPr lang="en-NZ" sz="900" dirty="0" err="1"/>
                        <a:t>phone_id</a:t>
                      </a:r>
                      <a:r>
                        <a:rPr lang="en-NZ" sz="900" dirty="0"/>
                        <a:t> int, /*FOREIGN KEY*/</a:t>
                      </a:r>
                    </a:p>
                  </a:txBody>
                  <a:tcPr/>
                </a:tc>
                <a:extLst>
                  <a:ext uri="{0D108BD9-81ED-4DB2-BD59-A6C34878D82A}">
                    <a16:rowId xmlns:a16="http://schemas.microsoft.com/office/drawing/2014/main" val="2608412004"/>
                  </a:ext>
                </a:extLst>
              </a:tr>
              <a:tr h="246753">
                <a:tc>
                  <a:txBody>
                    <a:bodyPr/>
                    <a:lstStyle/>
                    <a:p>
                      <a:r>
                        <a:rPr lang="en-NZ" sz="900" dirty="0"/>
                        <a:t>.</a:t>
                      </a:r>
                    </a:p>
                  </a:txBody>
                  <a:tcPr/>
                </a:tc>
                <a:extLst>
                  <a:ext uri="{0D108BD9-81ED-4DB2-BD59-A6C34878D82A}">
                    <a16:rowId xmlns:a16="http://schemas.microsoft.com/office/drawing/2014/main" val="3516150276"/>
                  </a:ext>
                </a:extLst>
              </a:tr>
              <a:tr h="3005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900" dirty="0"/>
                        <a:t>FOREIGN KEY (</a:t>
                      </a:r>
                      <a:r>
                        <a:rPr lang="en-NZ" sz="900" dirty="0" err="1"/>
                        <a:t>order_id</a:t>
                      </a:r>
                      <a:r>
                        <a:rPr lang="en-NZ" sz="900" dirty="0"/>
                        <a:t>) REFERENCES ONLINE_ORDERS(</a:t>
                      </a:r>
                      <a:r>
                        <a:rPr lang="en-NZ" sz="900" dirty="0" err="1"/>
                        <a:t>cust_id</a:t>
                      </a:r>
                      <a:r>
                        <a:rPr lang="en-NZ" sz="900" dirty="0"/>
                        <a:t>),</a:t>
                      </a:r>
                    </a:p>
                  </a:txBody>
                  <a:tcPr/>
                </a:tc>
                <a:extLst>
                  <a:ext uri="{0D108BD9-81ED-4DB2-BD59-A6C34878D82A}">
                    <a16:rowId xmlns:a16="http://schemas.microsoft.com/office/drawing/2014/main" val="1798233209"/>
                  </a:ext>
                </a:extLst>
              </a:tr>
              <a:tr h="3005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900" dirty="0"/>
                        <a:t>FOREIGN KEY (</a:t>
                      </a:r>
                      <a:r>
                        <a:rPr lang="en-NZ" sz="900" dirty="0" err="1"/>
                        <a:t>phone_id</a:t>
                      </a:r>
                      <a:r>
                        <a:rPr lang="en-NZ" sz="900" dirty="0"/>
                        <a:t>) REFERENCES PHONE_DEVICES(</a:t>
                      </a:r>
                      <a:r>
                        <a:rPr lang="en-NZ" sz="900" dirty="0" err="1"/>
                        <a:t>phone_id</a:t>
                      </a:r>
                      <a:r>
                        <a:rPr lang="en-NZ" sz="900" dirty="0"/>
                        <a:t>));</a:t>
                      </a:r>
                    </a:p>
                  </a:txBody>
                  <a:tcPr/>
                </a:tc>
                <a:extLst>
                  <a:ext uri="{0D108BD9-81ED-4DB2-BD59-A6C34878D82A}">
                    <a16:rowId xmlns:a16="http://schemas.microsoft.com/office/drawing/2014/main" val="1063184775"/>
                  </a:ext>
                </a:extLst>
              </a:tr>
            </a:tbl>
          </a:graphicData>
        </a:graphic>
      </p:graphicFrame>
      <p:graphicFrame>
        <p:nvGraphicFramePr>
          <p:cNvPr id="34" name="Table 3">
            <a:extLst>
              <a:ext uri="{FF2B5EF4-FFF2-40B4-BE49-F238E27FC236}">
                <a16:creationId xmlns:a16="http://schemas.microsoft.com/office/drawing/2014/main" id="{02F3EC4A-AF0A-470F-B135-C2DE855B993A}"/>
              </a:ext>
            </a:extLst>
          </p:cNvPr>
          <p:cNvGraphicFramePr>
            <a:graphicFrameLocks noGrp="1"/>
          </p:cNvGraphicFramePr>
          <p:nvPr>
            <p:extLst>
              <p:ext uri="{D42A27DB-BD31-4B8C-83A1-F6EECF244321}">
                <p14:modId xmlns:p14="http://schemas.microsoft.com/office/powerpoint/2010/main" val="2293703691"/>
              </p:ext>
            </p:extLst>
          </p:nvPr>
        </p:nvGraphicFramePr>
        <p:xfrm>
          <a:off x="5502885" y="1606220"/>
          <a:ext cx="3874358" cy="1706880"/>
        </p:xfrm>
        <a:graphic>
          <a:graphicData uri="http://schemas.openxmlformats.org/drawingml/2006/table">
            <a:tbl>
              <a:tblPr firstRow="1" bandRow="1">
                <a:tableStyleId>{F2DE63D5-997A-4646-A377-4702673A728D}</a:tableStyleId>
              </a:tblPr>
              <a:tblGrid>
                <a:gridCol w="3874358">
                  <a:extLst>
                    <a:ext uri="{9D8B030D-6E8A-4147-A177-3AD203B41FA5}">
                      <a16:colId xmlns:a16="http://schemas.microsoft.com/office/drawing/2014/main" val="1107688210"/>
                    </a:ext>
                  </a:extLst>
                </a:gridCol>
              </a:tblGrid>
              <a:tr h="147476">
                <a:tc>
                  <a:txBody>
                    <a:bodyPr/>
                    <a:lstStyle/>
                    <a:p>
                      <a:r>
                        <a:rPr lang="en-NZ" sz="1000" dirty="0"/>
                        <a:t>CREATE TABLE PAY_RECIEVED(</a:t>
                      </a:r>
                    </a:p>
                  </a:txBody>
                  <a:tcPr/>
                </a:tc>
                <a:extLst>
                  <a:ext uri="{0D108BD9-81ED-4DB2-BD59-A6C34878D82A}">
                    <a16:rowId xmlns:a16="http://schemas.microsoft.com/office/drawing/2014/main" val="1705700815"/>
                  </a:ext>
                </a:extLst>
              </a:tr>
              <a:tr h="147476">
                <a:tc>
                  <a:txBody>
                    <a:bodyPr/>
                    <a:lstStyle/>
                    <a:p>
                      <a:r>
                        <a:rPr lang="en-NZ" sz="1000" dirty="0" err="1"/>
                        <a:t>pay_id</a:t>
                      </a:r>
                      <a:r>
                        <a:rPr lang="en-NZ" sz="1000" dirty="0"/>
                        <a:t> int IDENTITY(1,1) PRIMARY KEY,</a:t>
                      </a:r>
                    </a:p>
                  </a:txBody>
                  <a:tcPr/>
                </a:tc>
                <a:extLst>
                  <a:ext uri="{0D108BD9-81ED-4DB2-BD59-A6C34878D82A}">
                    <a16:rowId xmlns:a16="http://schemas.microsoft.com/office/drawing/2014/main" val="1959291683"/>
                  </a:ext>
                </a:extLst>
              </a:tr>
              <a:tr h="147476">
                <a:tc>
                  <a:txBody>
                    <a:bodyPr/>
                    <a:lstStyle/>
                    <a:p>
                      <a:r>
                        <a:rPr lang="en-NZ" sz="1000" dirty="0" err="1"/>
                        <a:t>order_id</a:t>
                      </a:r>
                      <a:r>
                        <a:rPr lang="en-NZ" sz="1000" dirty="0"/>
                        <a:t> int, /*FOREIGN KEY*/</a:t>
                      </a:r>
                    </a:p>
                  </a:txBody>
                  <a:tcPr/>
                </a:tc>
                <a:extLst>
                  <a:ext uri="{0D108BD9-81ED-4DB2-BD59-A6C34878D82A}">
                    <a16:rowId xmlns:a16="http://schemas.microsoft.com/office/drawing/2014/main" val="2608412004"/>
                  </a:ext>
                </a:extLst>
              </a:tr>
              <a:tr h="147476">
                <a:tc>
                  <a:txBody>
                    <a:bodyPr/>
                    <a:lstStyle/>
                    <a:p>
                      <a:r>
                        <a:rPr lang="en-NZ" sz="1000" dirty="0" err="1"/>
                        <a:t>cust_id</a:t>
                      </a:r>
                      <a:r>
                        <a:rPr lang="en-NZ" sz="1000" dirty="0"/>
                        <a:t> int, /*FOREIGN KEY*/</a:t>
                      </a:r>
                    </a:p>
                  </a:txBody>
                  <a:tcPr/>
                </a:tc>
                <a:extLst>
                  <a:ext uri="{0D108BD9-81ED-4DB2-BD59-A6C34878D82A}">
                    <a16:rowId xmlns:a16="http://schemas.microsoft.com/office/drawing/2014/main" val="2904324613"/>
                  </a:ext>
                </a:extLst>
              </a:tr>
              <a:tr h="147476">
                <a:tc>
                  <a:txBody>
                    <a:bodyPr/>
                    <a:lstStyle/>
                    <a:p>
                      <a:r>
                        <a:rPr lang="en-NZ" sz="1000" dirty="0"/>
                        <a:t>.</a:t>
                      </a:r>
                    </a:p>
                  </a:txBody>
                  <a:tcPr/>
                </a:tc>
                <a:extLst>
                  <a:ext uri="{0D108BD9-81ED-4DB2-BD59-A6C34878D82A}">
                    <a16:rowId xmlns:a16="http://schemas.microsoft.com/office/drawing/2014/main" val="764237849"/>
                  </a:ext>
                </a:extLst>
              </a:tr>
              <a:tr h="2429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dirty="0"/>
                        <a:t>FOREIGN KEY (</a:t>
                      </a:r>
                      <a:r>
                        <a:rPr lang="en-NZ" sz="1000" dirty="0" err="1"/>
                        <a:t>order_id</a:t>
                      </a:r>
                      <a:r>
                        <a:rPr lang="en-NZ" sz="1000" dirty="0"/>
                        <a:t>) REFERENCES ONLINE_ORDER(</a:t>
                      </a:r>
                      <a:r>
                        <a:rPr lang="en-NZ" sz="1000" dirty="0" err="1"/>
                        <a:t>order_id</a:t>
                      </a:r>
                      <a:r>
                        <a:rPr lang="en-NZ" sz="1000" dirty="0"/>
                        <a:t>),</a:t>
                      </a:r>
                    </a:p>
                  </a:txBody>
                  <a:tcPr/>
                </a:tc>
                <a:extLst>
                  <a:ext uri="{0D108BD9-81ED-4DB2-BD59-A6C34878D82A}">
                    <a16:rowId xmlns:a16="http://schemas.microsoft.com/office/drawing/2014/main" val="86532311"/>
                  </a:ext>
                </a:extLst>
              </a:tr>
              <a:tr h="1474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dirty="0"/>
                        <a:t>FOREIGN KEY (</a:t>
                      </a:r>
                      <a:r>
                        <a:rPr lang="en-NZ" sz="1000" dirty="0" err="1"/>
                        <a:t>cust_id</a:t>
                      </a:r>
                      <a:r>
                        <a:rPr lang="en-NZ" sz="1000" dirty="0"/>
                        <a:t>) REFERENCES CUST_DETAILS(</a:t>
                      </a:r>
                      <a:r>
                        <a:rPr lang="en-NZ" sz="1000" dirty="0" err="1"/>
                        <a:t>cust_id</a:t>
                      </a:r>
                      <a:r>
                        <a:rPr lang="en-NZ" sz="1000" dirty="0"/>
                        <a:t>));</a:t>
                      </a:r>
                    </a:p>
                  </a:txBody>
                  <a:tcPr/>
                </a:tc>
                <a:extLst>
                  <a:ext uri="{0D108BD9-81ED-4DB2-BD59-A6C34878D82A}">
                    <a16:rowId xmlns:a16="http://schemas.microsoft.com/office/drawing/2014/main" val="221693536"/>
                  </a:ext>
                </a:extLst>
              </a:tr>
            </a:tbl>
          </a:graphicData>
        </a:graphic>
      </p:graphicFrame>
      <p:graphicFrame>
        <p:nvGraphicFramePr>
          <p:cNvPr id="36" name="Table 3">
            <a:extLst>
              <a:ext uri="{FF2B5EF4-FFF2-40B4-BE49-F238E27FC236}">
                <a16:creationId xmlns:a16="http://schemas.microsoft.com/office/drawing/2014/main" id="{3030C8D9-9577-43A5-B476-7969715193E6}"/>
              </a:ext>
            </a:extLst>
          </p:cNvPr>
          <p:cNvGraphicFramePr>
            <a:graphicFrameLocks noGrp="1"/>
          </p:cNvGraphicFramePr>
          <p:nvPr>
            <p:extLst>
              <p:ext uri="{D42A27DB-BD31-4B8C-83A1-F6EECF244321}">
                <p14:modId xmlns:p14="http://schemas.microsoft.com/office/powerpoint/2010/main" val="4148712435"/>
              </p:ext>
            </p:extLst>
          </p:nvPr>
        </p:nvGraphicFramePr>
        <p:xfrm>
          <a:off x="7207423" y="3539890"/>
          <a:ext cx="2169819" cy="3204557"/>
        </p:xfrm>
        <a:graphic>
          <a:graphicData uri="http://schemas.openxmlformats.org/drawingml/2006/table">
            <a:tbl>
              <a:tblPr firstRow="1" bandRow="1">
                <a:tableStyleId>{F2DE63D5-997A-4646-A377-4702673A728D}</a:tableStyleId>
              </a:tblPr>
              <a:tblGrid>
                <a:gridCol w="2169819">
                  <a:extLst>
                    <a:ext uri="{9D8B030D-6E8A-4147-A177-3AD203B41FA5}">
                      <a16:colId xmlns:a16="http://schemas.microsoft.com/office/drawing/2014/main" val="1107688210"/>
                    </a:ext>
                  </a:extLst>
                </a:gridCol>
              </a:tblGrid>
              <a:tr h="278657">
                <a:tc>
                  <a:txBody>
                    <a:bodyPr/>
                    <a:lstStyle/>
                    <a:p>
                      <a:r>
                        <a:rPr lang="en-NZ" sz="1000" dirty="0"/>
                        <a:t>CREATE TABLE FORUM(</a:t>
                      </a:r>
                    </a:p>
                  </a:txBody>
                  <a:tcPr/>
                </a:tc>
                <a:extLst>
                  <a:ext uri="{0D108BD9-81ED-4DB2-BD59-A6C34878D82A}">
                    <a16:rowId xmlns:a16="http://schemas.microsoft.com/office/drawing/2014/main" val="1705700815"/>
                  </a:ext>
                </a:extLst>
              </a:tr>
              <a:tr h="452818">
                <a:tc>
                  <a:txBody>
                    <a:bodyPr/>
                    <a:lstStyle/>
                    <a:p>
                      <a:r>
                        <a:rPr lang="en-NZ" sz="1000" dirty="0" err="1"/>
                        <a:t>forum_id</a:t>
                      </a:r>
                      <a:r>
                        <a:rPr lang="en-NZ" sz="1000" dirty="0"/>
                        <a:t> int IDENTITY(1,1) PRIMARY KEY,</a:t>
                      </a:r>
                    </a:p>
                  </a:txBody>
                  <a:tcPr/>
                </a:tc>
                <a:extLst>
                  <a:ext uri="{0D108BD9-81ED-4DB2-BD59-A6C34878D82A}">
                    <a16:rowId xmlns:a16="http://schemas.microsoft.com/office/drawing/2014/main" val="1639593010"/>
                  </a:ext>
                </a:extLst>
              </a:tr>
              <a:tr h="278657">
                <a:tc>
                  <a:txBody>
                    <a:bodyPr/>
                    <a:lstStyle/>
                    <a:p>
                      <a:r>
                        <a:rPr lang="en-NZ" sz="1000" dirty="0"/>
                        <a:t>name varchar(20),</a:t>
                      </a:r>
                    </a:p>
                  </a:txBody>
                  <a:tcPr/>
                </a:tc>
                <a:extLst>
                  <a:ext uri="{0D108BD9-81ED-4DB2-BD59-A6C34878D82A}">
                    <a16:rowId xmlns:a16="http://schemas.microsoft.com/office/drawing/2014/main" val="1212939388"/>
                  </a:ext>
                </a:extLst>
              </a:tr>
              <a:tr h="278657">
                <a:tc>
                  <a:txBody>
                    <a:bodyPr/>
                    <a:lstStyle/>
                    <a:p>
                      <a:r>
                        <a:rPr lang="en-NZ" sz="1000" dirty="0"/>
                        <a:t>description varchar(50), </a:t>
                      </a:r>
                    </a:p>
                  </a:txBody>
                  <a:tcPr/>
                </a:tc>
                <a:extLst>
                  <a:ext uri="{0D108BD9-81ED-4DB2-BD59-A6C34878D82A}">
                    <a16:rowId xmlns:a16="http://schemas.microsoft.com/office/drawing/2014/main" val="3230179632"/>
                  </a:ext>
                </a:extLst>
              </a:tr>
              <a:tr h="278657">
                <a:tc>
                  <a:txBody>
                    <a:bodyPr/>
                    <a:lstStyle/>
                    <a:p>
                      <a:r>
                        <a:rPr lang="en-NZ" sz="1000" dirty="0" err="1"/>
                        <a:t>cust_id</a:t>
                      </a:r>
                      <a:r>
                        <a:rPr lang="en-NZ" sz="1000" dirty="0"/>
                        <a:t> int, /*FOREIGN KEY*/</a:t>
                      </a:r>
                    </a:p>
                  </a:txBody>
                  <a:tcPr/>
                </a:tc>
                <a:extLst>
                  <a:ext uri="{0D108BD9-81ED-4DB2-BD59-A6C34878D82A}">
                    <a16:rowId xmlns:a16="http://schemas.microsoft.com/office/drawing/2014/main" val="3179410089"/>
                  </a:ext>
                </a:extLst>
              </a:tr>
              <a:tr h="278657">
                <a:tc>
                  <a:txBody>
                    <a:bodyPr/>
                    <a:lstStyle/>
                    <a:p>
                      <a:r>
                        <a:rPr lang="en-NZ" sz="1000" dirty="0" err="1"/>
                        <a:t>manufac_id</a:t>
                      </a:r>
                      <a:r>
                        <a:rPr lang="en-NZ" sz="1000" dirty="0"/>
                        <a:t> int, /*FOREIGN KEY*/</a:t>
                      </a:r>
                    </a:p>
                  </a:txBody>
                  <a:tcPr/>
                </a:tc>
                <a:extLst>
                  <a:ext uri="{0D108BD9-81ED-4DB2-BD59-A6C34878D82A}">
                    <a16:rowId xmlns:a16="http://schemas.microsoft.com/office/drawing/2014/main" val="3186085675"/>
                  </a:ext>
                </a:extLst>
              </a:tr>
              <a:tr h="278657">
                <a:tc>
                  <a:txBody>
                    <a:bodyPr/>
                    <a:lstStyle/>
                    <a:p>
                      <a:r>
                        <a:rPr lang="en-NZ" sz="1000" dirty="0"/>
                        <a:t>.</a:t>
                      </a:r>
                    </a:p>
                  </a:txBody>
                  <a:tcPr/>
                </a:tc>
                <a:extLst>
                  <a:ext uri="{0D108BD9-81ED-4DB2-BD59-A6C34878D82A}">
                    <a16:rowId xmlns:a16="http://schemas.microsoft.com/office/drawing/2014/main" val="491882807"/>
                  </a:ext>
                </a:extLst>
              </a:tr>
              <a:tr h="4528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dirty="0"/>
                        <a:t>FOREIGN KEY (</a:t>
                      </a:r>
                      <a:r>
                        <a:rPr lang="en-NZ" sz="1000" dirty="0" err="1"/>
                        <a:t>cust_id</a:t>
                      </a:r>
                      <a:r>
                        <a:rPr lang="en-NZ" sz="1000" dirty="0"/>
                        <a:t>) REFERENCES CUST_DETAILS(</a:t>
                      </a:r>
                      <a:r>
                        <a:rPr lang="en-NZ" sz="1000" dirty="0" err="1"/>
                        <a:t>cust_id</a:t>
                      </a:r>
                      <a:r>
                        <a:rPr lang="en-NZ" sz="1000" dirty="0"/>
                        <a:t>), </a:t>
                      </a:r>
                    </a:p>
                  </a:txBody>
                  <a:tcPr/>
                </a:tc>
                <a:extLst>
                  <a:ext uri="{0D108BD9-81ED-4DB2-BD59-A6C34878D82A}">
                    <a16:rowId xmlns:a16="http://schemas.microsoft.com/office/drawing/2014/main" val="3450753373"/>
                  </a:ext>
                </a:extLst>
              </a:tr>
              <a:tr h="6269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dirty="0"/>
                        <a:t>FOREIGN KEY (</a:t>
                      </a:r>
                      <a:r>
                        <a:rPr lang="en-NZ" sz="1000" dirty="0" err="1"/>
                        <a:t>manufac_id</a:t>
                      </a:r>
                      <a:r>
                        <a:rPr lang="en-NZ" sz="1000" dirty="0"/>
                        <a:t>) REFERENCES MANUFACTURER(</a:t>
                      </a:r>
                      <a:r>
                        <a:rPr lang="en-NZ" sz="1000" dirty="0" err="1"/>
                        <a:t>manufac_id</a:t>
                      </a:r>
                      <a:r>
                        <a:rPr lang="en-NZ" sz="1000" dirty="0"/>
                        <a:t>));</a:t>
                      </a:r>
                    </a:p>
                  </a:txBody>
                  <a:tcPr/>
                </a:tc>
                <a:extLst>
                  <a:ext uri="{0D108BD9-81ED-4DB2-BD59-A6C34878D82A}">
                    <a16:rowId xmlns:a16="http://schemas.microsoft.com/office/drawing/2014/main" val="2343986428"/>
                  </a:ext>
                </a:extLst>
              </a:tr>
            </a:tbl>
          </a:graphicData>
        </a:graphic>
      </p:graphicFrame>
      <p:graphicFrame>
        <p:nvGraphicFramePr>
          <p:cNvPr id="38" name="Table 3">
            <a:extLst>
              <a:ext uri="{FF2B5EF4-FFF2-40B4-BE49-F238E27FC236}">
                <a16:creationId xmlns:a16="http://schemas.microsoft.com/office/drawing/2014/main" id="{88D78A9F-04D1-4FA0-84C6-DDED6CECEE1A}"/>
              </a:ext>
            </a:extLst>
          </p:cNvPr>
          <p:cNvGraphicFramePr>
            <a:graphicFrameLocks noGrp="1"/>
          </p:cNvGraphicFramePr>
          <p:nvPr>
            <p:extLst>
              <p:ext uri="{D42A27DB-BD31-4B8C-83A1-F6EECF244321}">
                <p14:modId xmlns:p14="http://schemas.microsoft.com/office/powerpoint/2010/main" val="2306384842"/>
              </p:ext>
            </p:extLst>
          </p:nvPr>
        </p:nvGraphicFramePr>
        <p:xfrm>
          <a:off x="5272065" y="3357010"/>
          <a:ext cx="1834501" cy="1732256"/>
        </p:xfrm>
        <a:graphic>
          <a:graphicData uri="http://schemas.openxmlformats.org/drawingml/2006/table">
            <a:tbl>
              <a:tblPr firstRow="1" bandRow="1">
                <a:tableStyleId>{F2DE63D5-997A-4646-A377-4702673A728D}</a:tableStyleId>
              </a:tblPr>
              <a:tblGrid>
                <a:gridCol w="1834501">
                  <a:extLst>
                    <a:ext uri="{9D8B030D-6E8A-4147-A177-3AD203B41FA5}">
                      <a16:colId xmlns:a16="http://schemas.microsoft.com/office/drawing/2014/main" val="1107688210"/>
                    </a:ext>
                  </a:extLst>
                </a:gridCol>
              </a:tblGrid>
              <a:tr h="0">
                <a:tc>
                  <a:txBody>
                    <a:bodyPr/>
                    <a:lstStyle/>
                    <a:p>
                      <a:r>
                        <a:rPr lang="en-NZ" sz="900" dirty="0"/>
                        <a:t>CREATE TABLE THREADS(</a:t>
                      </a:r>
                    </a:p>
                  </a:txBody>
                  <a:tcPr/>
                </a:tc>
                <a:extLst>
                  <a:ext uri="{0D108BD9-81ED-4DB2-BD59-A6C34878D82A}">
                    <a16:rowId xmlns:a16="http://schemas.microsoft.com/office/drawing/2014/main" val="1705700815"/>
                  </a:ext>
                </a:extLst>
              </a:tr>
              <a:tr h="0">
                <a:tc>
                  <a:txBody>
                    <a:bodyPr/>
                    <a:lstStyle/>
                    <a:p>
                      <a:r>
                        <a:rPr lang="en-NZ" sz="900" dirty="0" err="1"/>
                        <a:t>thread_id</a:t>
                      </a:r>
                      <a:r>
                        <a:rPr lang="en-NZ" sz="900" dirty="0"/>
                        <a:t> int IDENTITY(1,1) PRIMARY KEY,</a:t>
                      </a:r>
                    </a:p>
                  </a:txBody>
                  <a:tcPr/>
                </a:tc>
                <a:extLst>
                  <a:ext uri="{0D108BD9-81ED-4DB2-BD59-A6C34878D82A}">
                    <a16:rowId xmlns:a16="http://schemas.microsoft.com/office/drawing/2014/main" val="3203866711"/>
                  </a:ext>
                </a:extLst>
              </a:tr>
              <a:tr h="271768">
                <a:tc>
                  <a:txBody>
                    <a:bodyPr/>
                    <a:lstStyle/>
                    <a:p>
                      <a:r>
                        <a:rPr lang="en-NZ" sz="900" dirty="0" err="1"/>
                        <a:t>forum_id</a:t>
                      </a:r>
                      <a:r>
                        <a:rPr lang="en-NZ" sz="900" dirty="0"/>
                        <a:t> int, /*FOREIGN KEY*/</a:t>
                      </a:r>
                    </a:p>
                  </a:txBody>
                  <a:tcPr/>
                </a:tc>
                <a:extLst>
                  <a:ext uri="{0D108BD9-81ED-4DB2-BD59-A6C34878D82A}">
                    <a16:rowId xmlns:a16="http://schemas.microsoft.com/office/drawing/2014/main" val="2718005156"/>
                  </a:ext>
                </a:extLst>
              </a:tr>
              <a:tr h="271768">
                <a:tc>
                  <a:txBody>
                    <a:bodyPr/>
                    <a:lstStyle/>
                    <a:p>
                      <a:r>
                        <a:rPr lang="en-NZ" sz="900" dirty="0"/>
                        <a:t>.</a:t>
                      </a:r>
                    </a:p>
                  </a:txBody>
                  <a:tcPr/>
                </a:tc>
                <a:extLst>
                  <a:ext uri="{0D108BD9-81ED-4DB2-BD59-A6C34878D82A}">
                    <a16:rowId xmlns:a16="http://schemas.microsoft.com/office/drawing/2014/main" val="906311783"/>
                  </a:ext>
                </a:extLst>
              </a:tr>
              <a:tr h="0">
                <a:tc>
                  <a:txBody>
                    <a:bodyPr/>
                    <a:lstStyle/>
                    <a:p>
                      <a:r>
                        <a:rPr lang="en-NZ" sz="900" dirty="0" err="1"/>
                        <a:t>started_by</a:t>
                      </a:r>
                      <a:r>
                        <a:rPr lang="en-NZ" sz="900" dirty="0"/>
                        <a:t> varchar(20),</a:t>
                      </a:r>
                    </a:p>
                  </a:txBody>
                  <a:tcPr/>
                </a:tc>
                <a:extLst>
                  <a:ext uri="{0D108BD9-81ED-4DB2-BD59-A6C34878D82A}">
                    <a16:rowId xmlns:a16="http://schemas.microsoft.com/office/drawing/2014/main" val="12197261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900" dirty="0"/>
                        <a:t>FOREIGN KEY (</a:t>
                      </a:r>
                      <a:r>
                        <a:rPr lang="en-NZ" sz="900" dirty="0" err="1"/>
                        <a:t>forum_id</a:t>
                      </a:r>
                      <a:r>
                        <a:rPr lang="en-NZ" sz="900" dirty="0"/>
                        <a:t>) REFERENCES FORUM(</a:t>
                      </a:r>
                      <a:r>
                        <a:rPr lang="en-NZ" sz="900" dirty="0" err="1"/>
                        <a:t>forum_id</a:t>
                      </a:r>
                      <a:r>
                        <a:rPr lang="en-NZ" sz="900" dirty="0"/>
                        <a:t>));</a:t>
                      </a:r>
                    </a:p>
                  </a:txBody>
                  <a:tcPr/>
                </a:tc>
                <a:extLst>
                  <a:ext uri="{0D108BD9-81ED-4DB2-BD59-A6C34878D82A}">
                    <a16:rowId xmlns:a16="http://schemas.microsoft.com/office/drawing/2014/main" val="3415040301"/>
                  </a:ext>
                </a:extLst>
              </a:tr>
            </a:tbl>
          </a:graphicData>
        </a:graphic>
      </p:graphicFrame>
      <p:graphicFrame>
        <p:nvGraphicFramePr>
          <p:cNvPr id="40" name="Table 3">
            <a:extLst>
              <a:ext uri="{FF2B5EF4-FFF2-40B4-BE49-F238E27FC236}">
                <a16:creationId xmlns:a16="http://schemas.microsoft.com/office/drawing/2014/main" id="{31DD71E7-D87E-47FE-8007-F0BE3DCDF458}"/>
              </a:ext>
            </a:extLst>
          </p:cNvPr>
          <p:cNvGraphicFramePr>
            <a:graphicFrameLocks noGrp="1"/>
          </p:cNvGraphicFramePr>
          <p:nvPr>
            <p:extLst>
              <p:ext uri="{D42A27DB-BD31-4B8C-83A1-F6EECF244321}">
                <p14:modId xmlns:p14="http://schemas.microsoft.com/office/powerpoint/2010/main" val="3442345129"/>
              </p:ext>
            </p:extLst>
          </p:nvPr>
        </p:nvGraphicFramePr>
        <p:xfrm>
          <a:off x="123433" y="3868769"/>
          <a:ext cx="2778028" cy="2877698"/>
        </p:xfrm>
        <a:graphic>
          <a:graphicData uri="http://schemas.openxmlformats.org/drawingml/2006/table">
            <a:tbl>
              <a:tblPr firstRow="1" bandRow="1">
                <a:tableStyleId>{F2DE63D5-997A-4646-A377-4702673A728D}</a:tableStyleId>
              </a:tblPr>
              <a:tblGrid>
                <a:gridCol w="2778028">
                  <a:extLst>
                    <a:ext uri="{9D8B030D-6E8A-4147-A177-3AD203B41FA5}">
                      <a16:colId xmlns:a16="http://schemas.microsoft.com/office/drawing/2014/main" val="1107688210"/>
                    </a:ext>
                  </a:extLst>
                </a:gridCol>
              </a:tblGrid>
              <a:tr h="256111">
                <a:tc>
                  <a:txBody>
                    <a:bodyPr/>
                    <a:lstStyle/>
                    <a:p>
                      <a:r>
                        <a:rPr lang="en-NZ" sz="1000" dirty="0"/>
                        <a:t>CREATE TABLE POSTS(</a:t>
                      </a:r>
                    </a:p>
                  </a:txBody>
                  <a:tcPr/>
                </a:tc>
                <a:extLst>
                  <a:ext uri="{0D108BD9-81ED-4DB2-BD59-A6C34878D82A}">
                    <a16:rowId xmlns:a16="http://schemas.microsoft.com/office/drawing/2014/main" val="1705700815"/>
                  </a:ext>
                </a:extLst>
              </a:tr>
              <a:tr h="348603">
                <a:tc>
                  <a:txBody>
                    <a:bodyPr/>
                    <a:lstStyle/>
                    <a:p>
                      <a:r>
                        <a:rPr lang="en-NZ" sz="1000" dirty="0" err="1"/>
                        <a:t>post_id</a:t>
                      </a:r>
                      <a:r>
                        <a:rPr lang="en-NZ" sz="1000" dirty="0"/>
                        <a:t> int IDENTITY(1,1) PRIMARY KEY,</a:t>
                      </a:r>
                    </a:p>
                  </a:txBody>
                  <a:tcPr/>
                </a:tc>
                <a:extLst>
                  <a:ext uri="{0D108BD9-81ED-4DB2-BD59-A6C34878D82A}">
                    <a16:rowId xmlns:a16="http://schemas.microsoft.com/office/drawing/2014/main" val="1959291683"/>
                  </a:ext>
                </a:extLst>
              </a:tr>
              <a:tr h="256111">
                <a:tc>
                  <a:txBody>
                    <a:bodyPr/>
                    <a:lstStyle/>
                    <a:p>
                      <a:r>
                        <a:rPr lang="en-NZ" sz="1000" dirty="0" err="1"/>
                        <a:t>thread_id</a:t>
                      </a:r>
                      <a:r>
                        <a:rPr lang="en-NZ" sz="1000" dirty="0"/>
                        <a:t> int, /*FOREIGN KEY*/</a:t>
                      </a:r>
                    </a:p>
                  </a:txBody>
                  <a:tcPr/>
                </a:tc>
                <a:extLst>
                  <a:ext uri="{0D108BD9-81ED-4DB2-BD59-A6C34878D82A}">
                    <a16:rowId xmlns:a16="http://schemas.microsoft.com/office/drawing/2014/main" val="2608412004"/>
                  </a:ext>
                </a:extLst>
              </a:tr>
              <a:tr h="256111">
                <a:tc>
                  <a:txBody>
                    <a:bodyPr/>
                    <a:lstStyle/>
                    <a:p>
                      <a:r>
                        <a:rPr lang="en-NZ" sz="1000" dirty="0" err="1"/>
                        <a:t>forum_id</a:t>
                      </a:r>
                      <a:r>
                        <a:rPr lang="en-NZ" sz="1000" dirty="0"/>
                        <a:t> int, /*FOREIGN KEY*/</a:t>
                      </a:r>
                    </a:p>
                  </a:txBody>
                  <a:tcPr/>
                </a:tc>
                <a:extLst>
                  <a:ext uri="{0D108BD9-81ED-4DB2-BD59-A6C34878D82A}">
                    <a16:rowId xmlns:a16="http://schemas.microsoft.com/office/drawing/2014/main" val="2904324613"/>
                  </a:ext>
                </a:extLst>
              </a:tr>
              <a:tr h="2561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dirty="0" err="1"/>
                        <a:t>posted_by</a:t>
                      </a:r>
                      <a:r>
                        <a:rPr lang="en-NZ" sz="1000" dirty="0"/>
                        <a:t> int, /*FOREIGN KEY*/</a:t>
                      </a:r>
                    </a:p>
                  </a:txBody>
                  <a:tcPr/>
                </a:tc>
                <a:extLst>
                  <a:ext uri="{0D108BD9-81ED-4DB2-BD59-A6C34878D82A}">
                    <a16:rowId xmlns:a16="http://schemas.microsoft.com/office/drawing/2014/main" val="3252545904"/>
                  </a:ext>
                </a:extLst>
              </a:tr>
              <a:tr h="2561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Z" sz="1000" dirty="0"/>
                    </a:p>
                  </a:txBody>
                  <a:tcPr/>
                </a:tc>
                <a:extLst>
                  <a:ext uri="{0D108BD9-81ED-4DB2-BD59-A6C34878D82A}">
                    <a16:rowId xmlns:a16="http://schemas.microsoft.com/office/drawing/2014/main" val="2062102163"/>
                  </a:ext>
                </a:extLst>
              </a:tr>
              <a:tr h="416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dirty="0"/>
                        <a:t>FOREIGN KEY (</a:t>
                      </a:r>
                      <a:r>
                        <a:rPr lang="en-NZ" sz="1000" dirty="0" err="1"/>
                        <a:t>thread_id</a:t>
                      </a:r>
                      <a:r>
                        <a:rPr lang="en-NZ" sz="1000" dirty="0"/>
                        <a:t>) REFERENCES THREADS(</a:t>
                      </a:r>
                      <a:r>
                        <a:rPr lang="en-NZ" sz="1000" dirty="0" err="1"/>
                        <a:t>thread_id</a:t>
                      </a:r>
                      <a:r>
                        <a:rPr lang="en-NZ" sz="1000" dirty="0"/>
                        <a:t>),</a:t>
                      </a:r>
                    </a:p>
                  </a:txBody>
                  <a:tcPr/>
                </a:tc>
                <a:extLst>
                  <a:ext uri="{0D108BD9-81ED-4DB2-BD59-A6C34878D82A}">
                    <a16:rowId xmlns:a16="http://schemas.microsoft.com/office/drawing/2014/main" val="1836817776"/>
                  </a:ext>
                </a:extLst>
              </a:tr>
              <a:tr h="416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dirty="0"/>
                        <a:t>FOREIGN KEY (</a:t>
                      </a:r>
                      <a:r>
                        <a:rPr lang="en-NZ" sz="1000" dirty="0" err="1"/>
                        <a:t>forum_id</a:t>
                      </a:r>
                      <a:r>
                        <a:rPr lang="en-NZ" sz="1000" dirty="0"/>
                        <a:t>) REFERENCES FORUM(</a:t>
                      </a:r>
                      <a:r>
                        <a:rPr lang="en-NZ" sz="1000" dirty="0" err="1"/>
                        <a:t>forum_id</a:t>
                      </a:r>
                      <a:r>
                        <a:rPr lang="en-NZ" sz="1000" dirty="0"/>
                        <a:t>),</a:t>
                      </a:r>
                    </a:p>
                  </a:txBody>
                  <a:tcPr/>
                </a:tc>
                <a:extLst>
                  <a:ext uri="{0D108BD9-81ED-4DB2-BD59-A6C34878D82A}">
                    <a16:rowId xmlns:a16="http://schemas.microsoft.com/office/drawing/2014/main" val="1130571856"/>
                  </a:ext>
                </a:extLst>
              </a:tr>
              <a:tr h="4161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1000" dirty="0"/>
                        <a:t>FOREIGN KEY (</a:t>
                      </a:r>
                      <a:r>
                        <a:rPr lang="en-NZ" sz="1000" dirty="0" err="1"/>
                        <a:t>posted_by</a:t>
                      </a:r>
                      <a:r>
                        <a:rPr lang="en-NZ" sz="1000" dirty="0"/>
                        <a:t>) REFERENCES CUST_DETAILS(</a:t>
                      </a:r>
                      <a:r>
                        <a:rPr lang="en-NZ" sz="1000" dirty="0" err="1"/>
                        <a:t>cust_id</a:t>
                      </a:r>
                      <a:r>
                        <a:rPr lang="en-NZ" sz="1000" dirty="0"/>
                        <a:t>));</a:t>
                      </a:r>
                    </a:p>
                  </a:txBody>
                  <a:tcPr/>
                </a:tc>
                <a:extLst>
                  <a:ext uri="{0D108BD9-81ED-4DB2-BD59-A6C34878D82A}">
                    <a16:rowId xmlns:a16="http://schemas.microsoft.com/office/drawing/2014/main" val="765695802"/>
                  </a:ext>
                </a:extLst>
              </a:tr>
            </a:tbl>
          </a:graphicData>
        </a:graphic>
      </p:graphicFrame>
      <p:graphicFrame>
        <p:nvGraphicFramePr>
          <p:cNvPr id="2" name="Table 3">
            <a:extLst>
              <a:ext uri="{FF2B5EF4-FFF2-40B4-BE49-F238E27FC236}">
                <a16:creationId xmlns:a16="http://schemas.microsoft.com/office/drawing/2014/main" id="{B0B1150C-818D-4286-924E-E1DF1878F513}"/>
              </a:ext>
            </a:extLst>
          </p:cNvPr>
          <p:cNvGraphicFramePr>
            <a:graphicFrameLocks noGrp="1"/>
          </p:cNvGraphicFramePr>
          <p:nvPr>
            <p:extLst>
              <p:ext uri="{D42A27DB-BD31-4B8C-83A1-F6EECF244321}">
                <p14:modId xmlns:p14="http://schemas.microsoft.com/office/powerpoint/2010/main" val="436293158"/>
              </p:ext>
            </p:extLst>
          </p:nvPr>
        </p:nvGraphicFramePr>
        <p:xfrm>
          <a:off x="3036385" y="5152143"/>
          <a:ext cx="4070181" cy="1600200"/>
        </p:xfrm>
        <a:graphic>
          <a:graphicData uri="http://schemas.openxmlformats.org/drawingml/2006/table">
            <a:tbl>
              <a:tblPr firstRow="1" bandRow="1">
                <a:tableStyleId>{F2DE63D5-997A-4646-A377-4702673A728D}</a:tableStyleId>
              </a:tblPr>
              <a:tblGrid>
                <a:gridCol w="4070181">
                  <a:extLst>
                    <a:ext uri="{9D8B030D-6E8A-4147-A177-3AD203B41FA5}">
                      <a16:colId xmlns:a16="http://schemas.microsoft.com/office/drawing/2014/main" val="1107688210"/>
                    </a:ext>
                  </a:extLst>
                </a:gridCol>
              </a:tblGrid>
              <a:tr h="160520">
                <a:tc>
                  <a:txBody>
                    <a:bodyPr/>
                    <a:lstStyle/>
                    <a:p>
                      <a:r>
                        <a:rPr lang="en-NZ" sz="900" dirty="0"/>
                        <a:t>CREATE TABLE TRANSACTIONS(</a:t>
                      </a:r>
                    </a:p>
                  </a:txBody>
                  <a:tcPr/>
                </a:tc>
                <a:extLst>
                  <a:ext uri="{0D108BD9-81ED-4DB2-BD59-A6C34878D82A}">
                    <a16:rowId xmlns:a16="http://schemas.microsoft.com/office/drawing/2014/main" val="1705700815"/>
                  </a:ext>
                </a:extLst>
              </a:tr>
              <a:tr h="160520">
                <a:tc>
                  <a:txBody>
                    <a:bodyPr/>
                    <a:lstStyle/>
                    <a:p>
                      <a:r>
                        <a:rPr lang="en-NZ" sz="900" dirty="0" err="1"/>
                        <a:t>transac_id</a:t>
                      </a:r>
                      <a:r>
                        <a:rPr lang="en-NZ" sz="900" dirty="0"/>
                        <a:t> int IDENTITY(1,1) PRIMARY KEY,</a:t>
                      </a:r>
                    </a:p>
                  </a:txBody>
                  <a:tcPr/>
                </a:tc>
                <a:extLst>
                  <a:ext uri="{0D108BD9-81ED-4DB2-BD59-A6C34878D82A}">
                    <a16:rowId xmlns:a16="http://schemas.microsoft.com/office/drawing/2014/main" val="1639593010"/>
                  </a:ext>
                </a:extLst>
              </a:tr>
              <a:tr h="160520">
                <a:tc>
                  <a:txBody>
                    <a:bodyPr/>
                    <a:lstStyle/>
                    <a:p>
                      <a:r>
                        <a:rPr lang="en-NZ" sz="900" dirty="0" err="1"/>
                        <a:t>order_id</a:t>
                      </a:r>
                      <a:r>
                        <a:rPr lang="en-NZ" sz="900" dirty="0"/>
                        <a:t> int, /*FOREIGN KEY*/</a:t>
                      </a:r>
                    </a:p>
                  </a:txBody>
                  <a:tcPr/>
                </a:tc>
                <a:extLst>
                  <a:ext uri="{0D108BD9-81ED-4DB2-BD59-A6C34878D82A}">
                    <a16:rowId xmlns:a16="http://schemas.microsoft.com/office/drawing/2014/main" val="1212939388"/>
                  </a:ext>
                </a:extLst>
              </a:tr>
              <a:tr h="160520">
                <a:tc>
                  <a:txBody>
                    <a:bodyPr/>
                    <a:lstStyle/>
                    <a:p>
                      <a:r>
                        <a:rPr lang="en-NZ" sz="900" dirty="0" err="1"/>
                        <a:t>cust_id</a:t>
                      </a:r>
                      <a:r>
                        <a:rPr lang="en-NZ" sz="900" dirty="0"/>
                        <a:t> int, /*FOREIGN KEY*/</a:t>
                      </a:r>
                    </a:p>
                  </a:txBody>
                  <a:tcPr/>
                </a:tc>
                <a:extLst>
                  <a:ext uri="{0D108BD9-81ED-4DB2-BD59-A6C34878D82A}">
                    <a16:rowId xmlns:a16="http://schemas.microsoft.com/office/drawing/2014/main" val="3230179632"/>
                  </a:ext>
                </a:extLst>
              </a:tr>
              <a:tr h="160520">
                <a:tc>
                  <a:txBody>
                    <a:bodyPr/>
                    <a:lstStyle/>
                    <a:p>
                      <a:r>
                        <a:rPr lang="en-NZ" sz="900" dirty="0" err="1"/>
                        <a:t>total_number_items</a:t>
                      </a:r>
                      <a:r>
                        <a:rPr lang="en-NZ" sz="900" dirty="0"/>
                        <a:t> int,</a:t>
                      </a:r>
                    </a:p>
                  </a:txBody>
                  <a:tcPr/>
                </a:tc>
                <a:extLst>
                  <a:ext uri="{0D108BD9-81ED-4DB2-BD59-A6C34878D82A}">
                    <a16:rowId xmlns:a16="http://schemas.microsoft.com/office/drawing/2014/main" val="3179410089"/>
                  </a:ext>
                </a:extLst>
              </a:tr>
              <a:tr h="1605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900" dirty="0"/>
                        <a:t>FOREIGN KEY (</a:t>
                      </a:r>
                      <a:r>
                        <a:rPr lang="en-NZ" sz="900" dirty="0" err="1"/>
                        <a:t>order_id</a:t>
                      </a:r>
                      <a:r>
                        <a:rPr lang="en-NZ" sz="900" dirty="0"/>
                        <a:t>) REFERENCES ONLINE_ORDER(</a:t>
                      </a:r>
                      <a:r>
                        <a:rPr lang="en-NZ" sz="900" dirty="0" err="1"/>
                        <a:t>order_id</a:t>
                      </a:r>
                      <a:r>
                        <a:rPr lang="en-NZ" sz="900" dirty="0"/>
                        <a:t>),</a:t>
                      </a:r>
                    </a:p>
                  </a:txBody>
                  <a:tcPr/>
                </a:tc>
                <a:extLst>
                  <a:ext uri="{0D108BD9-81ED-4DB2-BD59-A6C34878D82A}">
                    <a16:rowId xmlns:a16="http://schemas.microsoft.com/office/drawing/2014/main" val="3450753373"/>
                  </a:ext>
                </a:extLst>
              </a:tr>
              <a:tr h="21441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sz="900" dirty="0"/>
                        <a:t>FOREIGN KEY (</a:t>
                      </a:r>
                      <a:r>
                        <a:rPr lang="en-NZ" sz="900" dirty="0" err="1"/>
                        <a:t>cust_id</a:t>
                      </a:r>
                      <a:r>
                        <a:rPr lang="en-NZ" sz="900" dirty="0"/>
                        <a:t>) REFERENCES CUST_DETAILS(</a:t>
                      </a:r>
                      <a:r>
                        <a:rPr lang="en-NZ" sz="900" dirty="0" err="1"/>
                        <a:t>cust_id</a:t>
                      </a:r>
                      <a:r>
                        <a:rPr lang="en-NZ" sz="900" dirty="0"/>
                        <a:t>));</a:t>
                      </a:r>
                    </a:p>
                  </a:txBody>
                  <a:tcPr/>
                </a:tc>
                <a:extLst>
                  <a:ext uri="{0D108BD9-81ED-4DB2-BD59-A6C34878D82A}">
                    <a16:rowId xmlns:a16="http://schemas.microsoft.com/office/drawing/2014/main" val="2343986428"/>
                  </a:ext>
                </a:extLst>
              </a:tr>
            </a:tbl>
          </a:graphicData>
        </a:graphic>
      </p:graphicFrame>
    </p:spTree>
    <p:extLst>
      <p:ext uri="{BB962C8B-B14F-4D97-AF65-F5344CB8AC3E}">
        <p14:creationId xmlns:p14="http://schemas.microsoft.com/office/powerpoint/2010/main" val="3199557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9317CC-AFA7-42CB-B020-E84FA275D59F}"/>
              </a:ext>
            </a:extLst>
          </p:cNvPr>
          <p:cNvSpPr txBox="1"/>
          <p:nvPr/>
        </p:nvSpPr>
        <p:spPr>
          <a:xfrm>
            <a:off x="338528" y="754532"/>
            <a:ext cx="2627410" cy="769441"/>
          </a:xfrm>
          <a:prstGeom prst="rect">
            <a:avLst/>
          </a:prstGeom>
          <a:noFill/>
        </p:spPr>
        <p:txBody>
          <a:bodyPr wrap="square" rtlCol="0">
            <a:spAutoFit/>
          </a:bodyPr>
          <a:lstStyle/>
          <a:p>
            <a:r>
              <a:rPr lang="en-NZ" sz="4400" dirty="0">
                <a:latin typeface="+mj-lt"/>
              </a:rPr>
              <a:t>TRIGGERS</a:t>
            </a:r>
          </a:p>
        </p:txBody>
      </p:sp>
      <p:sp>
        <p:nvSpPr>
          <p:cNvPr id="10" name="Isosceles Triangle 9">
            <a:extLst>
              <a:ext uri="{FF2B5EF4-FFF2-40B4-BE49-F238E27FC236}">
                <a16:creationId xmlns:a16="http://schemas.microsoft.com/office/drawing/2014/main" id="{BBF4A96A-CB3C-4380-893A-6370AD36D23F}"/>
              </a:ext>
            </a:extLst>
          </p:cNvPr>
          <p:cNvSpPr/>
          <p:nvPr/>
        </p:nvSpPr>
        <p:spPr>
          <a:xfrm rot="10800000">
            <a:off x="0" y="-3"/>
            <a:ext cx="5173884" cy="766180"/>
          </a:xfrm>
          <a:prstGeom prst="triangle">
            <a:avLst>
              <a:gd name="adj" fmla="val 48592"/>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Isosceles Triangle 15">
            <a:extLst>
              <a:ext uri="{FF2B5EF4-FFF2-40B4-BE49-F238E27FC236}">
                <a16:creationId xmlns:a16="http://schemas.microsoft.com/office/drawing/2014/main" id="{F052BAFC-418B-47DA-BCB6-271ADA0A0C9E}"/>
              </a:ext>
            </a:extLst>
          </p:cNvPr>
          <p:cNvSpPr/>
          <p:nvPr/>
        </p:nvSpPr>
        <p:spPr>
          <a:xfrm rot="10800000">
            <a:off x="304800" y="-2"/>
            <a:ext cx="11887200" cy="1139254"/>
          </a:xfrm>
          <a:prstGeom prst="triangle">
            <a:avLst>
              <a:gd name="adj" fmla="val 4926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Isosceles Triangle 17">
            <a:extLst>
              <a:ext uri="{FF2B5EF4-FFF2-40B4-BE49-F238E27FC236}">
                <a16:creationId xmlns:a16="http://schemas.microsoft.com/office/drawing/2014/main" id="{E891E748-C722-4976-B897-E4CBFAF3690F}"/>
              </a:ext>
            </a:extLst>
          </p:cNvPr>
          <p:cNvSpPr/>
          <p:nvPr/>
        </p:nvSpPr>
        <p:spPr>
          <a:xfrm rot="10800000">
            <a:off x="497174" y="-2"/>
            <a:ext cx="11390026" cy="719529"/>
          </a:xfrm>
          <a:prstGeom prst="triangle">
            <a:avLst>
              <a:gd name="adj" fmla="val 50648"/>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aphicFrame>
        <p:nvGraphicFramePr>
          <p:cNvPr id="15" name="Diagram 14">
            <a:extLst>
              <a:ext uri="{FF2B5EF4-FFF2-40B4-BE49-F238E27FC236}">
                <a16:creationId xmlns:a16="http://schemas.microsoft.com/office/drawing/2014/main" id="{485212BC-9896-4BD8-8F7B-8F8F6F4B20AB}"/>
              </a:ext>
            </a:extLst>
          </p:cNvPr>
          <p:cNvGraphicFramePr/>
          <p:nvPr>
            <p:extLst>
              <p:ext uri="{D42A27DB-BD31-4B8C-83A1-F6EECF244321}">
                <p14:modId xmlns:p14="http://schemas.microsoft.com/office/powerpoint/2010/main" val="510338565"/>
              </p:ext>
            </p:extLst>
          </p:nvPr>
        </p:nvGraphicFramePr>
        <p:xfrm>
          <a:off x="338528" y="1474063"/>
          <a:ext cx="11514944" cy="49572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92382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9317CC-AFA7-42CB-B020-E84FA275D59F}"/>
              </a:ext>
            </a:extLst>
          </p:cNvPr>
          <p:cNvSpPr txBox="1"/>
          <p:nvPr/>
        </p:nvSpPr>
        <p:spPr>
          <a:xfrm>
            <a:off x="338528" y="754532"/>
            <a:ext cx="3423244" cy="769441"/>
          </a:xfrm>
          <a:prstGeom prst="rect">
            <a:avLst/>
          </a:prstGeom>
          <a:noFill/>
        </p:spPr>
        <p:txBody>
          <a:bodyPr wrap="square" rtlCol="0">
            <a:spAutoFit/>
          </a:bodyPr>
          <a:lstStyle/>
          <a:p>
            <a:r>
              <a:rPr lang="en-NZ" sz="4400" dirty="0">
                <a:latin typeface="+mj-lt"/>
              </a:rPr>
              <a:t>PROCEDURES</a:t>
            </a:r>
          </a:p>
        </p:txBody>
      </p:sp>
      <p:sp>
        <p:nvSpPr>
          <p:cNvPr id="10" name="Isosceles Triangle 9">
            <a:extLst>
              <a:ext uri="{FF2B5EF4-FFF2-40B4-BE49-F238E27FC236}">
                <a16:creationId xmlns:a16="http://schemas.microsoft.com/office/drawing/2014/main" id="{BBF4A96A-CB3C-4380-893A-6370AD36D23F}"/>
              </a:ext>
            </a:extLst>
          </p:cNvPr>
          <p:cNvSpPr/>
          <p:nvPr/>
        </p:nvSpPr>
        <p:spPr>
          <a:xfrm rot="10800000">
            <a:off x="0" y="-3"/>
            <a:ext cx="5173884" cy="766180"/>
          </a:xfrm>
          <a:prstGeom prst="triangle">
            <a:avLst>
              <a:gd name="adj" fmla="val 48592"/>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Isosceles Triangle 15">
            <a:extLst>
              <a:ext uri="{FF2B5EF4-FFF2-40B4-BE49-F238E27FC236}">
                <a16:creationId xmlns:a16="http://schemas.microsoft.com/office/drawing/2014/main" id="{F052BAFC-418B-47DA-BCB6-271ADA0A0C9E}"/>
              </a:ext>
            </a:extLst>
          </p:cNvPr>
          <p:cNvSpPr/>
          <p:nvPr/>
        </p:nvSpPr>
        <p:spPr>
          <a:xfrm rot="10800000">
            <a:off x="304800" y="-2"/>
            <a:ext cx="11887200" cy="1139254"/>
          </a:xfrm>
          <a:prstGeom prst="triangle">
            <a:avLst>
              <a:gd name="adj" fmla="val 4926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Isosceles Triangle 17">
            <a:extLst>
              <a:ext uri="{FF2B5EF4-FFF2-40B4-BE49-F238E27FC236}">
                <a16:creationId xmlns:a16="http://schemas.microsoft.com/office/drawing/2014/main" id="{E891E748-C722-4976-B897-E4CBFAF3690F}"/>
              </a:ext>
            </a:extLst>
          </p:cNvPr>
          <p:cNvSpPr/>
          <p:nvPr/>
        </p:nvSpPr>
        <p:spPr>
          <a:xfrm rot="10800000">
            <a:off x="497174" y="-2"/>
            <a:ext cx="11390026" cy="719529"/>
          </a:xfrm>
          <a:prstGeom prst="triangle">
            <a:avLst>
              <a:gd name="adj" fmla="val 50648"/>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aphicFrame>
        <p:nvGraphicFramePr>
          <p:cNvPr id="11" name="Diagram 10">
            <a:extLst>
              <a:ext uri="{FF2B5EF4-FFF2-40B4-BE49-F238E27FC236}">
                <a16:creationId xmlns:a16="http://schemas.microsoft.com/office/drawing/2014/main" id="{DCB9FF3F-7CAE-4E5D-AF38-86BA8E0B3C56}"/>
              </a:ext>
            </a:extLst>
          </p:cNvPr>
          <p:cNvGraphicFramePr/>
          <p:nvPr>
            <p:extLst>
              <p:ext uri="{D42A27DB-BD31-4B8C-83A1-F6EECF244321}">
                <p14:modId xmlns:p14="http://schemas.microsoft.com/office/powerpoint/2010/main" val="178542710"/>
              </p:ext>
            </p:extLst>
          </p:nvPr>
        </p:nvGraphicFramePr>
        <p:xfrm>
          <a:off x="497174" y="1439333"/>
          <a:ext cx="1135629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1279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3" name="Isosceles Triangle 22">
            <a:extLst>
              <a:ext uri="{FF2B5EF4-FFF2-40B4-BE49-F238E27FC236}">
                <a16:creationId xmlns:a16="http://schemas.microsoft.com/office/drawing/2014/main" id="{BABDDDBE-638A-4E9E-AB38-04084C939551}"/>
              </a:ext>
            </a:extLst>
          </p:cNvPr>
          <p:cNvSpPr/>
          <p:nvPr/>
        </p:nvSpPr>
        <p:spPr>
          <a:xfrm rot="10800000">
            <a:off x="0" y="-3"/>
            <a:ext cx="5173884" cy="766180"/>
          </a:xfrm>
          <a:prstGeom prst="triangle">
            <a:avLst>
              <a:gd name="adj" fmla="val 48592"/>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Isosceles Triangle 13">
            <a:extLst>
              <a:ext uri="{FF2B5EF4-FFF2-40B4-BE49-F238E27FC236}">
                <a16:creationId xmlns:a16="http://schemas.microsoft.com/office/drawing/2014/main" id="{3F558C12-5306-4B88-BCEA-A1E1621CF671}"/>
              </a:ext>
            </a:extLst>
          </p:cNvPr>
          <p:cNvSpPr/>
          <p:nvPr/>
        </p:nvSpPr>
        <p:spPr>
          <a:xfrm rot="10800000">
            <a:off x="304800" y="-2"/>
            <a:ext cx="11887200" cy="1139254"/>
          </a:xfrm>
          <a:prstGeom prst="triangle">
            <a:avLst>
              <a:gd name="adj" fmla="val 4926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Isosceles Triangle 11">
            <a:extLst>
              <a:ext uri="{FF2B5EF4-FFF2-40B4-BE49-F238E27FC236}">
                <a16:creationId xmlns:a16="http://schemas.microsoft.com/office/drawing/2014/main" id="{6EE97A19-69BA-4882-B101-212EC17350DD}"/>
              </a:ext>
            </a:extLst>
          </p:cNvPr>
          <p:cNvSpPr/>
          <p:nvPr/>
        </p:nvSpPr>
        <p:spPr>
          <a:xfrm rot="10800000">
            <a:off x="497174" y="-2"/>
            <a:ext cx="11390026" cy="719529"/>
          </a:xfrm>
          <a:prstGeom prst="triangle">
            <a:avLst>
              <a:gd name="adj" fmla="val 50648"/>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 name="TextBox 2">
            <a:extLst>
              <a:ext uri="{FF2B5EF4-FFF2-40B4-BE49-F238E27FC236}">
                <a16:creationId xmlns:a16="http://schemas.microsoft.com/office/drawing/2014/main" id="{1F71A7C4-EEEF-42BC-AE57-87166325073F}"/>
              </a:ext>
            </a:extLst>
          </p:cNvPr>
          <p:cNvSpPr txBox="1"/>
          <p:nvPr/>
        </p:nvSpPr>
        <p:spPr>
          <a:xfrm>
            <a:off x="338528" y="754532"/>
            <a:ext cx="4218232" cy="769441"/>
          </a:xfrm>
          <a:prstGeom prst="rect">
            <a:avLst/>
          </a:prstGeom>
          <a:noFill/>
        </p:spPr>
        <p:txBody>
          <a:bodyPr wrap="square" rtlCol="0">
            <a:spAutoFit/>
          </a:bodyPr>
          <a:lstStyle/>
          <a:p>
            <a:r>
              <a:rPr lang="en-NZ" sz="4400" dirty="0">
                <a:latin typeface="+mj-lt"/>
              </a:rPr>
              <a:t>BACKUP</a:t>
            </a:r>
          </a:p>
        </p:txBody>
      </p:sp>
      <p:sp>
        <p:nvSpPr>
          <p:cNvPr id="4" name="TextBox 3">
            <a:extLst>
              <a:ext uri="{FF2B5EF4-FFF2-40B4-BE49-F238E27FC236}">
                <a16:creationId xmlns:a16="http://schemas.microsoft.com/office/drawing/2014/main" id="{40424CCD-8F9C-4104-AF20-28A22352452B}"/>
              </a:ext>
            </a:extLst>
          </p:cNvPr>
          <p:cNvSpPr txBox="1"/>
          <p:nvPr/>
        </p:nvSpPr>
        <p:spPr>
          <a:xfrm>
            <a:off x="6192187" y="1570622"/>
            <a:ext cx="5655039" cy="1015663"/>
          </a:xfrm>
          <a:prstGeom prst="rect">
            <a:avLst/>
          </a:prstGeom>
          <a:solidFill>
            <a:schemeClr val="accent3">
              <a:lumMod val="40000"/>
              <a:lumOff val="60000"/>
            </a:schemeClr>
          </a:solidFill>
        </p:spPr>
        <p:txBody>
          <a:bodyPr wrap="square" rtlCol="0">
            <a:spAutoFit/>
          </a:bodyPr>
          <a:lstStyle/>
          <a:p>
            <a:r>
              <a:rPr lang="en-NZ" sz="2000" dirty="0">
                <a:latin typeface="+mj-lt"/>
              </a:rPr>
              <a:t>Create a full database backup firstly each Sunday at midnight. </a:t>
            </a:r>
            <a:r>
              <a:rPr lang="en-NZ" sz="2000">
                <a:latin typeface="+mj-lt"/>
              </a:rPr>
              <a:t>Create </a:t>
            </a:r>
            <a:r>
              <a:rPr lang="en-NZ" sz="2000" dirty="0">
                <a:latin typeface="+mj-lt"/>
              </a:rPr>
              <a:t>a differential backup to </a:t>
            </a:r>
            <a:r>
              <a:rPr lang="en-NZ" sz="2000">
                <a:latin typeface="+mj-lt"/>
              </a:rPr>
              <a:t>disk ‘C’ </a:t>
            </a:r>
            <a:r>
              <a:rPr lang="en-NZ" sz="2000" dirty="0">
                <a:latin typeface="+mj-lt"/>
              </a:rPr>
              <a:t>every day at </a:t>
            </a:r>
            <a:r>
              <a:rPr lang="en-NZ" sz="2000">
                <a:latin typeface="+mj-lt"/>
              </a:rPr>
              <a:t>midnight.</a:t>
            </a:r>
            <a:endParaRPr lang="en-NZ" sz="2000" dirty="0">
              <a:latin typeface="+mj-lt"/>
            </a:endParaRPr>
          </a:p>
        </p:txBody>
      </p:sp>
      <p:sp>
        <p:nvSpPr>
          <p:cNvPr id="8" name="TextBox 7">
            <a:extLst>
              <a:ext uri="{FF2B5EF4-FFF2-40B4-BE49-F238E27FC236}">
                <a16:creationId xmlns:a16="http://schemas.microsoft.com/office/drawing/2014/main" id="{5DD9F046-1749-4EE9-A16C-3C6C463893AA}"/>
              </a:ext>
            </a:extLst>
          </p:cNvPr>
          <p:cNvSpPr txBox="1"/>
          <p:nvPr/>
        </p:nvSpPr>
        <p:spPr>
          <a:xfrm>
            <a:off x="338528" y="1570622"/>
            <a:ext cx="5598826" cy="1015663"/>
          </a:xfrm>
          <a:prstGeom prst="rect">
            <a:avLst/>
          </a:prstGeom>
          <a:solidFill>
            <a:schemeClr val="accent3">
              <a:lumMod val="50000"/>
            </a:schemeClr>
          </a:solidFill>
        </p:spPr>
        <p:txBody>
          <a:bodyPr wrap="square" rtlCol="0">
            <a:spAutoFit/>
          </a:bodyPr>
          <a:lstStyle/>
          <a:p>
            <a:r>
              <a:rPr lang="en-NZ" sz="2000" dirty="0">
                <a:solidFill>
                  <a:schemeClr val="bg1"/>
                </a:solidFill>
                <a:latin typeface="+mj-lt"/>
              </a:rPr>
              <a:t>BACKUP DATABASE DIGITRAK</a:t>
            </a:r>
          </a:p>
          <a:p>
            <a:r>
              <a:rPr lang="en-NZ" sz="2000" dirty="0">
                <a:solidFill>
                  <a:schemeClr val="bg1"/>
                </a:solidFill>
                <a:latin typeface="+mj-lt"/>
              </a:rPr>
              <a:t>TO DISK = ‘C:\DIGITRAK_BACK_UP\</a:t>
            </a:r>
            <a:r>
              <a:rPr lang="en-NZ" sz="2000" dirty="0" err="1">
                <a:solidFill>
                  <a:schemeClr val="bg1"/>
                </a:solidFill>
                <a:latin typeface="+mj-lt"/>
              </a:rPr>
              <a:t>DIGITRAK.bak</a:t>
            </a:r>
            <a:r>
              <a:rPr lang="en-NZ" sz="2000" dirty="0">
                <a:solidFill>
                  <a:schemeClr val="bg1"/>
                </a:solidFill>
                <a:latin typeface="+mj-lt"/>
              </a:rPr>
              <a:t>’</a:t>
            </a:r>
          </a:p>
          <a:p>
            <a:r>
              <a:rPr lang="en-NZ" sz="2000" dirty="0">
                <a:solidFill>
                  <a:schemeClr val="bg1"/>
                </a:solidFill>
                <a:latin typeface="+mj-lt"/>
              </a:rPr>
              <a:t>WITH DIFFERENTIAL</a:t>
            </a:r>
          </a:p>
        </p:txBody>
      </p:sp>
      <p:sp>
        <p:nvSpPr>
          <p:cNvPr id="2" name="TextBox 1">
            <a:extLst>
              <a:ext uri="{FF2B5EF4-FFF2-40B4-BE49-F238E27FC236}">
                <a16:creationId xmlns:a16="http://schemas.microsoft.com/office/drawing/2014/main" id="{CE552450-010D-414D-873C-9EF66E6380B3}"/>
              </a:ext>
            </a:extLst>
          </p:cNvPr>
          <p:cNvSpPr txBox="1"/>
          <p:nvPr/>
        </p:nvSpPr>
        <p:spPr>
          <a:xfrm>
            <a:off x="304800" y="2712946"/>
            <a:ext cx="5598826" cy="1631216"/>
          </a:xfrm>
          <a:prstGeom prst="rect">
            <a:avLst/>
          </a:prstGeom>
          <a:solidFill>
            <a:schemeClr val="accent3">
              <a:lumMod val="50000"/>
            </a:schemeClr>
          </a:solidFill>
        </p:spPr>
        <p:txBody>
          <a:bodyPr wrap="square" rtlCol="0">
            <a:spAutoFit/>
          </a:bodyPr>
          <a:lstStyle/>
          <a:p>
            <a:r>
              <a:rPr lang="en-US" sz="2000" dirty="0">
                <a:solidFill>
                  <a:schemeClr val="bg1"/>
                </a:solidFill>
                <a:latin typeface="+mj-lt"/>
              </a:rPr>
              <a:t>CREATE NONCLUSTERED INDEX IX_ORDER</a:t>
            </a:r>
          </a:p>
          <a:p>
            <a:r>
              <a:rPr lang="en-US" sz="2000" dirty="0">
                <a:solidFill>
                  <a:schemeClr val="bg1"/>
                </a:solidFill>
                <a:latin typeface="+mj-lt"/>
              </a:rPr>
              <a:t>ON [</a:t>
            </a:r>
            <a:r>
              <a:rPr lang="en-US" sz="2000" dirty="0" err="1">
                <a:solidFill>
                  <a:schemeClr val="bg1"/>
                </a:solidFill>
                <a:latin typeface="+mj-lt"/>
              </a:rPr>
              <a:t>dbo</a:t>
            </a:r>
            <a:r>
              <a:rPr lang="en-US" sz="2000" dirty="0">
                <a:solidFill>
                  <a:schemeClr val="bg1"/>
                </a:solidFill>
                <a:latin typeface="+mj-lt"/>
              </a:rPr>
              <a:t>].[Orders_2020]([</a:t>
            </a:r>
            <a:r>
              <a:rPr lang="en-US" sz="2000" dirty="0" err="1">
                <a:solidFill>
                  <a:schemeClr val="bg1"/>
                </a:solidFill>
                <a:latin typeface="+mj-lt"/>
              </a:rPr>
              <a:t>order_id</a:t>
            </a:r>
            <a:r>
              <a:rPr lang="en-US" sz="2000" dirty="0">
                <a:solidFill>
                  <a:schemeClr val="bg1"/>
                </a:solidFill>
                <a:latin typeface="+mj-lt"/>
              </a:rPr>
              <a:t>])</a:t>
            </a:r>
          </a:p>
          <a:p>
            <a:r>
              <a:rPr lang="en-US" sz="2000" dirty="0">
                <a:solidFill>
                  <a:schemeClr val="bg1"/>
                </a:solidFill>
                <a:latin typeface="+mj-lt"/>
              </a:rPr>
              <a:t>ON [FG_DIGITRAK_2020]</a:t>
            </a:r>
          </a:p>
          <a:p>
            <a:endParaRPr lang="en-US" sz="2000" dirty="0">
              <a:solidFill>
                <a:schemeClr val="bg1"/>
              </a:solidFill>
              <a:latin typeface="+mj-lt"/>
            </a:endParaRPr>
          </a:p>
          <a:p>
            <a:endParaRPr lang="en-US" sz="2000" dirty="0">
              <a:solidFill>
                <a:schemeClr val="bg1"/>
              </a:solidFill>
              <a:latin typeface="+mj-lt"/>
            </a:endParaRPr>
          </a:p>
        </p:txBody>
      </p:sp>
      <p:sp>
        <p:nvSpPr>
          <p:cNvPr id="10" name="TextBox 9">
            <a:extLst>
              <a:ext uri="{FF2B5EF4-FFF2-40B4-BE49-F238E27FC236}">
                <a16:creationId xmlns:a16="http://schemas.microsoft.com/office/drawing/2014/main" id="{C1CF728F-E852-4C4F-8C20-48281BD187E1}"/>
              </a:ext>
            </a:extLst>
          </p:cNvPr>
          <p:cNvSpPr txBox="1"/>
          <p:nvPr/>
        </p:nvSpPr>
        <p:spPr>
          <a:xfrm>
            <a:off x="6158459" y="2709877"/>
            <a:ext cx="5598826" cy="1631216"/>
          </a:xfrm>
          <a:prstGeom prst="rect">
            <a:avLst/>
          </a:prstGeom>
          <a:solidFill>
            <a:schemeClr val="accent3">
              <a:lumMod val="40000"/>
              <a:lumOff val="60000"/>
            </a:schemeClr>
          </a:solidFill>
        </p:spPr>
        <p:txBody>
          <a:bodyPr wrap="square" rtlCol="0">
            <a:spAutoFit/>
          </a:bodyPr>
          <a:lstStyle/>
          <a:p>
            <a:r>
              <a:rPr lang="en-NZ" sz="2000" dirty="0">
                <a:latin typeface="+mj-lt"/>
              </a:rPr>
              <a:t>An annual backup for tables are stored in the PHONE_HIST filegroup. Alongside this back up a  corresponding non-clustered index can be created and stored in the filegroup, using a view to get orders by year.</a:t>
            </a:r>
          </a:p>
        </p:txBody>
      </p:sp>
      <p:sp>
        <p:nvSpPr>
          <p:cNvPr id="5" name="TextBox 4">
            <a:extLst>
              <a:ext uri="{FF2B5EF4-FFF2-40B4-BE49-F238E27FC236}">
                <a16:creationId xmlns:a16="http://schemas.microsoft.com/office/drawing/2014/main" id="{D8FF129D-E936-43C1-954D-E049192A607F}"/>
              </a:ext>
            </a:extLst>
          </p:cNvPr>
          <p:cNvSpPr txBox="1"/>
          <p:nvPr/>
        </p:nvSpPr>
        <p:spPr>
          <a:xfrm>
            <a:off x="304800" y="4430507"/>
            <a:ext cx="5598826" cy="1015663"/>
          </a:xfrm>
          <a:prstGeom prst="rect">
            <a:avLst/>
          </a:prstGeom>
          <a:solidFill>
            <a:schemeClr val="accent3">
              <a:lumMod val="50000"/>
            </a:schemeClr>
          </a:solidFill>
        </p:spPr>
        <p:txBody>
          <a:bodyPr wrap="square" rtlCol="0">
            <a:spAutoFit/>
          </a:bodyPr>
          <a:lstStyle/>
          <a:p>
            <a:r>
              <a:rPr lang="en-US" sz="2000" dirty="0">
                <a:solidFill>
                  <a:schemeClr val="bg1"/>
                </a:solidFill>
                <a:latin typeface="+mj-lt"/>
              </a:rPr>
              <a:t>BACKUP LOG[DIGITRAK]</a:t>
            </a:r>
          </a:p>
          <a:p>
            <a:r>
              <a:rPr lang="en-US" sz="2000" dirty="0">
                <a:solidFill>
                  <a:schemeClr val="bg1"/>
                </a:solidFill>
                <a:latin typeface="+mj-lt"/>
              </a:rPr>
              <a:t>TO DISK = ‘C:\</a:t>
            </a:r>
            <a:r>
              <a:rPr lang="en-NZ" sz="2000" dirty="0">
                <a:solidFill>
                  <a:schemeClr val="bg1"/>
                </a:solidFill>
                <a:latin typeface="+mj-lt"/>
              </a:rPr>
              <a:t> DIGITRAK_BACK_UP \</a:t>
            </a:r>
            <a:r>
              <a:rPr lang="en-US" sz="2000" dirty="0" err="1">
                <a:solidFill>
                  <a:schemeClr val="bg1"/>
                </a:solidFill>
                <a:latin typeface="+mj-lt"/>
              </a:rPr>
              <a:t>DIGITRAKLOGBACKUP.bak</a:t>
            </a:r>
            <a:r>
              <a:rPr lang="en-US" sz="2000" dirty="0">
                <a:solidFill>
                  <a:schemeClr val="bg1"/>
                </a:solidFill>
                <a:latin typeface="+mj-lt"/>
              </a:rPr>
              <a:t>’</a:t>
            </a:r>
            <a:endParaRPr lang="en-NZ" sz="2000" dirty="0">
              <a:solidFill>
                <a:schemeClr val="bg1"/>
              </a:solidFill>
              <a:latin typeface="+mj-lt"/>
            </a:endParaRPr>
          </a:p>
        </p:txBody>
      </p:sp>
      <p:sp>
        <p:nvSpPr>
          <p:cNvPr id="6" name="TextBox 5">
            <a:extLst>
              <a:ext uri="{FF2B5EF4-FFF2-40B4-BE49-F238E27FC236}">
                <a16:creationId xmlns:a16="http://schemas.microsoft.com/office/drawing/2014/main" id="{2883A1F5-5F35-4D69-8816-C8D20689758E}"/>
              </a:ext>
            </a:extLst>
          </p:cNvPr>
          <p:cNvSpPr txBox="1"/>
          <p:nvPr/>
        </p:nvSpPr>
        <p:spPr>
          <a:xfrm>
            <a:off x="6124731" y="4448994"/>
            <a:ext cx="5598826" cy="1015663"/>
          </a:xfrm>
          <a:prstGeom prst="rect">
            <a:avLst/>
          </a:prstGeom>
          <a:solidFill>
            <a:schemeClr val="accent3">
              <a:lumMod val="40000"/>
              <a:lumOff val="60000"/>
            </a:schemeClr>
          </a:solidFill>
        </p:spPr>
        <p:txBody>
          <a:bodyPr wrap="square" rtlCol="0">
            <a:spAutoFit/>
          </a:bodyPr>
          <a:lstStyle/>
          <a:p>
            <a:r>
              <a:rPr lang="en-NZ" sz="2000" dirty="0">
                <a:latin typeface="+mj-lt"/>
              </a:rPr>
              <a:t>Create a transaction log backup of the database which can occur daily. </a:t>
            </a:r>
          </a:p>
          <a:p>
            <a:endParaRPr lang="en-NZ" sz="2000" dirty="0">
              <a:latin typeface="+mj-lt"/>
            </a:endParaRPr>
          </a:p>
        </p:txBody>
      </p:sp>
    </p:spTree>
    <p:extLst>
      <p:ext uri="{BB962C8B-B14F-4D97-AF65-F5344CB8AC3E}">
        <p14:creationId xmlns:p14="http://schemas.microsoft.com/office/powerpoint/2010/main" val="42303611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3" name="Isosceles Triangle 22">
            <a:extLst>
              <a:ext uri="{FF2B5EF4-FFF2-40B4-BE49-F238E27FC236}">
                <a16:creationId xmlns:a16="http://schemas.microsoft.com/office/drawing/2014/main" id="{BABDDDBE-638A-4E9E-AB38-04084C939551}"/>
              </a:ext>
            </a:extLst>
          </p:cNvPr>
          <p:cNvSpPr/>
          <p:nvPr/>
        </p:nvSpPr>
        <p:spPr>
          <a:xfrm rot="10800000">
            <a:off x="0" y="-3"/>
            <a:ext cx="5173884" cy="766180"/>
          </a:xfrm>
          <a:prstGeom prst="triangle">
            <a:avLst>
              <a:gd name="adj" fmla="val 48592"/>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Isosceles Triangle 13">
            <a:extLst>
              <a:ext uri="{FF2B5EF4-FFF2-40B4-BE49-F238E27FC236}">
                <a16:creationId xmlns:a16="http://schemas.microsoft.com/office/drawing/2014/main" id="{3F558C12-5306-4B88-BCEA-A1E1621CF671}"/>
              </a:ext>
            </a:extLst>
          </p:cNvPr>
          <p:cNvSpPr/>
          <p:nvPr/>
        </p:nvSpPr>
        <p:spPr>
          <a:xfrm rot="10800000">
            <a:off x="304800" y="-2"/>
            <a:ext cx="11887200" cy="1139254"/>
          </a:xfrm>
          <a:prstGeom prst="triangle">
            <a:avLst>
              <a:gd name="adj" fmla="val 4926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Isosceles Triangle 11">
            <a:extLst>
              <a:ext uri="{FF2B5EF4-FFF2-40B4-BE49-F238E27FC236}">
                <a16:creationId xmlns:a16="http://schemas.microsoft.com/office/drawing/2014/main" id="{6EE97A19-69BA-4882-B101-212EC17350DD}"/>
              </a:ext>
            </a:extLst>
          </p:cNvPr>
          <p:cNvSpPr/>
          <p:nvPr/>
        </p:nvSpPr>
        <p:spPr>
          <a:xfrm rot="10800000">
            <a:off x="497174" y="-2"/>
            <a:ext cx="11390026" cy="719529"/>
          </a:xfrm>
          <a:prstGeom prst="triangle">
            <a:avLst>
              <a:gd name="adj" fmla="val 50648"/>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 name="TextBox 2">
            <a:extLst>
              <a:ext uri="{FF2B5EF4-FFF2-40B4-BE49-F238E27FC236}">
                <a16:creationId xmlns:a16="http://schemas.microsoft.com/office/drawing/2014/main" id="{1F71A7C4-EEEF-42BC-AE57-87166325073F}"/>
              </a:ext>
            </a:extLst>
          </p:cNvPr>
          <p:cNvSpPr txBox="1"/>
          <p:nvPr/>
        </p:nvSpPr>
        <p:spPr>
          <a:xfrm>
            <a:off x="338528" y="754532"/>
            <a:ext cx="4218232" cy="769441"/>
          </a:xfrm>
          <a:prstGeom prst="rect">
            <a:avLst/>
          </a:prstGeom>
          <a:noFill/>
        </p:spPr>
        <p:txBody>
          <a:bodyPr wrap="square" rtlCol="0">
            <a:spAutoFit/>
          </a:bodyPr>
          <a:lstStyle/>
          <a:p>
            <a:r>
              <a:rPr lang="en-NZ" sz="4400" dirty="0">
                <a:latin typeface="+mj-lt"/>
              </a:rPr>
              <a:t>Logins and Users</a:t>
            </a:r>
          </a:p>
        </p:txBody>
      </p:sp>
      <p:sp>
        <p:nvSpPr>
          <p:cNvPr id="2" name="TextBox 1">
            <a:extLst>
              <a:ext uri="{FF2B5EF4-FFF2-40B4-BE49-F238E27FC236}">
                <a16:creationId xmlns:a16="http://schemas.microsoft.com/office/drawing/2014/main" id="{4BD6877A-62D8-485A-8769-AA0380C6DA8B}"/>
              </a:ext>
            </a:extLst>
          </p:cNvPr>
          <p:cNvSpPr txBox="1"/>
          <p:nvPr/>
        </p:nvSpPr>
        <p:spPr>
          <a:xfrm>
            <a:off x="497174" y="1697594"/>
            <a:ext cx="5406453" cy="4401205"/>
          </a:xfrm>
          <a:prstGeom prst="rect">
            <a:avLst/>
          </a:prstGeom>
          <a:solidFill>
            <a:schemeClr val="accent3">
              <a:lumMod val="50000"/>
            </a:schemeClr>
          </a:solidFill>
        </p:spPr>
        <p:txBody>
          <a:bodyPr wrap="square" rtlCol="0">
            <a:spAutoFit/>
          </a:bodyPr>
          <a:lstStyle/>
          <a:p>
            <a:r>
              <a:rPr lang="en-NZ" sz="2000" dirty="0">
                <a:solidFill>
                  <a:schemeClr val="bg1"/>
                </a:solidFill>
                <a:latin typeface="+mj-lt"/>
              </a:rPr>
              <a:t>A staff member at the server level will have various admin duties. A customer will be able to only view items and order as a registered customer. </a:t>
            </a:r>
          </a:p>
          <a:p>
            <a:r>
              <a:rPr lang="en-NZ" sz="2000" dirty="0">
                <a:solidFill>
                  <a:schemeClr val="bg1"/>
                </a:solidFill>
                <a:latin typeface="+mj-lt"/>
              </a:rPr>
              <a:t>Example: </a:t>
            </a:r>
          </a:p>
          <a:p>
            <a:r>
              <a:rPr lang="en-NZ" sz="2000" dirty="0">
                <a:solidFill>
                  <a:schemeClr val="bg1"/>
                </a:solidFill>
                <a:latin typeface="+mj-lt"/>
              </a:rPr>
              <a:t>CREATE LOGIN admin_1</a:t>
            </a:r>
          </a:p>
          <a:p>
            <a:r>
              <a:rPr lang="en-NZ" sz="2000" dirty="0">
                <a:solidFill>
                  <a:schemeClr val="bg1"/>
                </a:solidFill>
                <a:latin typeface="+mj-lt"/>
              </a:rPr>
              <a:t>WITH PASSWORD = ‘abcdeF123’</a:t>
            </a:r>
          </a:p>
          <a:p>
            <a:endParaRPr lang="en-NZ" sz="2000" dirty="0">
              <a:solidFill>
                <a:schemeClr val="bg1"/>
              </a:solidFill>
              <a:latin typeface="+mj-lt"/>
            </a:endParaRPr>
          </a:p>
          <a:p>
            <a:r>
              <a:rPr lang="en-NZ" sz="2000" dirty="0">
                <a:solidFill>
                  <a:schemeClr val="bg1"/>
                </a:solidFill>
                <a:latin typeface="+mj-lt"/>
              </a:rPr>
              <a:t>CREATE USER admin_1 FOR LOGIN admin_1</a:t>
            </a:r>
          </a:p>
          <a:p>
            <a:endParaRPr lang="en-NZ" sz="2000" dirty="0">
              <a:solidFill>
                <a:schemeClr val="bg1"/>
              </a:solidFill>
              <a:latin typeface="+mj-lt"/>
            </a:endParaRPr>
          </a:p>
          <a:p>
            <a:r>
              <a:rPr lang="en-NZ" sz="2000" dirty="0">
                <a:solidFill>
                  <a:schemeClr val="bg1"/>
                </a:solidFill>
                <a:latin typeface="+mj-lt"/>
              </a:rPr>
              <a:t>GRANT SELECT, INSERT, UPDATE, DELETE ON CUST_DETAILS TO admin_1</a:t>
            </a:r>
          </a:p>
          <a:p>
            <a:endParaRPr lang="en-NZ" sz="2000" dirty="0">
              <a:solidFill>
                <a:schemeClr val="bg1"/>
              </a:solidFill>
              <a:latin typeface="+mj-lt"/>
            </a:endParaRPr>
          </a:p>
          <a:p>
            <a:r>
              <a:rPr lang="en-NZ" sz="2000" dirty="0">
                <a:solidFill>
                  <a:schemeClr val="bg1"/>
                </a:solidFill>
                <a:latin typeface="+mj-lt"/>
              </a:rPr>
              <a:t>GRANT EXECUTE ON STOCK_UPDATE</a:t>
            </a:r>
          </a:p>
          <a:p>
            <a:endParaRPr lang="en-NZ" sz="2000" dirty="0">
              <a:solidFill>
                <a:schemeClr val="bg1"/>
              </a:solidFill>
              <a:latin typeface="+mj-lt"/>
            </a:endParaRPr>
          </a:p>
        </p:txBody>
      </p:sp>
      <p:sp>
        <p:nvSpPr>
          <p:cNvPr id="4" name="TextBox 3">
            <a:extLst>
              <a:ext uri="{FF2B5EF4-FFF2-40B4-BE49-F238E27FC236}">
                <a16:creationId xmlns:a16="http://schemas.microsoft.com/office/drawing/2014/main" id="{9F5395F4-704E-4363-B17F-1E94B942482B}"/>
              </a:ext>
            </a:extLst>
          </p:cNvPr>
          <p:cNvSpPr txBox="1"/>
          <p:nvPr/>
        </p:nvSpPr>
        <p:spPr>
          <a:xfrm>
            <a:off x="6288374" y="1697593"/>
            <a:ext cx="5598826" cy="4401205"/>
          </a:xfrm>
          <a:prstGeom prst="rect">
            <a:avLst/>
          </a:prstGeom>
          <a:solidFill>
            <a:schemeClr val="accent3">
              <a:lumMod val="50000"/>
            </a:schemeClr>
          </a:solidFill>
        </p:spPr>
        <p:txBody>
          <a:bodyPr wrap="square" rtlCol="0">
            <a:spAutoFit/>
          </a:bodyPr>
          <a:lstStyle/>
          <a:p>
            <a:r>
              <a:rPr lang="en-NZ" sz="2000" dirty="0">
                <a:solidFill>
                  <a:schemeClr val="bg1"/>
                </a:solidFill>
                <a:latin typeface="+mj-lt"/>
              </a:rPr>
              <a:t>A manager at the server level will have access to all database objects. </a:t>
            </a:r>
          </a:p>
          <a:p>
            <a:endParaRPr lang="en-NZ" sz="2000" dirty="0">
              <a:solidFill>
                <a:schemeClr val="bg1"/>
              </a:solidFill>
              <a:latin typeface="+mj-lt"/>
            </a:endParaRPr>
          </a:p>
          <a:p>
            <a:r>
              <a:rPr lang="en-NZ" sz="2000" dirty="0">
                <a:solidFill>
                  <a:schemeClr val="bg1"/>
                </a:solidFill>
                <a:latin typeface="+mj-lt"/>
              </a:rPr>
              <a:t>Example: </a:t>
            </a:r>
          </a:p>
          <a:p>
            <a:r>
              <a:rPr lang="en-NZ" sz="2000" dirty="0">
                <a:solidFill>
                  <a:schemeClr val="bg1"/>
                </a:solidFill>
                <a:latin typeface="+mj-lt"/>
              </a:rPr>
              <a:t>CREATE LOGIN manager_1</a:t>
            </a:r>
          </a:p>
          <a:p>
            <a:r>
              <a:rPr lang="en-NZ" sz="2000" dirty="0">
                <a:solidFill>
                  <a:schemeClr val="bg1"/>
                </a:solidFill>
                <a:latin typeface="+mj-lt"/>
              </a:rPr>
              <a:t>WITH PASSWORD = ‘abcdeF123’</a:t>
            </a:r>
          </a:p>
          <a:p>
            <a:endParaRPr lang="en-NZ" sz="2000" dirty="0">
              <a:solidFill>
                <a:schemeClr val="bg1"/>
              </a:solidFill>
              <a:latin typeface="+mj-lt"/>
            </a:endParaRPr>
          </a:p>
          <a:p>
            <a:r>
              <a:rPr lang="en-NZ" sz="2000" dirty="0">
                <a:solidFill>
                  <a:schemeClr val="bg1"/>
                </a:solidFill>
                <a:latin typeface="+mj-lt"/>
              </a:rPr>
              <a:t>CREATE USER manager_1 FOR LOGIN manager_1</a:t>
            </a:r>
          </a:p>
          <a:p>
            <a:endParaRPr lang="en-NZ" sz="2000" dirty="0">
              <a:solidFill>
                <a:schemeClr val="bg1"/>
              </a:solidFill>
              <a:latin typeface="+mj-lt"/>
            </a:endParaRPr>
          </a:p>
          <a:p>
            <a:r>
              <a:rPr lang="en-NZ" sz="2000" dirty="0">
                <a:solidFill>
                  <a:schemeClr val="bg1"/>
                </a:solidFill>
                <a:latin typeface="+mj-lt"/>
              </a:rPr>
              <a:t>GRANT ALL PRIVLEGES TO manager_1</a:t>
            </a:r>
          </a:p>
          <a:p>
            <a:endParaRPr lang="en-NZ" sz="2000" dirty="0">
              <a:solidFill>
                <a:schemeClr val="bg1"/>
              </a:solidFill>
              <a:latin typeface="+mj-lt"/>
            </a:endParaRPr>
          </a:p>
          <a:p>
            <a:endParaRPr lang="en-NZ" sz="2000" dirty="0">
              <a:solidFill>
                <a:schemeClr val="bg1"/>
              </a:solidFill>
              <a:latin typeface="+mj-lt"/>
            </a:endParaRPr>
          </a:p>
          <a:p>
            <a:endParaRPr lang="en-NZ" sz="2000" dirty="0">
              <a:solidFill>
                <a:schemeClr val="bg1"/>
              </a:solidFill>
              <a:latin typeface="+mj-lt"/>
            </a:endParaRPr>
          </a:p>
          <a:p>
            <a:endParaRPr lang="en-NZ" sz="2000" dirty="0">
              <a:solidFill>
                <a:schemeClr val="bg1"/>
              </a:solidFill>
              <a:latin typeface="+mj-lt"/>
            </a:endParaRPr>
          </a:p>
        </p:txBody>
      </p:sp>
    </p:spTree>
    <p:extLst>
      <p:ext uri="{BB962C8B-B14F-4D97-AF65-F5344CB8AC3E}">
        <p14:creationId xmlns:p14="http://schemas.microsoft.com/office/powerpoint/2010/main" val="1509263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9317CC-AFA7-42CB-B020-E84FA275D59F}"/>
              </a:ext>
            </a:extLst>
          </p:cNvPr>
          <p:cNvSpPr txBox="1"/>
          <p:nvPr/>
        </p:nvSpPr>
        <p:spPr>
          <a:xfrm>
            <a:off x="338528" y="754532"/>
            <a:ext cx="3448026" cy="769441"/>
          </a:xfrm>
          <a:prstGeom prst="rect">
            <a:avLst/>
          </a:prstGeom>
          <a:noFill/>
        </p:spPr>
        <p:txBody>
          <a:bodyPr wrap="square" rtlCol="0">
            <a:spAutoFit/>
          </a:bodyPr>
          <a:lstStyle/>
          <a:p>
            <a:r>
              <a:rPr lang="en-NZ" sz="4400" dirty="0">
                <a:latin typeface="+mj-lt"/>
              </a:rPr>
              <a:t>VIEWS</a:t>
            </a:r>
          </a:p>
        </p:txBody>
      </p:sp>
      <p:sp>
        <p:nvSpPr>
          <p:cNvPr id="3" name="Isosceles Triangle 2">
            <a:extLst>
              <a:ext uri="{FF2B5EF4-FFF2-40B4-BE49-F238E27FC236}">
                <a16:creationId xmlns:a16="http://schemas.microsoft.com/office/drawing/2014/main" id="{B6348A21-71DD-43FB-A608-3B115B9BCF8B}"/>
              </a:ext>
            </a:extLst>
          </p:cNvPr>
          <p:cNvSpPr/>
          <p:nvPr/>
        </p:nvSpPr>
        <p:spPr>
          <a:xfrm rot="10800000">
            <a:off x="0" y="-3"/>
            <a:ext cx="5173884" cy="766180"/>
          </a:xfrm>
          <a:prstGeom prst="triangle">
            <a:avLst>
              <a:gd name="adj" fmla="val 48592"/>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 name="Isosceles Triangle 3">
            <a:extLst>
              <a:ext uri="{FF2B5EF4-FFF2-40B4-BE49-F238E27FC236}">
                <a16:creationId xmlns:a16="http://schemas.microsoft.com/office/drawing/2014/main" id="{8A010F5D-43CC-480D-B595-10C20A6F34B2}"/>
              </a:ext>
            </a:extLst>
          </p:cNvPr>
          <p:cNvSpPr/>
          <p:nvPr/>
        </p:nvSpPr>
        <p:spPr>
          <a:xfrm rot="10800000">
            <a:off x="304800" y="-2"/>
            <a:ext cx="11887200" cy="1139254"/>
          </a:xfrm>
          <a:prstGeom prst="triangle">
            <a:avLst>
              <a:gd name="adj" fmla="val 4926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5" name="Isosceles Triangle 4">
            <a:extLst>
              <a:ext uri="{FF2B5EF4-FFF2-40B4-BE49-F238E27FC236}">
                <a16:creationId xmlns:a16="http://schemas.microsoft.com/office/drawing/2014/main" id="{405B0E06-9734-4E5E-956D-6EB8BB0C3AA3}"/>
              </a:ext>
            </a:extLst>
          </p:cNvPr>
          <p:cNvSpPr/>
          <p:nvPr/>
        </p:nvSpPr>
        <p:spPr>
          <a:xfrm rot="10800000">
            <a:off x="497174" y="-2"/>
            <a:ext cx="11390026" cy="719529"/>
          </a:xfrm>
          <a:prstGeom prst="triangle">
            <a:avLst>
              <a:gd name="adj" fmla="val 50648"/>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aphicFrame>
        <p:nvGraphicFramePr>
          <p:cNvPr id="8" name="Diagram 7">
            <a:extLst>
              <a:ext uri="{FF2B5EF4-FFF2-40B4-BE49-F238E27FC236}">
                <a16:creationId xmlns:a16="http://schemas.microsoft.com/office/drawing/2014/main" id="{68494B77-4093-48CC-B7A5-AAC973C42D14}"/>
              </a:ext>
            </a:extLst>
          </p:cNvPr>
          <p:cNvGraphicFramePr/>
          <p:nvPr>
            <p:extLst>
              <p:ext uri="{D42A27DB-BD31-4B8C-83A1-F6EECF244321}">
                <p14:modId xmlns:p14="http://schemas.microsoft.com/office/powerpoint/2010/main" val="4095225427"/>
              </p:ext>
            </p:extLst>
          </p:nvPr>
        </p:nvGraphicFramePr>
        <p:xfrm>
          <a:off x="497174" y="1558977"/>
          <a:ext cx="11268106"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3986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A7DAD98-98A1-4682-97CB-6CB406387BBE}"/>
              </a:ext>
            </a:extLst>
          </p:cNvPr>
          <p:cNvPicPr>
            <a:picLocks noChangeAspect="1"/>
          </p:cNvPicPr>
          <p:nvPr/>
        </p:nvPicPr>
        <p:blipFill>
          <a:blip r:embed="rId2"/>
          <a:stretch>
            <a:fillRect/>
          </a:stretch>
        </p:blipFill>
        <p:spPr>
          <a:xfrm>
            <a:off x="0" y="379337"/>
            <a:ext cx="12192000" cy="6099326"/>
          </a:xfrm>
          <a:prstGeom prst="rect">
            <a:avLst/>
          </a:prstGeom>
        </p:spPr>
      </p:pic>
    </p:spTree>
    <p:extLst>
      <p:ext uri="{BB962C8B-B14F-4D97-AF65-F5344CB8AC3E}">
        <p14:creationId xmlns:p14="http://schemas.microsoft.com/office/powerpoint/2010/main" val="1169001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EBA5D60-A2DF-45AB-8D57-A10D99F8A872}"/>
              </a:ext>
            </a:extLst>
          </p:cNvPr>
          <p:cNvSpPr/>
          <p:nvPr/>
        </p:nvSpPr>
        <p:spPr>
          <a:xfrm>
            <a:off x="4229724" y="0"/>
            <a:ext cx="3732551" cy="68580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t"/>
          <a:lstStyle/>
          <a:p>
            <a:pPr algn="ctr"/>
            <a:endParaRPr lang="en-NZ" dirty="0"/>
          </a:p>
          <a:p>
            <a:pPr algn="ctr"/>
            <a:r>
              <a:rPr lang="en-NZ" dirty="0" err="1"/>
              <a:t>Digitrak</a:t>
            </a:r>
            <a:r>
              <a:rPr lang="en-NZ" dirty="0"/>
              <a:t> Online Mobile Store Website</a:t>
            </a:r>
          </a:p>
          <a:p>
            <a:pPr algn="ctr"/>
            <a:endParaRPr lang="en-NZ" dirty="0"/>
          </a:p>
          <a:p>
            <a:pPr algn="ctr"/>
            <a:endParaRPr lang="en-NZ" dirty="0"/>
          </a:p>
          <a:p>
            <a:pPr algn="ctr"/>
            <a:endParaRPr lang="en-NZ" dirty="0"/>
          </a:p>
          <a:p>
            <a:pPr algn="ctr"/>
            <a:endParaRPr lang="en-NZ" dirty="0"/>
          </a:p>
          <a:p>
            <a:pPr algn="ctr"/>
            <a:endParaRPr lang="en-NZ" dirty="0"/>
          </a:p>
        </p:txBody>
      </p:sp>
      <p:sp>
        <p:nvSpPr>
          <p:cNvPr id="4" name="Rectangle: Rounded Corners 3">
            <a:extLst>
              <a:ext uri="{FF2B5EF4-FFF2-40B4-BE49-F238E27FC236}">
                <a16:creationId xmlns:a16="http://schemas.microsoft.com/office/drawing/2014/main" id="{652472E7-7456-411E-979C-DCE409F8956A}"/>
              </a:ext>
            </a:extLst>
          </p:cNvPr>
          <p:cNvSpPr/>
          <p:nvPr/>
        </p:nvSpPr>
        <p:spPr>
          <a:xfrm>
            <a:off x="1294151" y="2392803"/>
            <a:ext cx="1494020" cy="690798"/>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USER</a:t>
            </a:r>
          </a:p>
        </p:txBody>
      </p:sp>
      <p:sp>
        <p:nvSpPr>
          <p:cNvPr id="6" name="Rectangle: Rounded Corners 5">
            <a:extLst>
              <a:ext uri="{FF2B5EF4-FFF2-40B4-BE49-F238E27FC236}">
                <a16:creationId xmlns:a16="http://schemas.microsoft.com/office/drawing/2014/main" id="{9F3BAA08-F3F2-4CAB-ACA1-61F103068AC7}"/>
              </a:ext>
            </a:extLst>
          </p:cNvPr>
          <p:cNvSpPr/>
          <p:nvPr/>
        </p:nvSpPr>
        <p:spPr>
          <a:xfrm>
            <a:off x="1294151" y="3774399"/>
            <a:ext cx="1494020" cy="690798"/>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VISITOR</a:t>
            </a:r>
          </a:p>
        </p:txBody>
      </p:sp>
      <p:sp>
        <p:nvSpPr>
          <p:cNvPr id="8" name="Rectangle: Rounded Corners 7">
            <a:extLst>
              <a:ext uri="{FF2B5EF4-FFF2-40B4-BE49-F238E27FC236}">
                <a16:creationId xmlns:a16="http://schemas.microsoft.com/office/drawing/2014/main" id="{053AF930-3453-4D0F-B440-64C1A774AFAA}"/>
              </a:ext>
            </a:extLst>
          </p:cNvPr>
          <p:cNvSpPr/>
          <p:nvPr/>
        </p:nvSpPr>
        <p:spPr>
          <a:xfrm>
            <a:off x="9403829" y="3083601"/>
            <a:ext cx="1494020" cy="690798"/>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ADMIN</a:t>
            </a:r>
          </a:p>
        </p:txBody>
      </p:sp>
      <p:sp>
        <p:nvSpPr>
          <p:cNvPr id="24" name="Rectangle: Rounded Corners 23">
            <a:extLst>
              <a:ext uri="{FF2B5EF4-FFF2-40B4-BE49-F238E27FC236}">
                <a16:creationId xmlns:a16="http://schemas.microsoft.com/office/drawing/2014/main" id="{CB20FBA9-CA66-41AD-BF40-E7494F146555}"/>
              </a:ext>
            </a:extLst>
          </p:cNvPr>
          <p:cNvSpPr/>
          <p:nvPr/>
        </p:nvSpPr>
        <p:spPr>
          <a:xfrm>
            <a:off x="5189218" y="737890"/>
            <a:ext cx="1813562" cy="725150"/>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View Items</a:t>
            </a:r>
          </a:p>
        </p:txBody>
      </p:sp>
      <p:sp>
        <p:nvSpPr>
          <p:cNvPr id="26" name="Rectangle: Rounded Corners 25">
            <a:extLst>
              <a:ext uri="{FF2B5EF4-FFF2-40B4-BE49-F238E27FC236}">
                <a16:creationId xmlns:a16="http://schemas.microsoft.com/office/drawing/2014/main" id="{98E4E7C5-859F-4EDE-A780-01A852B87FF9}"/>
              </a:ext>
            </a:extLst>
          </p:cNvPr>
          <p:cNvSpPr/>
          <p:nvPr/>
        </p:nvSpPr>
        <p:spPr>
          <a:xfrm>
            <a:off x="5181285" y="1616125"/>
            <a:ext cx="1813562" cy="725150"/>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Order Items</a:t>
            </a:r>
          </a:p>
        </p:txBody>
      </p:sp>
      <p:sp>
        <p:nvSpPr>
          <p:cNvPr id="28" name="Rectangle: Rounded Corners 27">
            <a:extLst>
              <a:ext uri="{FF2B5EF4-FFF2-40B4-BE49-F238E27FC236}">
                <a16:creationId xmlns:a16="http://schemas.microsoft.com/office/drawing/2014/main" id="{CF310BEC-5E64-4600-B81F-9C942597626A}"/>
              </a:ext>
            </a:extLst>
          </p:cNvPr>
          <p:cNvSpPr/>
          <p:nvPr/>
        </p:nvSpPr>
        <p:spPr>
          <a:xfrm>
            <a:off x="5181285" y="2490591"/>
            <a:ext cx="1813562" cy="725150"/>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Pay</a:t>
            </a:r>
          </a:p>
        </p:txBody>
      </p:sp>
      <p:sp>
        <p:nvSpPr>
          <p:cNvPr id="30" name="Rectangle: Rounded Corners 29">
            <a:extLst>
              <a:ext uri="{FF2B5EF4-FFF2-40B4-BE49-F238E27FC236}">
                <a16:creationId xmlns:a16="http://schemas.microsoft.com/office/drawing/2014/main" id="{20842ECF-38A6-4800-A63E-CEF2DF1584F2}"/>
              </a:ext>
            </a:extLst>
          </p:cNvPr>
          <p:cNvSpPr/>
          <p:nvPr/>
        </p:nvSpPr>
        <p:spPr>
          <a:xfrm>
            <a:off x="5189218" y="3365057"/>
            <a:ext cx="1813562" cy="725150"/>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Register</a:t>
            </a:r>
          </a:p>
        </p:txBody>
      </p:sp>
      <p:sp>
        <p:nvSpPr>
          <p:cNvPr id="32" name="Rectangle: Rounded Corners 31">
            <a:extLst>
              <a:ext uri="{FF2B5EF4-FFF2-40B4-BE49-F238E27FC236}">
                <a16:creationId xmlns:a16="http://schemas.microsoft.com/office/drawing/2014/main" id="{5C041FC4-CF4F-4529-A503-64C58CF2396F}"/>
              </a:ext>
            </a:extLst>
          </p:cNvPr>
          <p:cNvSpPr/>
          <p:nvPr/>
        </p:nvSpPr>
        <p:spPr>
          <a:xfrm>
            <a:off x="5189218" y="4239523"/>
            <a:ext cx="1813562" cy="725150"/>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Forum</a:t>
            </a:r>
          </a:p>
        </p:txBody>
      </p:sp>
      <p:sp>
        <p:nvSpPr>
          <p:cNvPr id="34" name="Rectangle: Rounded Corners 33">
            <a:extLst>
              <a:ext uri="{FF2B5EF4-FFF2-40B4-BE49-F238E27FC236}">
                <a16:creationId xmlns:a16="http://schemas.microsoft.com/office/drawing/2014/main" id="{C03F5EDC-0BAB-447F-889E-B237314A60D4}"/>
              </a:ext>
            </a:extLst>
          </p:cNvPr>
          <p:cNvSpPr/>
          <p:nvPr/>
        </p:nvSpPr>
        <p:spPr>
          <a:xfrm>
            <a:off x="5189218" y="5113989"/>
            <a:ext cx="1813562" cy="725150"/>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Manufacturer</a:t>
            </a:r>
          </a:p>
        </p:txBody>
      </p:sp>
      <p:sp>
        <p:nvSpPr>
          <p:cNvPr id="36" name="Rectangle: Rounded Corners 35">
            <a:extLst>
              <a:ext uri="{FF2B5EF4-FFF2-40B4-BE49-F238E27FC236}">
                <a16:creationId xmlns:a16="http://schemas.microsoft.com/office/drawing/2014/main" id="{52A9F5FE-DA44-43A2-893C-73A7C14ADFA4}"/>
              </a:ext>
            </a:extLst>
          </p:cNvPr>
          <p:cNvSpPr/>
          <p:nvPr/>
        </p:nvSpPr>
        <p:spPr>
          <a:xfrm>
            <a:off x="5189218" y="5982525"/>
            <a:ext cx="1813562" cy="725150"/>
          </a:xfrm>
          <a:prstGeom prst="round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NZ" dirty="0"/>
              <a:t>Inventory</a:t>
            </a:r>
          </a:p>
        </p:txBody>
      </p:sp>
      <p:cxnSp>
        <p:nvCxnSpPr>
          <p:cNvPr id="38" name="Straight Arrow Connector 37">
            <a:extLst>
              <a:ext uri="{FF2B5EF4-FFF2-40B4-BE49-F238E27FC236}">
                <a16:creationId xmlns:a16="http://schemas.microsoft.com/office/drawing/2014/main" id="{58E5E002-97F0-4837-9880-5073E8E3B3C9}"/>
              </a:ext>
            </a:extLst>
          </p:cNvPr>
          <p:cNvCxnSpPr>
            <a:stCxn id="4" idx="3"/>
            <a:endCxn id="24" idx="1"/>
          </p:cNvCxnSpPr>
          <p:nvPr/>
        </p:nvCxnSpPr>
        <p:spPr>
          <a:xfrm flipV="1">
            <a:off x="2788171" y="1100465"/>
            <a:ext cx="2401047" cy="16377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3DC64688-FB0B-49B9-82BE-7A4EAE75EA89}"/>
              </a:ext>
            </a:extLst>
          </p:cNvPr>
          <p:cNvCxnSpPr>
            <a:stCxn id="4" idx="3"/>
            <a:endCxn id="26" idx="1"/>
          </p:cNvCxnSpPr>
          <p:nvPr/>
        </p:nvCxnSpPr>
        <p:spPr>
          <a:xfrm flipV="1">
            <a:off x="2788171" y="1978700"/>
            <a:ext cx="2393114" cy="759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3B1E3C84-2AB1-4F8F-BB4D-2A9534B13ADC}"/>
              </a:ext>
            </a:extLst>
          </p:cNvPr>
          <p:cNvCxnSpPr>
            <a:stCxn id="4" idx="3"/>
            <a:endCxn id="28" idx="1"/>
          </p:cNvCxnSpPr>
          <p:nvPr/>
        </p:nvCxnSpPr>
        <p:spPr>
          <a:xfrm>
            <a:off x="2788171" y="2738202"/>
            <a:ext cx="2393114" cy="114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0125C4B6-D815-4BCA-AABC-6AAC33364D34}"/>
              </a:ext>
            </a:extLst>
          </p:cNvPr>
          <p:cNvCxnSpPr>
            <a:stCxn id="4" idx="3"/>
            <a:endCxn id="30" idx="1"/>
          </p:cNvCxnSpPr>
          <p:nvPr/>
        </p:nvCxnSpPr>
        <p:spPr>
          <a:xfrm>
            <a:off x="2788171" y="2738202"/>
            <a:ext cx="2401047" cy="9894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47">
            <a:extLst>
              <a:ext uri="{FF2B5EF4-FFF2-40B4-BE49-F238E27FC236}">
                <a16:creationId xmlns:a16="http://schemas.microsoft.com/office/drawing/2014/main" id="{E2234E74-B9ED-412C-968B-0A303B2BEF66}"/>
              </a:ext>
            </a:extLst>
          </p:cNvPr>
          <p:cNvCxnSpPr>
            <a:stCxn id="4" idx="3"/>
            <a:endCxn id="32" idx="1"/>
          </p:cNvCxnSpPr>
          <p:nvPr/>
        </p:nvCxnSpPr>
        <p:spPr>
          <a:xfrm>
            <a:off x="2788171" y="2738202"/>
            <a:ext cx="2401047" cy="18638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808F4DCA-E694-48F8-A72A-9671B172DA09}"/>
              </a:ext>
            </a:extLst>
          </p:cNvPr>
          <p:cNvCxnSpPr>
            <a:stCxn id="8" idx="1"/>
            <a:endCxn id="24" idx="3"/>
          </p:cNvCxnSpPr>
          <p:nvPr/>
        </p:nvCxnSpPr>
        <p:spPr>
          <a:xfrm flipH="1" flipV="1">
            <a:off x="7002780" y="1100465"/>
            <a:ext cx="2401049" cy="2328535"/>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997FF10-7854-49F3-AF75-F849FC88D6BB}"/>
              </a:ext>
            </a:extLst>
          </p:cNvPr>
          <p:cNvCxnSpPr>
            <a:cxnSpLocks/>
            <a:stCxn id="8" idx="1"/>
            <a:endCxn id="26" idx="3"/>
          </p:cNvCxnSpPr>
          <p:nvPr/>
        </p:nvCxnSpPr>
        <p:spPr>
          <a:xfrm flipH="1" flipV="1">
            <a:off x="6994847" y="1978700"/>
            <a:ext cx="2408982" cy="1450300"/>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86444F09-733B-420C-B64D-E288ACBFBA65}"/>
              </a:ext>
            </a:extLst>
          </p:cNvPr>
          <p:cNvCxnSpPr>
            <a:cxnSpLocks/>
            <a:stCxn id="8" idx="1"/>
            <a:endCxn id="28" idx="3"/>
          </p:cNvCxnSpPr>
          <p:nvPr/>
        </p:nvCxnSpPr>
        <p:spPr>
          <a:xfrm flipH="1" flipV="1">
            <a:off x="6994847" y="2853166"/>
            <a:ext cx="2408982" cy="575834"/>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3D46B78-1B7A-452A-8AE8-65FF482FAF92}"/>
              </a:ext>
            </a:extLst>
          </p:cNvPr>
          <p:cNvCxnSpPr>
            <a:cxnSpLocks/>
            <a:stCxn id="8" idx="1"/>
            <a:endCxn id="30" idx="3"/>
          </p:cNvCxnSpPr>
          <p:nvPr/>
        </p:nvCxnSpPr>
        <p:spPr>
          <a:xfrm flipH="1">
            <a:off x="7002780" y="3429000"/>
            <a:ext cx="2401049" cy="298632"/>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E5F889C3-A7CC-41CB-9FAE-A01308DBB4EA}"/>
              </a:ext>
            </a:extLst>
          </p:cNvPr>
          <p:cNvCxnSpPr>
            <a:cxnSpLocks/>
            <a:stCxn id="8" idx="1"/>
            <a:endCxn id="32" idx="3"/>
          </p:cNvCxnSpPr>
          <p:nvPr/>
        </p:nvCxnSpPr>
        <p:spPr>
          <a:xfrm flipH="1">
            <a:off x="7002780" y="3429000"/>
            <a:ext cx="2401049" cy="1173098"/>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426CB149-5111-4E9A-92D9-73999AA88F80}"/>
              </a:ext>
            </a:extLst>
          </p:cNvPr>
          <p:cNvCxnSpPr>
            <a:cxnSpLocks/>
            <a:stCxn id="8" idx="1"/>
            <a:endCxn id="34" idx="3"/>
          </p:cNvCxnSpPr>
          <p:nvPr/>
        </p:nvCxnSpPr>
        <p:spPr>
          <a:xfrm flipH="1">
            <a:off x="7002780" y="3429000"/>
            <a:ext cx="2401049" cy="2047564"/>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00B7741-1A82-4691-99C4-55CCBA629F52}"/>
              </a:ext>
            </a:extLst>
          </p:cNvPr>
          <p:cNvCxnSpPr>
            <a:cxnSpLocks/>
            <a:stCxn id="8" idx="1"/>
            <a:endCxn id="36" idx="3"/>
          </p:cNvCxnSpPr>
          <p:nvPr/>
        </p:nvCxnSpPr>
        <p:spPr>
          <a:xfrm flipH="1">
            <a:off x="7002780" y="3429000"/>
            <a:ext cx="2401049" cy="2916100"/>
          </a:xfrm>
          <a:prstGeom prst="straightConnector1">
            <a:avLst/>
          </a:prstGeom>
          <a:ln>
            <a:solidFill>
              <a:schemeClr val="accent3">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F010B5D-F482-498C-BB03-AE321CD855F5}"/>
              </a:ext>
            </a:extLst>
          </p:cNvPr>
          <p:cNvCxnSpPr>
            <a:stCxn id="6" idx="3"/>
            <a:endCxn id="24" idx="1"/>
          </p:cNvCxnSpPr>
          <p:nvPr/>
        </p:nvCxnSpPr>
        <p:spPr>
          <a:xfrm flipV="1">
            <a:off x="2788171" y="1100465"/>
            <a:ext cx="2401047" cy="3019333"/>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98BB7976-F3F7-4D26-A75B-2B0EF0EFA9E1}"/>
              </a:ext>
            </a:extLst>
          </p:cNvPr>
          <p:cNvCxnSpPr>
            <a:cxnSpLocks/>
            <a:stCxn id="6" idx="3"/>
            <a:endCxn id="30" idx="1"/>
          </p:cNvCxnSpPr>
          <p:nvPr/>
        </p:nvCxnSpPr>
        <p:spPr>
          <a:xfrm flipV="1">
            <a:off x="2788171" y="3727632"/>
            <a:ext cx="2401047" cy="392166"/>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8EF0020-F4EB-4785-9AC9-9B2DD19FF7E4}"/>
              </a:ext>
            </a:extLst>
          </p:cNvPr>
          <p:cNvCxnSpPr>
            <a:cxnSpLocks/>
            <a:stCxn id="6" idx="3"/>
            <a:endCxn id="32" idx="1"/>
          </p:cNvCxnSpPr>
          <p:nvPr/>
        </p:nvCxnSpPr>
        <p:spPr>
          <a:xfrm>
            <a:off x="2788171" y="4119798"/>
            <a:ext cx="2401047" cy="482300"/>
          </a:xfrm>
          <a:prstGeom prst="straightConnector1">
            <a:avLst/>
          </a:prstGeom>
          <a:ln>
            <a:solidFill>
              <a:schemeClr val="accent3">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6413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4" name="Picture 3" descr="Graphical user interface, application&#10;&#10;Description automatically generated">
            <a:extLst>
              <a:ext uri="{FF2B5EF4-FFF2-40B4-BE49-F238E27FC236}">
                <a16:creationId xmlns:a16="http://schemas.microsoft.com/office/drawing/2014/main" id="{778D6E3A-F522-46BB-85DB-27F0F9C39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7606"/>
            <a:ext cx="12192000" cy="6462787"/>
          </a:xfrm>
          <a:prstGeom prst="rect">
            <a:avLst/>
          </a:prstGeom>
        </p:spPr>
      </p:pic>
    </p:spTree>
    <p:extLst>
      <p:ext uri="{BB962C8B-B14F-4D97-AF65-F5344CB8AC3E}">
        <p14:creationId xmlns:p14="http://schemas.microsoft.com/office/powerpoint/2010/main" val="105241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pic>
        <p:nvPicPr>
          <p:cNvPr id="3" name="Picture 2" descr="Graphical user interface, text, application, Word&#10;&#10;Description automatically generated">
            <a:extLst>
              <a:ext uri="{FF2B5EF4-FFF2-40B4-BE49-F238E27FC236}">
                <a16:creationId xmlns:a16="http://schemas.microsoft.com/office/drawing/2014/main" id="{62B6EBDE-E817-406C-A053-7FACAB53A334}"/>
              </a:ext>
            </a:extLst>
          </p:cNvPr>
          <p:cNvPicPr>
            <a:picLocks noChangeAspect="1"/>
          </p:cNvPicPr>
          <p:nvPr/>
        </p:nvPicPr>
        <p:blipFill rotWithShape="1">
          <a:blip r:embed="rId2">
            <a:extLst>
              <a:ext uri="{28A0092B-C50C-407E-A947-70E740481C1C}">
                <a14:useLocalDpi xmlns:a14="http://schemas.microsoft.com/office/drawing/2010/main" val="0"/>
              </a:ext>
            </a:extLst>
          </a:blip>
          <a:srcRect t="9812" r="54060" b="39792"/>
          <a:stretch/>
        </p:blipFill>
        <p:spPr>
          <a:xfrm>
            <a:off x="441470" y="1435261"/>
            <a:ext cx="5195401" cy="2500131"/>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89C75F71-8DD5-41CF-9AE0-621604F7B4C0}"/>
              </a:ext>
            </a:extLst>
          </p:cNvPr>
          <p:cNvPicPr>
            <a:picLocks noChangeAspect="1"/>
          </p:cNvPicPr>
          <p:nvPr/>
        </p:nvPicPr>
        <p:blipFill rotWithShape="1">
          <a:blip r:embed="rId3">
            <a:extLst>
              <a:ext uri="{28A0092B-C50C-407E-A947-70E740481C1C}">
                <a14:useLocalDpi xmlns:a14="http://schemas.microsoft.com/office/drawing/2010/main" val="0"/>
              </a:ext>
            </a:extLst>
          </a:blip>
          <a:srcRect l="1" t="13105" r="48388" b="27919"/>
          <a:stretch/>
        </p:blipFill>
        <p:spPr>
          <a:xfrm>
            <a:off x="5957103" y="1435261"/>
            <a:ext cx="5793427" cy="2916820"/>
          </a:xfrm>
          <a:prstGeom prst="rect">
            <a:avLst/>
          </a:prstGeom>
        </p:spPr>
      </p:pic>
    </p:spTree>
    <p:extLst>
      <p:ext uri="{BB962C8B-B14F-4D97-AF65-F5344CB8AC3E}">
        <p14:creationId xmlns:p14="http://schemas.microsoft.com/office/powerpoint/2010/main" val="3631818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9317CC-AFA7-42CB-B020-E84FA275D59F}"/>
              </a:ext>
            </a:extLst>
          </p:cNvPr>
          <p:cNvSpPr txBox="1"/>
          <p:nvPr/>
        </p:nvSpPr>
        <p:spPr>
          <a:xfrm>
            <a:off x="338528" y="754532"/>
            <a:ext cx="3423244" cy="769441"/>
          </a:xfrm>
          <a:prstGeom prst="rect">
            <a:avLst/>
          </a:prstGeom>
          <a:noFill/>
        </p:spPr>
        <p:txBody>
          <a:bodyPr wrap="square" rtlCol="0">
            <a:spAutoFit/>
          </a:bodyPr>
          <a:lstStyle/>
          <a:p>
            <a:r>
              <a:rPr lang="en-NZ" sz="4400" dirty="0">
                <a:latin typeface="+mj-lt"/>
              </a:rPr>
              <a:t>WEBSITE</a:t>
            </a:r>
          </a:p>
        </p:txBody>
      </p:sp>
      <p:sp>
        <p:nvSpPr>
          <p:cNvPr id="10" name="Isosceles Triangle 9">
            <a:extLst>
              <a:ext uri="{FF2B5EF4-FFF2-40B4-BE49-F238E27FC236}">
                <a16:creationId xmlns:a16="http://schemas.microsoft.com/office/drawing/2014/main" id="{BBF4A96A-CB3C-4380-893A-6370AD36D23F}"/>
              </a:ext>
            </a:extLst>
          </p:cNvPr>
          <p:cNvSpPr/>
          <p:nvPr/>
        </p:nvSpPr>
        <p:spPr>
          <a:xfrm rot="10800000">
            <a:off x="0" y="-3"/>
            <a:ext cx="5173884" cy="766180"/>
          </a:xfrm>
          <a:prstGeom prst="triangle">
            <a:avLst>
              <a:gd name="adj" fmla="val 48592"/>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Isosceles Triangle 15">
            <a:extLst>
              <a:ext uri="{FF2B5EF4-FFF2-40B4-BE49-F238E27FC236}">
                <a16:creationId xmlns:a16="http://schemas.microsoft.com/office/drawing/2014/main" id="{F052BAFC-418B-47DA-BCB6-271ADA0A0C9E}"/>
              </a:ext>
            </a:extLst>
          </p:cNvPr>
          <p:cNvSpPr/>
          <p:nvPr/>
        </p:nvSpPr>
        <p:spPr>
          <a:xfrm rot="10800000">
            <a:off x="304800" y="-2"/>
            <a:ext cx="11887200" cy="1139254"/>
          </a:xfrm>
          <a:prstGeom prst="triangle">
            <a:avLst>
              <a:gd name="adj" fmla="val 4926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Isosceles Triangle 17">
            <a:extLst>
              <a:ext uri="{FF2B5EF4-FFF2-40B4-BE49-F238E27FC236}">
                <a16:creationId xmlns:a16="http://schemas.microsoft.com/office/drawing/2014/main" id="{E891E748-C722-4976-B897-E4CBFAF3690F}"/>
              </a:ext>
            </a:extLst>
          </p:cNvPr>
          <p:cNvSpPr/>
          <p:nvPr/>
        </p:nvSpPr>
        <p:spPr>
          <a:xfrm rot="10800000">
            <a:off x="497174" y="-2"/>
            <a:ext cx="11390026" cy="719529"/>
          </a:xfrm>
          <a:prstGeom prst="triangle">
            <a:avLst>
              <a:gd name="adj" fmla="val 50648"/>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graphicFrame>
        <p:nvGraphicFramePr>
          <p:cNvPr id="4" name="Diagram 3">
            <a:extLst>
              <a:ext uri="{FF2B5EF4-FFF2-40B4-BE49-F238E27FC236}">
                <a16:creationId xmlns:a16="http://schemas.microsoft.com/office/drawing/2014/main" id="{972CB14A-CB25-47B3-9DFB-A3A19617CDED}"/>
              </a:ext>
            </a:extLst>
          </p:cNvPr>
          <p:cNvGraphicFramePr/>
          <p:nvPr>
            <p:extLst>
              <p:ext uri="{D42A27DB-BD31-4B8C-83A1-F6EECF244321}">
                <p14:modId xmlns:p14="http://schemas.microsoft.com/office/powerpoint/2010/main" val="934387611"/>
              </p:ext>
            </p:extLst>
          </p:nvPr>
        </p:nvGraphicFramePr>
        <p:xfrm>
          <a:off x="497174" y="1558977"/>
          <a:ext cx="11390026" cy="49332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638495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49DDF6E4-8B6B-4B87-BE00-72FE7978B99C}"/>
              </a:ext>
            </a:extLst>
          </p:cNvPr>
          <p:cNvGraphicFramePr/>
          <p:nvPr>
            <p:extLst>
              <p:ext uri="{D42A27DB-BD31-4B8C-83A1-F6EECF244321}">
                <p14:modId xmlns:p14="http://schemas.microsoft.com/office/powerpoint/2010/main" val="1060211730"/>
              </p:ext>
            </p:extLst>
          </p:nvPr>
        </p:nvGraphicFramePr>
        <p:xfrm>
          <a:off x="417851" y="1520713"/>
          <a:ext cx="11356298"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 name="Isosceles Triangle 22">
            <a:extLst>
              <a:ext uri="{FF2B5EF4-FFF2-40B4-BE49-F238E27FC236}">
                <a16:creationId xmlns:a16="http://schemas.microsoft.com/office/drawing/2014/main" id="{BABDDDBE-638A-4E9E-AB38-04084C939551}"/>
              </a:ext>
            </a:extLst>
          </p:cNvPr>
          <p:cNvSpPr/>
          <p:nvPr/>
        </p:nvSpPr>
        <p:spPr>
          <a:xfrm rot="10800000">
            <a:off x="0" y="-3"/>
            <a:ext cx="5173884" cy="766180"/>
          </a:xfrm>
          <a:prstGeom prst="triangle">
            <a:avLst>
              <a:gd name="adj" fmla="val 48592"/>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Isosceles Triangle 13">
            <a:extLst>
              <a:ext uri="{FF2B5EF4-FFF2-40B4-BE49-F238E27FC236}">
                <a16:creationId xmlns:a16="http://schemas.microsoft.com/office/drawing/2014/main" id="{3F558C12-5306-4B88-BCEA-A1E1621CF671}"/>
              </a:ext>
            </a:extLst>
          </p:cNvPr>
          <p:cNvSpPr/>
          <p:nvPr/>
        </p:nvSpPr>
        <p:spPr>
          <a:xfrm rot="10800000">
            <a:off x="304800" y="-2"/>
            <a:ext cx="11887200" cy="1139254"/>
          </a:xfrm>
          <a:prstGeom prst="triangle">
            <a:avLst>
              <a:gd name="adj" fmla="val 4926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Isosceles Triangle 11">
            <a:extLst>
              <a:ext uri="{FF2B5EF4-FFF2-40B4-BE49-F238E27FC236}">
                <a16:creationId xmlns:a16="http://schemas.microsoft.com/office/drawing/2014/main" id="{6EE97A19-69BA-4882-B101-212EC17350DD}"/>
              </a:ext>
            </a:extLst>
          </p:cNvPr>
          <p:cNvSpPr/>
          <p:nvPr/>
        </p:nvSpPr>
        <p:spPr>
          <a:xfrm rot="10800000">
            <a:off x="497174" y="-2"/>
            <a:ext cx="11390026" cy="719529"/>
          </a:xfrm>
          <a:prstGeom prst="triangle">
            <a:avLst>
              <a:gd name="adj" fmla="val 50648"/>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 name="TextBox 2">
            <a:extLst>
              <a:ext uri="{FF2B5EF4-FFF2-40B4-BE49-F238E27FC236}">
                <a16:creationId xmlns:a16="http://schemas.microsoft.com/office/drawing/2014/main" id="{1F71A7C4-EEEF-42BC-AE57-87166325073F}"/>
              </a:ext>
            </a:extLst>
          </p:cNvPr>
          <p:cNvSpPr txBox="1"/>
          <p:nvPr/>
        </p:nvSpPr>
        <p:spPr>
          <a:xfrm>
            <a:off x="338528" y="754532"/>
            <a:ext cx="4340152" cy="769441"/>
          </a:xfrm>
          <a:prstGeom prst="rect">
            <a:avLst/>
          </a:prstGeom>
          <a:noFill/>
        </p:spPr>
        <p:txBody>
          <a:bodyPr wrap="square" rtlCol="0">
            <a:spAutoFit/>
          </a:bodyPr>
          <a:lstStyle/>
          <a:p>
            <a:r>
              <a:rPr lang="en-NZ" sz="4400" dirty="0">
                <a:latin typeface="+mj-lt"/>
              </a:rPr>
              <a:t>TEST PLAN</a:t>
            </a:r>
          </a:p>
        </p:txBody>
      </p:sp>
    </p:spTree>
    <p:extLst>
      <p:ext uri="{BB962C8B-B14F-4D97-AF65-F5344CB8AC3E}">
        <p14:creationId xmlns:p14="http://schemas.microsoft.com/office/powerpoint/2010/main" val="793306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3" name="Isosceles Triangle 22">
            <a:extLst>
              <a:ext uri="{FF2B5EF4-FFF2-40B4-BE49-F238E27FC236}">
                <a16:creationId xmlns:a16="http://schemas.microsoft.com/office/drawing/2014/main" id="{BABDDDBE-638A-4E9E-AB38-04084C939551}"/>
              </a:ext>
            </a:extLst>
          </p:cNvPr>
          <p:cNvSpPr/>
          <p:nvPr/>
        </p:nvSpPr>
        <p:spPr>
          <a:xfrm rot="10800000">
            <a:off x="0" y="-3"/>
            <a:ext cx="5173884" cy="766180"/>
          </a:xfrm>
          <a:prstGeom prst="triangle">
            <a:avLst>
              <a:gd name="adj" fmla="val 48592"/>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Isosceles Triangle 13">
            <a:extLst>
              <a:ext uri="{FF2B5EF4-FFF2-40B4-BE49-F238E27FC236}">
                <a16:creationId xmlns:a16="http://schemas.microsoft.com/office/drawing/2014/main" id="{3F558C12-5306-4B88-BCEA-A1E1621CF671}"/>
              </a:ext>
            </a:extLst>
          </p:cNvPr>
          <p:cNvSpPr/>
          <p:nvPr/>
        </p:nvSpPr>
        <p:spPr>
          <a:xfrm rot="10800000">
            <a:off x="304800" y="-2"/>
            <a:ext cx="11887200" cy="1139254"/>
          </a:xfrm>
          <a:prstGeom prst="triangle">
            <a:avLst>
              <a:gd name="adj" fmla="val 4926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Isosceles Triangle 11">
            <a:extLst>
              <a:ext uri="{FF2B5EF4-FFF2-40B4-BE49-F238E27FC236}">
                <a16:creationId xmlns:a16="http://schemas.microsoft.com/office/drawing/2014/main" id="{6EE97A19-69BA-4882-B101-212EC17350DD}"/>
              </a:ext>
            </a:extLst>
          </p:cNvPr>
          <p:cNvSpPr/>
          <p:nvPr/>
        </p:nvSpPr>
        <p:spPr>
          <a:xfrm rot="10800000">
            <a:off x="497174" y="-2"/>
            <a:ext cx="11390026" cy="719529"/>
          </a:xfrm>
          <a:prstGeom prst="triangle">
            <a:avLst>
              <a:gd name="adj" fmla="val 50648"/>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 name="TextBox 2">
            <a:extLst>
              <a:ext uri="{FF2B5EF4-FFF2-40B4-BE49-F238E27FC236}">
                <a16:creationId xmlns:a16="http://schemas.microsoft.com/office/drawing/2014/main" id="{1F71A7C4-EEEF-42BC-AE57-87166325073F}"/>
              </a:ext>
            </a:extLst>
          </p:cNvPr>
          <p:cNvSpPr txBox="1"/>
          <p:nvPr/>
        </p:nvSpPr>
        <p:spPr>
          <a:xfrm>
            <a:off x="338528" y="754532"/>
            <a:ext cx="4340152" cy="769441"/>
          </a:xfrm>
          <a:prstGeom prst="rect">
            <a:avLst/>
          </a:prstGeom>
          <a:noFill/>
        </p:spPr>
        <p:txBody>
          <a:bodyPr wrap="square" rtlCol="0">
            <a:spAutoFit/>
          </a:bodyPr>
          <a:lstStyle/>
          <a:p>
            <a:r>
              <a:rPr lang="en-NZ" sz="4400" dirty="0">
                <a:latin typeface="+mj-lt"/>
              </a:rPr>
              <a:t>CHALLENGES</a:t>
            </a:r>
          </a:p>
        </p:txBody>
      </p:sp>
      <p:graphicFrame>
        <p:nvGraphicFramePr>
          <p:cNvPr id="2" name="Diagram 1">
            <a:extLst>
              <a:ext uri="{FF2B5EF4-FFF2-40B4-BE49-F238E27FC236}">
                <a16:creationId xmlns:a16="http://schemas.microsoft.com/office/drawing/2014/main" id="{95B74E6A-F689-4D1E-8D37-5BE38654DB6F}"/>
              </a:ext>
            </a:extLst>
          </p:cNvPr>
          <p:cNvGraphicFramePr/>
          <p:nvPr>
            <p:extLst>
              <p:ext uri="{D42A27DB-BD31-4B8C-83A1-F6EECF244321}">
                <p14:modId xmlns:p14="http://schemas.microsoft.com/office/powerpoint/2010/main" val="2108749605"/>
              </p:ext>
            </p:extLst>
          </p:nvPr>
        </p:nvGraphicFramePr>
        <p:xfrm>
          <a:off x="417851" y="1520713"/>
          <a:ext cx="1135629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64995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9317CC-AFA7-42CB-B020-E84FA275D59F}"/>
              </a:ext>
            </a:extLst>
          </p:cNvPr>
          <p:cNvSpPr txBox="1"/>
          <p:nvPr/>
        </p:nvSpPr>
        <p:spPr>
          <a:xfrm>
            <a:off x="338528" y="754532"/>
            <a:ext cx="3423244" cy="769441"/>
          </a:xfrm>
          <a:prstGeom prst="rect">
            <a:avLst/>
          </a:prstGeom>
          <a:noFill/>
        </p:spPr>
        <p:txBody>
          <a:bodyPr wrap="square" rtlCol="0">
            <a:spAutoFit/>
          </a:bodyPr>
          <a:lstStyle/>
          <a:p>
            <a:r>
              <a:rPr lang="en-NZ" sz="4400" dirty="0">
                <a:latin typeface="+mj-lt"/>
              </a:rPr>
              <a:t>CHALLENGES</a:t>
            </a:r>
          </a:p>
        </p:txBody>
      </p:sp>
      <p:sp>
        <p:nvSpPr>
          <p:cNvPr id="10" name="Isosceles Triangle 9">
            <a:extLst>
              <a:ext uri="{FF2B5EF4-FFF2-40B4-BE49-F238E27FC236}">
                <a16:creationId xmlns:a16="http://schemas.microsoft.com/office/drawing/2014/main" id="{BBF4A96A-CB3C-4380-893A-6370AD36D23F}"/>
              </a:ext>
            </a:extLst>
          </p:cNvPr>
          <p:cNvSpPr/>
          <p:nvPr/>
        </p:nvSpPr>
        <p:spPr>
          <a:xfrm rot="10800000">
            <a:off x="0" y="-3"/>
            <a:ext cx="5173884" cy="766180"/>
          </a:xfrm>
          <a:prstGeom prst="triangle">
            <a:avLst>
              <a:gd name="adj" fmla="val 48592"/>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Isosceles Triangle 15">
            <a:extLst>
              <a:ext uri="{FF2B5EF4-FFF2-40B4-BE49-F238E27FC236}">
                <a16:creationId xmlns:a16="http://schemas.microsoft.com/office/drawing/2014/main" id="{F052BAFC-418B-47DA-BCB6-271ADA0A0C9E}"/>
              </a:ext>
            </a:extLst>
          </p:cNvPr>
          <p:cNvSpPr/>
          <p:nvPr/>
        </p:nvSpPr>
        <p:spPr>
          <a:xfrm rot="10800000">
            <a:off x="304800" y="-2"/>
            <a:ext cx="11887200" cy="1139254"/>
          </a:xfrm>
          <a:prstGeom prst="triangle">
            <a:avLst>
              <a:gd name="adj" fmla="val 4926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Isosceles Triangle 17">
            <a:extLst>
              <a:ext uri="{FF2B5EF4-FFF2-40B4-BE49-F238E27FC236}">
                <a16:creationId xmlns:a16="http://schemas.microsoft.com/office/drawing/2014/main" id="{E891E748-C722-4976-B897-E4CBFAF3690F}"/>
              </a:ext>
            </a:extLst>
          </p:cNvPr>
          <p:cNvSpPr/>
          <p:nvPr/>
        </p:nvSpPr>
        <p:spPr>
          <a:xfrm rot="10800000">
            <a:off x="497174" y="-2"/>
            <a:ext cx="11390026" cy="719529"/>
          </a:xfrm>
          <a:prstGeom prst="triangle">
            <a:avLst>
              <a:gd name="adj" fmla="val 50648"/>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4" name="Picture 3" descr="Graphical user interface, text, application, email&#10;&#10;Description automatically generated">
            <a:extLst>
              <a:ext uri="{FF2B5EF4-FFF2-40B4-BE49-F238E27FC236}">
                <a16:creationId xmlns:a16="http://schemas.microsoft.com/office/drawing/2014/main" id="{24A8D5B6-37DA-47A6-8FE0-071791C8A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528" y="1520713"/>
            <a:ext cx="5631668" cy="4861981"/>
          </a:xfrm>
          <a:prstGeom prst="rect">
            <a:avLst/>
          </a:prstGeom>
        </p:spPr>
      </p:pic>
      <p:pic>
        <p:nvPicPr>
          <p:cNvPr id="8" name="Picture 7" descr="Graphical user interface, text, application&#10;&#10;Description automatically generated">
            <a:extLst>
              <a:ext uri="{FF2B5EF4-FFF2-40B4-BE49-F238E27FC236}">
                <a16:creationId xmlns:a16="http://schemas.microsoft.com/office/drawing/2014/main" id="{F2B35B3D-8EDD-4ED2-AAAD-CACD6D096FD8}"/>
              </a:ext>
            </a:extLst>
          </p:cNvPr>
          <p:cNvPicPr>
            <a:picLocks noChangeAspect="1"/>
          </p:cNvPicPr>
          <p:nvPr/>
        </p:nvPicPr>
        <p:blipFill rotWithShape="1">
          <a:blip r:embed="rId3">
            <a:extLst>
              <a:ext uri="{28A0092B-C50C-407E-A947-70E740481C1C}">
                <a14:useLocalDpi xmlns:a14="http://schemas.microsoft.com/office/drawing/2010/main" val="0"/>
              </a:ext>
            </a:extLst>
          </a:blip>
          <a:srcRect r="6756"/>
          <a:stretch/>
        </p:blipFill>
        <p:spPr>
          <a:xfrm>
            <a:off x="6096000" y="1520713"/>
            <a:ext cx="5791200" cy="4686706"/>
          </a:xfrm>
          <a:prstGeom prst="rect">
            <a:avLst/>
          </a:prstGeom>
        </p:spPr>
      </p:pic>
    </p:spTree>
    <p:extLst>
      <p:ext uri="{BB962C8B-B14F-4D97-AF65-F5344CB8AC3E}">
        <p14:creationId xmlns:p14="http://schemas.microsoft.com/office/powerpoint/2010/main" val="852493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9317CC-AFA7-42CB-B020-E84FA275D59F}"/>
              </a:ext>
            </a:extLst>
          </p:cNvPr>
          <p:cNvSpPr txBox="1"/>
          <p:nvPr/>
        </p:nvSpPr>
        <p:spPr>
          <a:xfrm>
            <a:off x="338528" y="754532"/>
            <a:ext cx="3423244" cy="769441"/>
          </a:xfrm>
          <a:prstGeom prst="rect">
            <a:avLst/>
          </a:prstGeom>
          <a:noFill/>
        </p:spPr>
        <p:txBody>
          <a:bodyPr wrap="square" rtlCol="0">
            <a:spAutoFit/>
          </a:bodyPr>
          <a:lstStyle/>
          <a:p>
            <a:r>
              <a:rPr lang="en-NZ" sz="4400" dirty="0">
                <a:latin typeface="+mj-lt"/>
              </a:rPr>
              <a:t>CHALLENGES</a:t>
            </a:r>
          </a:p>
        </p:txBody>
      </p:sp>
      <p:sp>
        <p:nvSpPr>
          <p:cNvPr id="10" name="Isosceles Triangle 9">
            <a:extLst>
              <a:ext uri="{FF2B5EF4-FFF2-40B4-BE49-F238E27FC236}">
                <a16:creationId xmlns:a16="http://schemas.microsoft.com/office/drawing/2014/main" id="{BBF4A96A-CB3C-4380-893A-6370AD36D23F}"/>
              </a:ext>
            </a:extLst>
          </p:cNvPr>
          <p:cNvSpPr/>
          <p:nvPr/>
        </p:nvSpPr>
        <p:spPr>
          <a:xfrm rot="10800000">
            <a:off x="0" y="-3"/>
            <a:ext cx="5173884" cy="766180"/>
          </a:xfrm>
          <a:prstGeom prst="triangle">
            <a:avLst>
              <a:gd name="adj" fmla="val 48592"/>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6" name="Isosceles Triangle 15">
            <a:extLst>
              <a:ext uri="{FF2B5EF4-FFF2-40B4-BE49-F238E27FC236}">
                <a16:creationId xmlns:a16="http://schemas.microsoft.com/office/drawing/2014/main" id="{F052BAFC-418B-47DA-BCB6-271ADA0A0C9E}"/>
              </a:ext>
            </a:extLst>
          </p:cNvPr>
          <p:cNvSpPr/>
          <p:nvPr/>
        </p:nvSpPr>
        <p:spPr>
          <a:xfrm rot="10800000">
            <a:off x="304800" y="-2"/>
            <a:ext cx="11887200" cy="1139254"/>
          </a:xfrm>
          <a:prstGeom prst="triangle">
            <a:avLst>
              <a:gd name="adj" fmla="val 4926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8" name="Isosceles Triangle 17">
            <a:extLst>
              <a:ext uri="{FF2B5EF4-FFF2-40B4-BE49-F238E27FC236}">
                <a16:creationId xmlns:a16="http://schemas.microsoft.com/office/drawing/2014/main" id="{E891E748-C722-4976-B897-E4CBFAF3690F}"/>
              </a:ext>
            </a:extLst>
          </p:cNvPr>
          <p:cNvSpPr/>
          <p:nvPr/>
        </p:nvSpPr>
        <p:spPr>
          <a:xfrm rot="10800000">
            <a:off x="497174" y="-2"/>
            <a:ext cx="11390026" cy="719529"/>
          </a:xfrm>
          <a:prstGeom prst="triangle">
            <a:avLst>
              <a:gd name="adj" fmla="val 50648"/>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pic>
        <p:nvPicPr>
          <p:cNvPr id="5" name="Picture 4" descr="Graphical user interface, text, application&#10;&#10;Description automatically generated">
            <a:extLst>
              <a:ext uri="{FF2B5EF4-FFF2-40B4-BE49-F238E27FC236}">
                <a16:creationId xmlns:a16="http://schemas.microsoft.com/office/drawing/2014/main" id="{F072A7E1-FD7A-4A6E-B54C-A5F032E75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4011" y="1520713"/>
            <a:ext cx="6165114" cy="4564776"/>
          </a:xfrm>
          <a:prstGeom prst="rect">
            <a:avLst/>
          </a:prstGeom>
        </p:spPr>
      </p:pic>
      <p:pic>
        <p:nvPicPr>
          <p:cNvPr id="7" name="Picture 6" descr="Text&#10;&#10;Description automatically generated">
            <a:extLst>
              <a:ext uri="{FF2B5EF4-FFF2-40B4-BE49-F238E27FC236}">
                <a16:creationId xmlns:a16="http://schemas.microsoft.com/office/drawing/2014/main" id="{90C41809-428D-43D4-86F7-72CBEEA6E8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520713"/>
            <a:ext cx="5014395" cy="3383573"/>
          </a:xfrm>
          <a:prstGeom prst="rect">
            <a:avLst/>
          </a:prstGeom>
        </p:spPr>
      </p:pic>
    </p:spTree>
    <p:extLst>
      <p:ext uri="{BB962C8B-B14F-4D97-AF65-F5344CB8AC3E}">
        <p14:creationId xmlns:p14="http://schemas.microsoft.com/office/powerpoint/2010/main" val="498256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3" name="Isosceles Triangle 22">
            <a:extLst>
              <a:ext uri="{FF2B5EF4-FFF2-40B4-BE49-F238E27FC236}">
                <a16:creationId xmlns:a16="http://schemas.microsoft.com/office/drawing/2014/main" id="{BABDDDBE-638A-4E9E-AB38-04084C939551}"/>
              </a:ext>
            </a:extLst>
          </p:cNvPr>
          <p:cNvSpPr/>
          <p:nvPr/>
        </p:nvSpPr>
        <p:spPr>
          <a:xfrm rot="10800000">
            <a:off x="0" y="-3"/>
            <a:ext cx="5173884" cy="766180"/>
          </a:xfrm>
          <a:prstGeom prst="triangle">
            <a:avLst>
              <a:gd name="adj" fmla="val 48592"/>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Isosceles Triangle 13">
            <a:extLst>
              <a:ext uri="{FF2B5EF4-FFF2-40B4-BE49-F238E27FC236}">
                <a16:creationId xmlns:a16="http://schemas.microsoft.com/office/drawing/2014/main" id="{3F558C12-5306-4B88-BCEA-A1E1621CF671}"/>
              </a:ext>
            </a:extLst>
          </p:cNvPr>
          <p:cNvSpPr/>
          <p:nvPr/>
        </p:nvSpPr>
        <p:spPr>
          <a:xfrm rot="10800000">
            <a:off x="304800" y="-2"/>
            <a:ext cx="11887200" cy="1139254"/>
          </a:xfrm>
          <a:prstGeom prst="triangle">
            <a:avLst>
              <a:gd name="adj" fmla="val 4926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Isosceles Triangle 11">
            <a:extLst>
              <a:ext uri="{FF2B5EF4-FFF2-40B4-BE49-F238E27FC236}">
                <a16:creationId xmlns:a16="http://schemas.microsoft.com/office/drawing/2014/main" id="{6EE97A19-69BA-4882-B101-212EC17350DD}"/>
              </a:ext>
            </a:extLst>
          </p:cNvPr>
          <p:cNvSpPr/>
          <p:nvPr/>
        </p:nvSpPr>
        <p:spPr>
          <a:xfrm rot="10800000">
            <a:off x="497174" y="-2"/>
            <a:ext cx="11390026" cy="719529"/>
          </a:xfrm>
          <a:prstGeom prst="triangle">
            <a:avLst>
              <a:gd name="adj" fmla="val 50648"/>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 name="TextBox 2">
            <a:extLst>
              <a:ext uri="{FF2B5EF4-FFF2-40B4-BE49-F238E27FC236}">
                <a16:creationId xmlns:a16="http://schemas.microsoft.com/office/drawing/2014/main" id="{1F71A7C4-EEEF-42BC-AE57-87166325073F}"/>
              </a:ext>
            </a:extLst>
          </p:cNvPr>
          <p:cNvSpPr txBox="1"/>
          <p:nvPr/>
        </p:nvSpPr>
        <p:spPr>
          <a:xfrm>
            <a:off x="338528" y="754532"/>
            <a:ext cx="4340152" cy="769441"/>
          </a:xfrm>
          <a:prstGeom prst="rect">
            <a:avLst/>
          </a:prstGeom>
          <a:noFill/>
        </p:spPr>
        <p:txBody>
          <a:bodyPr wrap="square" rtlCol="0">
            <a:spAutoFit/>
          </a:bodyPr>
          <a:lstStyle/>
          <a:p>
            <a:r>
              <a:rPr lang="en-NZ" sz="4400" dirty="0">
                <a:latin typeface="+mj-lt"/>
              </a:rPr>
              <a:t>PRIVACY ISSUES</a:t>
            </a:r>
          </a:p>
        </p:txBody>
      </p:sp>
      <p:graphicFrame>
        <p:nvGraphicFramePr>
          <p:cNvPr id="7" name="Diagram 6">
            <a:extLst>
              <a:ext uri="{FF2B5EF4-FFF2-40B4-BE49-F238E27FC236}">
                <a16:creationId xmlns:a16="http://schemas.microsoft.com/office/drawing/2014/main" id="{A31B71BC-C9D9-4510-9B4E-BAFBD8E9E0AF}"/>
              </a:ext>
            </a:extLst>
          </p:cNvPr>
          <p:cNvGraphicFramePr/>
          <p:nvPr>
            <p:extLst>
              <p:ext uri="{D42A27DB-BD31-4B8C-83A1-F6EECF244321}">
                <p14:modId xmlns:p14="http://schemas.microsoft.com/office/powerpoint/2010/main" val="128399075"/>
              </p:ext>
            </p:extLst>
          </p:nvPr>
        </p:nvGraphicFramePr>
        <p:xfrm>
          <a:off x="417851" y="1520713"/>
          <a:ext cx="1135629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05510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3" name="Isosceles Triangle 22">
            <a:extLst>
              <a:ext uri="{FF2B5EF4-FFF2-40B4-BE49-F238E27FC236}">
                <a16:creationId xmlns:a16="http://schemas.microsoft.com/office/drawing/2014/main" id="{BABDDDBE-638A-4E9E-AB38-04084C939551}"/>
              </a:ext>
            </a:extLst>
          </p:cNvPr>
          <p:cNvSpPr/>
          <p:nvPr/>
        </p:nvSpPr>
        <p:spPr>
          <a:xfrm rot="10800000">
            <a:off x="0" y="-3"/>
            <a:ext cx="5173884" cy="766180"/>
          </a:xfrm>
          <a:prstGeom prst="triangle">
            <a:avLst>
              <a:gd name="adj" fmla="val 48592"/>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Isosceles Triangle 13">
            <a:extLst>
              <a:ext uri="{FF2B5EF4-FFF2-40B4-BE49-F238E27FC236}">
                <a16:creationId xmlns:a16="http://schemas.microsoft.com/office/drawing/2014/main" id="{3F558C12-5306-4B88-BCEA-A1E1621CF671}"/>
              </a:ext>
            </a:extLst>
          </p:cNvPr>
          <p:cNvSpPr/>
          <p:nvPr/>
        </p:nvSpPr>
        <p:spPr>
          <a:xfrm rot="10800000">
            <a:off x="304800" y="-2"/>
            <a:ext cx="11887200" cy="1139254"/>
          </a:xfrm>
          <a:prstGeom prst="triangle">
            <a:avLst>
              <a:gd name="adj" fmla="val 4926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Isosceles Triangle 11">
            <a:extLst>
              <a:ext uri="{FF2B5EF4-FFF2-40B4-BE49-F238E27FC236}">
                <a16:creationId xmlns:a16="http://schemas.microsoft.com/office/drawing/2014/main" id="{6EE97A19-69BA-4882-B101-212EC17350DD}"/>
              </a:ext>
            </a:extLst>
          </p:cNvPr>
          <p:cNvSpPr/>
          <p:nvPr/>
        </p:nvSpPr>
        <p:spPr>
          <a:xfrm rot="10800000">
            <a:off x="497174" y="-2"/>
            <a:ext cx="11390026" cy="719529"/>
          </a:xfrm>
          <a:prstGeom prst="triangle">
            <a:avLst>
              <a:gd name="adj" fmla="val 50648"/>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 name="TextBox 2">
            <a:extLst>
              <a:ext uri="{FF2B5EF4-FFF2-40B4-BE49-F238E27FC236}">
                <a16:creationId xmlns:a16="http://schemas.microsoft.com/office/drawing/2014/main" id="{1F71A7C4-EEEF-42BC-AE57-87166325073F}"/>
              </a:ext>
            </a:extLst>
          </p:cNvPr>
          <p:cNvSpPr txBox="1"/>
          <p:nvPr/>
        </p:nvSpPr>
        <p:spPr>
          <a:xfrm>
            <a:off x="338528" y="754532"/>
            <a:ext cx="6011472" cy="769441"/>
          </a:xfrm>
          <a:prstGeom prst="rect">
            <a:avLst/>
          </a:prstGeom>
          <a:noFill/>
        </p:spPr>
        <p:txBody>
          <a:bodyPr wrap="square" rtlCol="0">
            <a:spAutoFit/>
          </a:bodyPr>
          <a:lstStyle/>
          <a:p>
            <a:r>
              <a:rPr lang="en-NZ" sz="4400" dirty="0">
                <a:latin typeface="+mj-lt"/>
              </a:rPr>
              <a:t>ETHICAL ISSUES</a:t>
            </a:r>
          </a:p>
        </p:txBody>
      </p:sp>
      <p:graphicFrame>
        <p:nvGraphicFramePr>
          <p:cNvPr id="2" name="Diagram 1">
            <a:extLst>
              <a:ext uri="{FF2B5EF4-FFF2-40B4-BE49-F238E27FC236}">
                <a16:creationId xmlns:a16="http://schemas.microsoft.com/office/drawing/2014/main" id="{D6B97893-E1EF-495A-9847-506087FCC2DE}"/>
              </a:ext>
            </a:extLst>
          </p:cNvPr>
          <p:cNvGraphicFramePr/>
          <p:nvPr>
            <p:extLst>
              <p:ext uri="{D42A27DB-BD31-4B8C-83A1-F6EECF244321}">
                <p14:modId xmlns:p14="http://schemas.microsoft.com/office/powerpoint/2010/main" val="3785077635"/>
              </p:ext>
            </p:extLst>
          </p:nvPr>
        </p:nvGraphicFramePr>
        <p:xfrm>
          <a:off x="497174" y="1439333"/>
          <a:ext cx="11356298"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9914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3" name="Isosceles Triangle 22">
            <a:extLst>
              <a:ext uri="{FF2B5EF4-FFF2-40B4-BE49-F238E27FC236}">
                <a16:creationId xmlns:a16="http://schemas.microsoft.com/office/drawing/2014/main" id="{BABDDDBE-638A-4E9E-AB38-04084C939551}"/>
              </a:ext>
            </a:extLst>
          </p:cNvPr>
          <p:cNvSpPr/>
          <p:nvPr/>
        </p:nvSpPr>
        <p:spPr>
          <a:xfrm rot="10800000">
            <a:off x="0" y="-3"/>
            <a:ext cx="5173884" cy="766180"/>
          </a:xfrm>
          <a:prstGeom prst="triangle">
            <a:avLst>
              <a:gd name="adj" fmla="val 48592"/>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Isosceles Triangle 13">
            <a:extLst>
              <a:ext uri="{FF2B5EF4-FFF2-40B4-BE49-F238E27FC236}">
                <a16:creationId xmlns:a16="http://schemas.microsoft.com/office/drawing/2014/main" id="{3F558C12-5306-4B88-BCEA-A1E1621CF671}"/>
              </a:ext>
            </a:extLst>
          </p:cNvPr>
          <p:cNvSpPr/>
          <p:nvPr/>
        </p:nvSpPr>
        <p:spPr>
          <a:xfrm rot="10800000">
            <a:off x="304800" y="-2"/>
            <a:ext cx="11887200" cy="1139254"/>
          </a:xfrm>
          <a:prstGeom prst="triangle">
            <a:avLst>
              <a:gd name="adj" fmla="val 4926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2" name="Isosceles Triangle 11">
            <a:extLst>
              <a:ext uri="{FF2B5EF4-FFF2-40B4-BE49-F238E27FC236}">
                <a16:creationId xmlns:a16="http://schemas.microsoft.com/office/drawing/2014/main" id="{6EE97A19-69BA-4882-B101-212EC17350DD}"/>
              </a:ext>
            </a:extLst>
          </p:cNvPr>
          <p:cNvSpPr/>
          <p:nvPr/>
        </p:nvSpPr>
        <p:spPr>
          <a:xfrm rot="10800000">
            <a:off x="497174" y="-2"/>
            <a:ext cx="11390026" cy="719529"/>
          </a:xfrm>
          <a:prstGeom prst="triangle">
            <a:avLst>
              <a:gd name="adj" fmla="val 50648"/>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3" name="TextBox 2">
            <a:extLst>
              <a:ext uri="{FF2B5EF4-FFF2-40B4-BE49-F238E27FC236}">
                <a16:creationId xmlns:a16="http://schemas.microsoft.com/office/drawing/2014/main" id="{1F71A7C4-EEEF-42BC-AE57-87166325073F}"/>
              </a:ext>
            </a:extLst>
          </p:cNvPr>
          <p:cNvSpPr txBox="1"/>
          <p:nvPr/>
        </p:nvSpPr>
        <p:spPr>
          <a:xfrm>
            <a:off x="338528" y="754532"/>
            <a:ext cx="6011472" cy="769441"/>
          </a:xfrm>
          <a:prstGeom prst="rect">
            <a:avLst/>
          </a:prstGeom>
          <a:noFill/>
        </p:spPr>
        <p:txBody>
          <a:bodyPr wrap="square" rtlCol="0">
            <a:spAutoFit/>
          </a:bodyPr>
          <a:lstStyle/>
          <a:p>
            <a:r>
              <a:rPr lang="en-NZ" sz="4400" dirty="0">
                <a:latin typeface="+mj-lt"/>
              </a:rPr>
              <a:t>REFERENCES</a:t>
            </a:r>
          </a:p>
        </p:txBody>
      </p:sp>
      <p:sp>
        <p:nvSpPr>
          <p:cNvPr id="4" name="TextBox 3">
            <a:extLst>
              <a:ext uri="{FF2B5EF4-FFF2-40B4-BE49-F238E27FC236}">
                <a16:creationId xmlns:a16="http://schemas.microsoft.com/office/drawing/2014/main" id="{F744A6CF-00BD-4A96-8D0E-79987522B253}"/>
              </a:ext>
            </a:extLst>
          </p:cNvPr>
          <p:cNvSpPr txBox="1"/>
          <p:nvPr/>
        </p:nvSpPr>
        <p:spPr>
          <a:xfrm>
            <a:off x="338528" y="1570622"/>
            <a:ext cx="11548672" cy="4093428"/>
          </a:xfrm>
          <a:prstGeom prst="rect">
            <a:avLst/>
          </a:prstGeom>
          <a:solidFill>
            <a:schemeClr val="accent3">
              <a:lumMod val="50000"/>
            </a:schemeClr>
          </a:solidFill>
        </p:spPr>
        <p:txBody>
          <a:bodyPr wrap="square" rtlCol="0">
            <a:spAutoFit/>
          </a:bodyPr>
          <a:lstStyle/>
          <a:p>
            <a:r>
              <a:rPr lang="en-NZ" sz="2000" dirty="0">
                <a:solidFill>
                  <a:schemeClr val="bg1"/>
                </a:solidFill>
                <a:latin typeface="+mj-lt"/>
              </a:rPr>
              <a:t>Books:</a:t>
            </a:r>
          </a:p>
          <a:p>
            <a:r>
              <a:rPr lang="en-NZ" sz="2000" dirty="0">
                <a:solidFill>
                  <a:schemeClr val="bg1"/>
                </a:solidFill>
                <a:latin typeface="+mj-lt"/>
              </a:rPr>
              <a:t>20761C</a:t>
            </a:r>
          </a:p>
          <a:p>
            <a:r>
              <a:rPr lang="en-NZ" sz="2000" dirty="0">
                <a:solidFill>
                  <a:schemeClr val="bg1"/>
                </a:solidFill>
                <a:latin typeface="+mj-lt"/>
              </a:rPr>
              <a:t>20762C</a:t>
            </a:r>
          </a:p>
          <a:p>
            <a:r>
              <a:rPr lang="en-NZ" sz="2000" dirty="0">
                <a:solidFill>
                  <a:schemeClr val="bg1"/>
                </a:solidFill>
                <a:latin typeface="+mj-lt"/>
              </a:rPr>
              <a:t>20764C</a:t>
            </a:r>
          </a:p>
          <a:p>
            <a:endParaRPr lang="en-NZ" sz="2000" dirty="0">
              <a:solidFill>
                <a:schemeClr val="bg1"/>
              </a:solidFill>
              <a:latin typeface="+mj-lt"/>
            </a:endParaRPr>
          </a:p>
          <a:p>
            <a:r>
              <a:rPr lang="en-NZ" sz="2000" dirty="0">
                <a:solidFill>
                  <a:schemeClr val="bg1"/>
                </a:solidFill>
                <a:latin typeface="+mj-lt"/>
              </a:rPr>
              <a:t>Online Websites:</a:t>
            </a:r>
          </a:p>
          <a:p>
            <a:r>
              <a:rPr lang="en-NZ" sz="2000" dirty="0">
                <a:solidFill>
                  <a:schemeClr val="bg1"/>
                </a:solidFill>
                <a:latin typeface="+mj-lt"/>
              </a:rPr>
              <a:t>Microsoft SQL </a:t>
            </a:r>
            <a:r>
              <a:rPr lang="en-NZ" sz="2000" dirty="0">
                <a:solidFill>
                  <a:schemeClr val="bg1"/>
                </a:solidFill>
                <a:latin typeface="+mj-lt"/>
                <a:hlinkClick r:id="rId2"/>
              </a:rPr>
              <a:t>https://docs.microsoft.com/en-us/sql/sql-server/?view=sql-server-ver15</a:t>
            </a:r>
            <a:r>
              <a:rPr lang="en-NZ" sz="2000" dirty="0">
                <a:solidFill>
                  <a:schemeClr val="bg1"/>
                </a:solidFill>
                <a:latin typeface="+mj-lt"/>
              </a:rPr>
              <a:t> </a:t>
            </a:r>
          </a:p>
          <a:p>
            <a:r>
              <a:rPr lang="en-NZ" sz="2000" dirty="0">
                <a:solidFill>
                  <a:schemeClr val="bg1"/>
                </a:solidFill>
                <a:latin typeface="+mj-lt"/>
              </a:rPr>
              <a:t>Online Shoes Shopping Website </a:t>
            </a:r>
            <a:r>
              <a:rPr lang="en-NZ" sz="2000" dirty="0">
                <a:solidFill>
                  <a:schemeClr val="bg1"/>
                </a:solidFill>
                <a:latin typeface="+mj-lt"/>
                <a:hlinkClick r:id="rId3"/>
              </a:rPr>
              <a:t>https://meeraacademy.com/download-online-shopping-website-in-asp-net/</a:t>
            </a:r>
            <a:endParaRPr lang="en-NZ" sz="2000" dirty="0">
              <a:solidFill>
                <a:schemeClr val="bg1"/>
              </a:solidFill>
              <a:latin typeface="+mj-lt"/>
            </a:endParaRPr>
          </a:p>
          <a:p>
            <a:r>
              <a:rPr lang="en-NZ" sz="2000" dirty="0">
                <a:solidFill>
                  <a:schemeClr val="bg1"/>
                </a:solidFill>
                <a:latin typeface="+mj-lt"/>
              </a:rPr>
              <a:t>Shopping Cart </a:t>
            </a:r>
            <a:r>
              <a:rPr lang="en-NZ" sz="2000">
                <a:solidFill>
                  <a:schemeClr val="bg1"/>
                </a:solidFill>
                <a:latin typeface="+mj-lt"/>
              </a:rPr>
              <a:t>System with PHP </a:t>
            </a:r>
            <a:r>
              <a:rPr lang="en-NZ" sz="2000">
                <a:solidFill>
                  <a:schemeClr val="bg1"/>
                </a:solidFill>
                <a:latin typeface="+mj-lt"/>
                <a:hlinkClick r:id="rId4"/>
              </a:rPr>
              <a:t>https://codeshack.io/shopping-cart-system-php-mysql/</a:t>
            </a:r>
            <a:r>
              <a:rPr lang="en-NZ" sz="2000">
                <a:solidFill>
                  <a:schemeClr val="bg1"/>
                </a:solidFill>
                <a:latin typeface="+mj-lt"/>
              </a:rPr>
              <a:t> </a:t>
            </a:r>
            <a:endParaRPr lang="en-NZ" sz="2000" dirty="0">
              <a:solidFill>
                <a:schemeClr val="bg1"/>
              </a:solidFill>
              <a:latin typeface="+mj-lt"/>
            </a:endParaRPr>
          </a:p>
          <a:p>
            <a:r>
              <a:rPr lang="en-NZ" sz="2000" dirty="0">
                <a:solidFill>
                  <a:schemeClr val="bg1"/>
                </a:solidFill>
                <a:latin typeface="+mj-lt"/>
              </a:rPr>
              <a:t>Banner phone image </a:t>
            </a:r>
            <a:r>
              <a:rPr lang="en-NZ" sz="2000" dirty="0">
                <a:solidFill>
                  <a:schemeClr val="bg1"/>
                </a:solidFill>
                <a:latin typeface="+mj-lt"/>
                <a:hlinkClick r:id="rId5"/>
              </a:rPr>
              <a:t>https://www.designlisticle.com/oneplus-6t-mclaren-edition-salute-to-speed/</a:t>
            </a:r>
            <a:endParaRPr lang="en-NZ" sz="2000" dirty="0">
              <a:solidFill>
                <a:schemeClr val="bg1"/>
              </a:solidFill>
              <a:latin typeface="+mj-lt"/>
            </a:endParaRPr>
          </a:p>
          <a:p>
            <a:r>
              <a:rPr lang="en-NZ" sz="2000" dirty="0">
                <a:solidFill>
                  <a:schemeClr val="bg1"/>
                </a:solidFill>
                <a:latin typeface="+mj-lt"/>
              </a:rPr>
              <a:t>Google pixel 5 image </a:t>
            </a:r>
            <a:r>
              <a:rPr lang="en-NZ" sz="2000" dirty="0">
                <a:solidFill>
                  <a:schemeClr val="bg1"/>
                </a:solidFill>
                <a:latin typeface="+mj-lt"/>
                <a:hlinkClick r:id="rId6"/>
              </a:rPr>
              <a:t>https://indicesbovespa.com.br/pixel-5-e-pixel-4a-5g-sao-os-novos-celulares-do-google/</a:t>
            </a:r>
            <a:r>
              <a:rPr lang="en-NZ" sz="2000" dirty="0">
                <a:solidFill>
                  <a:schemeClr val="bg1"/>
                </a:solidFill>
                <a:latin typeface="+mj-lt"/>
              </a:rPr>
              <a:t> </a:t>
            </a:r>
          </a:p>
          <a:p>
            <a:r>
              <a:rPr lang="en-NZ" sz="2000" dirty="0" err="1">
                <a:solidFill>
                  <a:schemeClr val="bg1"/>
                </a:solidFill>
                <a:latin typeface="+mj-lt"/>
              </a:rPr>
              <a:t>Iiphone</a:t>
            </a:r>
            <a:r>
              <a:rPr lang="en-NZ" sz="2000" dirty="0">
                <a:solidFill>
                  <a:schemeClr val="bg1"/>
                </a:solidFill>
                <a:latin typeface="+mj-lt"/>
              </a:rPr>
              <a:t> 12 image </a:t>
            </a:r>
            <a:r>
              <a:rPr lang="en-NZ" sz="2000" dirty="0">
                <a:solidFill>
                  <a:schemeClr val="bg1"/>
                </a:solidFill>
                <a:latin typeface="+mj-lt"/>
                <a:hlinkClick r:id="rId7"/>
              </a:rPr>
              <a:t>https://pdaplaza.ca/products/apple-iphone-12-mini-a2398-factory-unlocked</a:t>
            </a:r>
            <a:endParaRPr lang="en-NZ" sz="2000" dirty="0">
              <a:solidFill>
                <a:schemeClr val="bg1"/>
              </a:solidFill>
              <a:latin typeface="+mj-lt"/>
            </a:endParaRPr>
          </a:p>
          <a:p>
            <a:r>
              <a:rPr lang="en-NZ" sz="2000" dirty="0">
                <a:solidFill>
                  <a:schemeClr val="bg1"/>
                </a:solidFill>
                <a:latin typeface="+mj-lt"/>
              </a:rPr>
              <a:t>Samsung s20 image </a:t>
            </a:r>
            <a:r>
              <a:rPr lang="en-NZ" sz="2000" dirty="0">
                <a:solidFill>
                  <a:schemeClr val="bg1"/>
                </a:solidFill>
                <a:latin typeface="+mj-lt"/>
                <a:hlinkClick r:id="rId8"/>
              </a:rPr>
              <a:t>https://www.coolblue.nl/en/product/856260/samsung-galaxy-s20-128gb-gray-5g.html</a:t>
            </a:r>
            <a:r>
              <a:rPr lang="en-NZ" sz="2000" dirty="0">
                <a:solidFill>
                  <a:schemeClr val="bg1"/>
                </a:solidFill>
                <a:latin typeface="+mj-lt"/>
              </a:rPr>
              <a:t> </a:t>
            </a:r>
          </a:p>
        </p:txBody>
      </p:sp>
    </p:spTree>
    <p:extLst>
      <p:ext uri="{BB962C8B-B14F-4D97-AF65-F5344CB8AC3E}">
        <p14:creationId xmlns:p14="http://schemas.microsoft.com/office/powerpoint/2010/main" val="40215920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C9643A49-4C51-42EA-A85F-A3FD9C87D37B}"/>
              </a:ext>
            </a:extLst>
          </p:cNvPr>
          <p:cNvSpPr/>
          <p:nvPr/>
        </p:nvSpPr>
        <p:spPr>
          <a:xfrm>
            <a:off x="1029324" y="3099845"/>
            <a:ext cx="1958716" cy="690798"/>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USER</a:t>
            </a:r>
          </a:p>
        </p:txBody>
      </p:sp>
      <p:sp>
        <p:nvSpPr>
          <p:cNvPr id="9" name="Rectangle: Rounded Corners 8">
            <a:extLst>
              <a:ext uri="{FF2B5EF4-FFF2-40B4-BE49-F238E27FC236}">
                <a16:creationId xmlns:a16="http://schemas.microsoft.com/office/drawing/2014/main" id="{1F704D8C-4652-43D1-82C7-31ACE8995C13}"/>
              </a:ext>
            </a:extLst>
          </p:cNvPr>
          <p:cNvSpPr/>
          <p:nvPr/>
        </p:nvSpPr>
        <p:spPr>
          <a:xfrm>
            <a:off x="4676931" y="127089"/>
            <a:ext cx="1958716" cy="690798"/>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SPECIALS</a:t>
            </a:r>
          </a:p>
        </p:txBody>
      </p:sp>
      <p:sp>
        <p:nvSpPr>
          <p:cNvPr id="10" name="Rectangle: Rounded Corners 9">
            <a:extLst>
              <a:ext uri="{FF2B5EF4-FFF2-40B4-BE49-F238E27FC236}">
                <a16:creationId xmlns:a16="http://schemas.microsoft.com/office/drawing/2014/main" id="{FD493A31-5646-4716-900B-8D763CB79B04}"/>
              </a:ext>
            </a:extLst>
          </p:cNvPr>
          <p:cNvSpPr/>
          <p:nvPr/>
        </p:nvSpPr>
        <p:spPr>
          <a:xfrm>
            <a:off x="4676931" y="2409047"/>
            <a:ext cx="1958716" cy="690798"/>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SHOPPING CART</a:t>
            </a:r>
          </a:p>
        </p:txBody>
      </p:sp>
      <p:sp>
        <p:nvSpPr>
          <p:cNvPr id="11" name="Rectangle: Rounded Corners 10">
            <a:extLst>
              <a:ext uri="{FF2B5EF4-FFF2-40B4-BE49-F238E27FC236}">
                <a16:creationId xmlns:a16="http://schemas.microsoft.com/office/drawing/2014/main" id="{B256E275-EF03-4F94-898A-4ED191774BE8}"/>
              </a:ext>
            </a:extLst>
          </p:cNvPr>
          <p:cNvSpPr/>
          <p:nvPr/>
        </p:nvSpPr>
        <p:spPr>
          <a:xfrm>
            <a:off x="4676931" y="3790345"/>
            <a:ext cx="1958716" cy="690798"/>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LOGIN</a:t>
            </a:r>
          </a:p>
        </p:txBody>
      </p:sp>
      <p:sp>
        <p:nvSpPr>
          <p:cNvPr id="12" name="Rectangle: Rounded Corners 11">
            <a:extLst>
              <a:ext uri="{FF2B5EF4-FFF2-40B4-BE49-F238E27FC236}">
                <a16:creationId xmlns:a16="http://schemas.microsoft.com/office/drawing/2014/main" id="{BC9F34A7-C18E-4D29-9730-46BB6BDA4DB1}"/>
              </a:ext>
            </a:extLst>
          </p:cNvPr>
          <p:cNvSpPr/>
          <p:nvPr/>
        </p:nvSpPr>
        <p:spPr>
          <a:xfrm>
            <a:off x="4676931" y="6040113"/>
            <a:ext cx="1958716" cy="690798"/>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FORUM</a:t>
            </a:r>
          </a:p>
        </p:txBody>
      </p:sp>
      <p:sp>
        <p:nvSpPr>
          <p:cNvPr id="27" name="Rectangle: Rounded Corners 26">
            <a:extLst>
              <a:ext uri="{FF2B5EF4-FFF2-40B4-BE49-F238E27FC236}">
                <a16:creationId xmlns:a16="http://schemas.microsoft.com/office/drawing/2014/main" id="{7EB8595D-7C8E-4629-ACBB-1761B7E5490E}"/>
              </a:ext>
            </a:extLst>
          </p:cNvPr>
          <p:cNvSpPr/>
          <p:nvPr/>
        </p:nvSpPr>
        <p:spPr>
          <a:xfrm>
            <a:off x="9510636" y="123173"/>
            <a:ext cx="1652040" cy="462986"/>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ADD PRODUCTS</a:t>
            </a:r>
          </a:p>
        </p:txBody>
      </p:sp>
      <p:sp>
        <p:nvSpPr>
          <p:cNvPr id="29" name="Rectangle: Rounded Corners 28">
            <a:extLst>
              <a:ext uri="{FF2B5EF4-FFF2-40B4-BE49-F238E27FC236}">
                <a16:creationId xmlns:a16="http://schemas.microsoft.com/office/drawing/2014/main" id="{760F8A95-F4F9-4C4B-8F22-D055343B56C4}"/>
              </a:ext>
            </a:extLst>
          </p:cNvPr>
          <p:cNvSpPr/>
          <p:nvPr/>
        </p:nvSpPr>
        <p:spPr>
          <a:xfrm>
            <a:off x="9510636" y="674413"/>
            <a:ext cx="1652040" cy="462986"/>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DELETE PRODUCTS</a:t>
            </a:r>
          </a:p>
        </p:txBody>
      </p:sp>
      <p:sp>
        <p:nvSpPr>
          <p:cNvPr id="47" name="Rectangle: Rounded Corners 46">
            <a:extLst>
              <a:ext uri="{FF2B5EF4-FFF2-40B4-BE49-F238E27FC236}">
                <a16:creationId xmlns:a16="http://schemas.microsoft.com/office/drawing/2014/main" id="{52D8742E-B1B3-4AE8-A7A9-507D3D8B0470}"/>
              </a:ext>
            </a:extLst>
          </p:cNvPr>
          <p:cNvSpPr/>
          <p:nvPr/>
        </p:nvSpPr>
        <p:spPr>
          <a:xfrm>
            <a:off x="9510636" y="1213558"/>
            <a:ext cx="1652040" cy="462986"/>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VIEW MY CART</a:t>
            </a:r>
          </a:p>
        </p:txBody>
      </p:sp>
      <p:sp>
        <p:nvSpPr>
          <p:cNvPr id="59" name="Rectangle: Rounded Corners 58">
            <a:extLst>
              <a:ext uri="{FF2B5EF4-FFF2-40B4-BE49-F238E27FC236}">
                <a16:creationId xmlns:a16="http://schemas.microsoft.com/office/drawing/2014/main" id="{3B28C445-CC9A-4E7D-BD54-8A5EEAEA2DF5}"/>
              </a:ext>
            </a:extLst>
          </p:cNvPr>
          <p:cNvSpPr/>
          <p:nvPr/>
        </p:nvSpPr>
        <p:spPr>
          <a:xfrm>
            <a:off x="9510636" y="1751987"/>
            <a:ext cx="1652040" cy="462986"/>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SUBMIT ORDER</a:t>
            </a:r>
          </a:p>
        </p:txBody>
      </p:sp>
      <p:sp>
        <p:nvSpPr>
          <p:cNvPr id="65" name="Rectangle: Rounded Corners 64">
            <a:extLst>
              <a:ext uri="{FF2B5EF4-FFF2-40B4-BE49-F238E27FC236}">
                <a16:creationId xmlns:a16="http://schemas.microsoft.com/office/drawing/2014/main" id="{B25B786A-7D86-4090-BA24-4B94FAE7DAB3}"/>
              </a:ext>
            </a:extLst>
          </p:cNvPr>
          <p:cNvSpPr/>
          <p:nvPr/>
        </p:nvSpPr>
        <p:spPr>
          <a:xfrm>
            <a:off x="9510636" y="2305749"/>
            <a:ext cx="1652040" cy="462986"/>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PAY</a:t>
            </a:r>
          </a:p>
        </p:txBody>
      </p:sp>
      <p:sp>
        <p:nvSpPr>
          <p:cNvPr id="69" name="Rectangle: Rounded Corners 68">
            <a:extLst>
              <a:ext uri="{FF2B5EF4-FFF2-40B4-BE49-F238E27FC236}">
                <a16:creationId xmlns:a16="http://schemas.microsoft.com/office/drawing/2014/main" id="{604B787B-4C5C-4316-B478-C82E5DDAF006}"/>
              </a:ext>
            </a:extLst>
          </p:cNvPr>
          <p:cNvSpPr/>
          <p:nvPr/>
        </p:nvSpPr>
        <p:spPr>
          <a:xfrm>
            <a:off x="9510636" y="2835873"/>
            <a:ext cx="1652040" cy="462986"/>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LOGOUT</a:t>
            </a:r>
          </a:p>
        </p:txBody>
      </p:sp>
      <p:sp>
        <p:nvSpPr>
          <p:cNvPr id="77" name="Rectangle: Rounded Corners 76">
            <a:extLst>
              <a:ext uri="{FF2B5EF4-FFF2-40B4-BE49-F238E27FC236}">
                <a16:creationId xmlns:a16="http://schemas.microsoft.com/office/drawing/2014/main" id="{608E42EF-93F0-4524-BB8C-92D6C3D63145}"/>
              </a:ext>
            </a:extLst>
          </p:cNvPr>
          <p:cNvSpPr/>
          <p:nvPr/>
        </p:nvSpPr>
        <p:spPr>
          <a:xfrm>
            <a:off x="9510636" y="3380286"/>
            <a:ext cx="1652040" cy="462986"/>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REGISTRATION</a:t>
            </a:r>
          </a:p>
        </p:txBody>
      </p:sp>
      <p:sp>
        <p:nvSpPr>
          <p:cNvPr id="79" name="Rectangle: Rounded Corners 78">
            <a:extLst>
              <a:ext uri="{FF2B5EF4-FFF2-40B4-BE49-F238E27FC236}">
                <a16:creationId xmlns:a16="http://schemas.microsoft.com/office/drawing/2014/main" id="{1394B967-7194-4DA6-9F6A-015821A2FD50}"/>
              </a:ext>
            </a:extLst>
          </p:cNvPr>
          <p:cNvSpPr/>
          <p:nvPr/>
        </p:nvSpPr>
        <p:spPr>
          <a:xfrm>
            <a:off x="9510636" y="3904251"/>
            <a:ext cx="1652040" cy="462986"/>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WRITE RATING</a:t>
            </a:r>
          </a:p>
        </p:txBody>
      </p:sp>
      <p:sp>
        <p:nvSpPr>
          <p:cNvPr id="81" name="Rectangle: Rounded Corners 80">
            <a:extLst>
              <a:ext uri="{FF2B5EF4-FFF2-40B4-BE49-F238E27FC236}">
                <a16:creationId xmlns:a16="http://schemas.microsoft.com/office/drawing/2014/main" id="{55452330-8AEC-4D97-A4A1-82ADFD1D5C2C}"/>
              </a:ext>
            </a:extLst>
          </p:cNvPr>
          <p:cNvSpPr/>
          <p:nvPr/>
        </p:nvSpPr>
        <p:spPr>
          <a:xfrm>
            <a:off x="9510636" y="4456415"/>
            <a:ext cx="1652040" cy="462986"/>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VALIDATE EMAIL</a:t>
            </a:r>
          </a:p>
        </p:txBody>
      </p:sp>
      <p:sp>
        <p:nvSpPr>
          <p:cNvPr id="83" name="Rectangle: Rounded Corners 82">
            <a:extLst>
              <a:ext uri="{FF2B5EF4-FFF2-40B4-BE49-F238E27FC236}">
                <a16:creationId xmlns:a16="http://schemas.microsoft.com/office/drawing/2014/main" id="{6D78005B-65E1-4FD4-BDEF-FC3617318BF4}"/>
              </a:ext>
            </a:extLst>
          </p:cNvPr>
          <p:cNvSpPr/>
          <p:nvPr/>
        </p:nvSpPr>
        <p:spPr>
          <a:xfrm>
            <a:off x="9510636" y="5577127"/>
            <a:ext cx="1652040" cy="462986"/>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THREADS</a:t>
            </a:r>
          </a:p>
        </p:txBody>
      </p:sp>
      <p:sp>
        <p:nvSpPr>
          <p:cNvPr id="85" name="Rectangle: Rounded Corners 84">
            <a:extLst>
              <a:ext uri="{FF2B5EF4-FFF2-40B4-BE49-F238E27FC236}">
                <a16:creationId xmlns:a16="http://schemas.microsoft.com/office/drawing/2014/main" id="{4992A041-0070-4DE8-BB6F-813C3A96AFE3}"/>
              </a:ext>
            </a:extLst>
          </p:cNvPr>
          <p:cNvSpPr/>
          <p:nvPr/>
        </p:nvSpPr>
        <p:spPr>
          <a:xfrm>
            <a:off x="9510636" y="6129291"/>
            <a:ext cx="1652040" cy="462986"/>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POSTS</a:t>
            </a:r>
          </a:p>
        </p:txBody>
      </p:sp>
      <p:cxnSp>
        <p:nvCxnSpPr>
          <p:cNvPr id="86" name="Straight Arrow Connector 85">
            <a:extLst>
              <a:ext uri="{FF2B5EF4-FFF2-40B4-BE49-F238E27FC236}">
                <a16:creationId xmlns:a16="http://schemas.microsoft.com/office/drawing/2014/main" id="{1A7FFE10-1E67-4434-84C1-20DA8D80BCD2}"/>
              </a:ext>
            </a:extLst>
          </p:cNvPr>
          <p:cNvCxnSpPr>
            <a:cxnSpLocks/>
            <a:stCxn id="7" idx="3"/>
            <a:endCxn id="9" idx="1"/>
          </p:cNvCxnSpPr>
          <p:nvPr/>
        </p:nvCxnSpPr>
        <p:spPr>
          <a:xfrm flipV="1">
            <a:off x="2988040" y="472488"/>
            <a:ext cx="1688891" cy="2972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FC7642F1-F5A7-46F5-BF5A-A0EE99E32EEB}"/>
              </a:ext>
            </a:extLst>
          </p:cNvPr>
          <p:cNvCxnSpPr>
            <a:cxnSpLocks/>
            <a:stCxn id="7" idx="3"/>
            <a:endCxn id="10" idx="1"/>
          </p:cNvCxnSpPr>
          <p:nvPr/>
        </p:nvCxnSpPr>
        <p:spPr>
          <a:xfrm flipV="1">
            <a:off x="2988040" y="2754446"/>
            <a:ext cx="1688891" cy="6907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D41A3AB4-A07D-458C-8D71-93CEB1FD6C06}"/>
              </a:ext>
            </a:extLst>
          </p:cNvPr>
          <p:cNvCxnSpPr>
            <a:cxnSpLocks/>
            <a:stCxn id="7" idx="3"/>
            <a:endCxn id="11" idx="1"/>
          </p:cNvCxnSpPr>
          <p:nvPr/>
        </p:nvCxnSpPr>
        <p:spPr>
          <a:xfrm>
            <a:off x="2988040" y="3445244"/>
            <a:ext cx="1688891" cy="690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C2E57B1E-6B22-49DF-9EA1-8467D20A77DC}"/>
              </a:ext>
            </a:extLst>
          </p:cNvPr>
          <p:cNvCxnSpPr>
            <a:cxnSpLocks/>
            <a:stCxn id="7" idx="3"/>
            <a:endCxn id="12" idx="1"/>
          </p:cNvCxnSpPr>
          <p:nvPr/>
        </p:nvCxnSpPr>
        <p:spPr>
          <a:xfrm>
            <a:off x="2988040" y="3445244"/>
            <a:ext cx="1688891" cy="2940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4235AEC7-CD03-4DA9-9E98-1322836BF091}"/>
              </a:ext>
            </a:extLst>
          </p:cNvPr>
          <p:cNvCxnSpPr>
            <a:cxnSpLocks/>
            <a:stCxn id="10" idx="3"/>
            <a:endCxn id="27" idx="1"/>
          </p:cNvCxnSpPr>
          <p:nvPr/>
        </p:nvCxnSpPr>
        <p:spPr>
          <a:xfrm flipV="1">
            <a:off x="6635647" y="354666"/>
            <a:ext cx="2874989" cy="2399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340A285F-6934-4823-80B4-A2D1F7E22F56}"/>
              </a:ext>
            </a:extLst>
          </p:cNvPr>
          <p:cNvCxnSpPr>
            <a:cxnSpLocks/>
            <a:stCxn id="10" idx="3"/>
            <a:endCxn id="29" idx="1"/>
          </p:cNvCxnSpPr>
          <p:nvPr/>
        </p:nvCxnSpPr>
        <p:spPr>
          <a:xfrm flipV="1">
            <a:off x="6635647" y="905906"/>
            <a:ext cx="2874989" cy="18485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B2D84DD2-9DCF-423E-A0A4-3F9D25868A06}"/>
              </a:ext>
            </a:extLst>
          </p:cNvPr>
          <p:cNvCxnSpPr>
            <a:cxnSpLocks/>
            <a:stCxn id="10" idx="3"/>
            <a:endCxn id="47" idx="1"/>
          </p:cNvCxnSpPr>
          <p:nvPr/>
        </p:nvCxnSpPr>
        <p:spPr>
          <a:xfrm flipV="1">
            <a:off x="6635647" y="1445051"/>
            <a:ext cx="2874989" cy="13093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F09A555D-B0C6-4F5C-8CD7-6B317F5EB615}"/>
              </a:ext>
            </a:extLst>
          </p:cNvPr>
          <p:cNvCxnSpPr>
            <a:cxnSpLocks/>
            <a:stCxn id="10" idx="3"/>
            <a:endCxn id="59" idx="1"/>
          </p:cNvCxnSpPr>
          <p:nvPr/>
        </p:nvCxnSpPr>
        <p:spPr>
          <a:xfrm flipV="1">
            <a:off x="6635647" y="1983480"/>
            <a:ext cx="2874989" cy="770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EF9A2FDE-932F-45C3-8C21-276B2C4F53EF}"/>
              </a:ext>
            </a:extLst>
          </p:cNvPr>
          <p:cNvCxnSpPr>
            <a:cxnSpLocks/>
            <a:stCxn id="11" idx="3"/>
            <a:endCxn id="65" idx="1"/>
          </p:cNvCxnSpPr>
          <p:nvPr/>
        </p:nvCxnSpPr>
        <p:spPr>
          <a:xfrm flipV="1">
            <a:off x="6635647" y="2537242"/>
            <a:ext cx="2874989" cy="15985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780470DC-9B7B-4256-8081-64654B2793E4}"/>
              </a:ext>
            </a:extLst>
          </p:cNvPr>
          <p:cNvCxnSpPr>
            <a:cxnSpLocks/>
            <a:stCxn id="11" idx="3"/>
            <a:endCxn id="69" idx="1"/>
          </p:cNvCxnSpPr>
          <p:nvPr/>
        </p:nvCxnSpPr>
        <p:spPr>
          <a:xfrm flipV="1">
            <a:off x="6635647" y="3067366"/>
            <a:ext cx="2874989" cy="10683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0A94D9BB-BF36-4B2C-95A6-41A6FB610C10}"/>
              </a:ext>
            </a:extLst>
          </p:cNvPr>
          <p:cNvCxnSpPr>
            <a:cxnSpLocks/>
            <a:stCxn id="11" idx="3"/>
            <a:endCxn id="77" idx="1"/>
          </p:cNvCxnSpPr>
          <p:nvPr/>
        </p:nvCxnSpPr>
        <p:spPr>
          <a:xfrm flipV="1">
            <a:off x="6635647" y="3611779"/>
            <a:ext cx="2874989" cy="5239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A93D2092-A376-4E00-97AB-87B92D7AE7B8}"/>
              </a:ext>
            </a:extLst>
          </p:cNvPr>
          <p:cNvCxnSpPr>
            <a:cxnSpLocks/>
            <a:stCxn id="11" idx="3"/>
            <a:endCxn id="79" idx="1"/>
          </p:cNvCxnSpPr>
          <p:nvPr/>
        </p:nvCxnSpPr>
        <p:spPr>
          <a:xfrm>
            <a:off x="6635647" y="4135744"/>
            <a:ext cx="28749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1EB717B1-E148-403F-8893-0DAA73C58D84}"/>
              </a:ext>
            </a:extLst>
          </p:cNvPr>
          <p:cNvCxnSpPr>
            <a:cxnSpLocks/>
            <a:stCxn id="11" idx="3"/>
            <a:endCxn id="81" idx="1"/>
          </p:cNvCxnSpPr>
          <p:nvPr/>
        </p:nvCxnSpPr>
        <p:spPr>
          <a:xfrm>
            <a:off x="6635647" y="4135744"/>
            <a:ext cx="2874989" cy="5521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a16="http://schemas.microsoft.com/office/drawing/2014/main" id="{65E6C709-7425-4399-ADD6-BE69FEC9F35F}"/>
              </a:ext>
            </a:extLst>
          </p:cNvPr>
          <p:cNvCxnSpPr>
            <a:cxnSpLocks/>
            <a:stCxn id="12" idx="3"/>
            <a:endCxn id="83" idx="1"/>
          </p:cNvCxnSpPr>
          <p:nvPr/>
        </p:nvCxnSpPr>
        <p:spPr>
          <a:xfrm flipV="1">
            <a:off x="6635647" y="5808620"/>
            <a:ext cx="2874989" cy="5768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1" name="Straight Arrow Connector 130">
            <a:extLst>
              <a:ext uri="{FF2B5EF4-FFF2-40B4-BE49-F238E27FC236}">
                <a16:creationId xmlns:a16="http://schemas.microsoft.com/office/drawing/2014/main" id="{481B3C14-171A-404D-AE88-1141BEFD4CC2}"/>
              </a:ext>
            </a:extLst>
          </p:cNvPr>
          <p:cNvCxnSpPr>
            <a:cxnSpLocks/>
            <a:stCxn id="12" idx="3"/>
            <a:endCxn id="85" idx="1"/>
          </p:cNvCxnSpPr>
          <p:nvPr/>
        </p:nvCxnSpPr>
        <p:spPr>
          <a:xfrm flipV="1">
            <a:off x="6635647" y="6360784"/>
            <a:ext cx="2874989" cy="247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Rounded Corners 41">
            <a:extLst>
              <a:ext uri="{FF2B5EF4-FFF2-40B4-BE49-F238E27FC236}">
                <a16:creationId xmlns:a16="http://schemas.microsoft.com/office/drawing/2014/main" id="{78A751ED-B8BF-4248-A6B7-69CB630DF36B}"/>
              </a:ext>
            </a:extLst>
          </p:cNvPr>
          <p:cNvSpPr/>
          <p:nvPr/>
        </p:nvSpPr>
        <p:spPr>
          <a:xfrm>
            <a:off x="4676931" y="1356534"/>
            <a:ext cx="1958716" cy="690798"/>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RATINGS</a:t>
            </a:r>
          </a:p>
        </p:txBody>
      </p:sp>
      <p:cxnSp>
        <p:nvCxnSpPr>
          <p:cNvPr id="43" name="Straight Arrow Connector 42">
            <a:extLst>
              <a:ext uri="{FF2B5EF4-FFF2-40B4-BE49-F238E27FC236}">
                <a16:creationId xmlns:a16="http://schemas.microsoft.com/office/drawing/2014/main" id="{675AF789-EC78-42CC-8478-4407127E2FB5}"/>
              </a:ext>
            </a:extLst>
          </p:cNvPr>
          <p:cNvCxnSpPr>
            <a:cxnSpLocks/>
            <a:endCxn id="42" idx="1"/>
          </p:cNvCxnSpPr>
          <p:nvPr/>
        </p:nvCxnSpPr>
        <p:spPr>
          <a:xfrm flipV="1">
            <a:off x="2988040" y="1701933"/>
            <a:ext cx="1688891" cy="17430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Rounded Corners 27">
            <a:extLst>
              <a:ext uri="{FF2B5EF4-FFF2-40B4-BE49-F238E27FC236}">
                <a16:creationId xmlns:a16="http://schemas.microsoft.com/office/drawing/2014/main" id="{1BD81840-B6D0-4089-812A-28D38D46777D}"/>
              </a:ext>
            </a:extLst>
          </p:cNvPr>
          <p:cNvSpPr/>
          <p:nvPr/>
        </p:nvSpPr>
        <p:spPr>
          <a:xfrm>
            <a:off x="9510636" y="5024963"/>
            <a:ext cx="1652040" cy="462986"/>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UPDATE DETAILS</a:t>
            </a:r>
          </a:p>
        </p:txBody>
      </p:sp>
      <p:cxnSp>
        <p:nvCxnSpPr>
          <p:cNvPr id="60" name="Straight Arrow Connector 59">
            <a:extLst>
              <a:ext uri="{FF2B5EF4-FFF2-40B4-BE49-F238E27FC236}">
                <a16:creationId xmlns:a16="http://schemas.microsoft.com/office/drawing/2014/main" id="{B638DDFA-5FBD-4B17-A67D-6353DBC04688}"/>
              </a:ext>
            </a:extLst>
          </p:cNvPr>
          <p:cNvCxnSpPr>
            <a:cxnSpLocks/>
            <a:stCxn id="11" idx="3"/>
            <a:endCxn id="28" idx="1"/>
          </p:cNvCxnSpPr>
          <p:nvPr/>
        </p:nvCxnSpPr>
        <p:spPr>
          <a:xfrm>
            <a:off x="6635647" y="4135744"/>
            <a:ext cx="2874989" cy="112071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0521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C9643A49-4C51-42EA-A85F-A3FD9C87D37B}"/>
              </a:ext>
            </a:extLst>
          </p:cNvPr>
          <p:cNvSpPr/>
          <p:nvPr/>
        </p:nvSpPr>
        <p:spPr>
          <a:xfrm>
            <a:off x="1029324" y="3099845"/>
            <a:ext cx="1958716" cy="690798"/>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ADMIN</a:t>
            </a:r>
          </a:p>
        </p:txBody>
      </p:sp>
      <p:sp>
        <p:nvSpPr>
          <p:cNvPr id="9" name="Rectangle: Rounded Corners 8">
            <a:extLst>
              <a:ext uri="{FF2B5EF4-FFF2-40B4-BE49-F238E27FC236}">
                <a16:creationId xmlns:a16="http://schemas.microsoft.com/office/drawing/2014/main" id="{1F704D8C-4652-43D1-82C7-31ACE8995C13}"/>
              </a:ext>
            </a:extLst>
          </p:cNvPr>
          <p:cNvSpPr/>
          <p:nvPr/>
        </p:nvSpPr>
        <p:spPr>
          <a:xfrm>
            <a:off x="4676931" y="127089"/>
            <a:ext cx="1958716" cy="690798"/>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MANUFACTURER</a:t>
            </a:r>
          </a:p>
        </p:txBody>
      </p:sp>
      <p:sp>
        <p:nvSpPr>
          <p:cNvPr id="10" name="Rectangle: Rounded Corners 9">
            <a:extLst>
              <a:ext uri="{FF2B5EF4-FFF2-40B4-BE49-F238E27FC236}">
                <a16:creationId xmlns:a16="http://schemas.microsoft.com/office/drawing/2014/main" id="{FD493A31-5646-4716-900B-8D763CB79B04}"/>
              </a:ext>
            </a:extLst>
          </p:cNvPr>
          <p:cNvSpPr/>
          <p:nvPr/>
        </p:nvSpPr>
        <p:spPr>
          <a:xfrm>
            <a:off x="4676931" y="3594241"/>
            <a:ext cx="1958716" cy="690798"/>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INVENTORY</a:t>
            </a:r>
          </a:p>
        </p:txBody>
      </p:sp>
      <p:sp>
        <p:nvSpPr>
          <p:cNvPr id="11" name="Rectangle: Rounded Corners 10">
            <a:extLst>
              <a:ext uri="{FF2B5EF4-FFF2-40B4-BE49-F238E27FC236}">
                <a16:creationId xmlns:a16="http://schemas.microsoft.com/office/drawing/2014/main" id="{B256E275-EF03-4F94-898A-4ED191774BE8}"/>
              </a:ext>
            </a:extLst>
          </p:cNvPr>
          <p:cNvSpPr/>
          <p:nvPr/>
        </p:nvSpPr>
        <p:spPr>
          <a:xfrm>
            <a:off x="4676931" y="4736839"/>
            <a:ext cx="1958716" cy="690798"/>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ADMINISTRATOR</a:t>
            </a:r>
          </a:p>
        </p:txBody>
      </p:sp>
      <p:sp>
        <p:nvSpPr>
          <p:cNvPr id="12" name="Rectangle: Rounded Corners 11">
            <a:extLst>
              <a:ext uri="{FF2B5EF4-FFF2-40B4-BE49-F238E27FC236}">
                <a16:creationId xmlns:a16="http://schemas.microsoft.com/office/drawing/2014/main" id="{BC9F34A7-C18E-4D29-9730-46BB6BDA4DB1}"/>
              </a:ext>
            </a:extLst>
          </p:cNvPr>
          <p:cNvSpPr/>
          <p:nvPr/>
        </p:nvSpPr>
        <p:spPr>
          <a:xfrm>
            <a:off x="4676931" y="5836914"/>
            <a:ext cx="1958716" cy="690798"/>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LOGIN &amp; LOGOUT</a:t>
            </a:r>
          </a:p>
        </p:txBody>
      </p:sp>
      <p:sp>
        <p:nvSpPr>
          <p:cNvPr id="13" name="Rectangle: Rounded Corners 12">
            <a:extLst>
              <a:ext uri="{FF2B5EF4-FFF2-40B4-BE49-F238E27FC236}">
                <a16:creationId xmlns:a16="http://schemas.microsoft.com/office/drawing/2014/main" id="{DC980A09-7B2E-466A-9348-6350BF44D985}"/>
              </a:ext>
            </a:extLst>
          </p:cNvPr>
          <p:cNvSpPr/>
          <p:nvPr/>
        </p:nvSpPr>
        <p:spPr>
          <a:xfrm>
            <a:off x="9510636" y="78395"/>
            <a:ext cx="1652040" cy="462986"/>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ADD MANUFACTURERS</a:t>
            </a:r>
          </a:p>
        </p:txBody>
      </p:sp>
      <p:sp>
        <p:nvSpPr>
          <p:cNvPr id="27" name="Rectangle: Rounded Corners 26">
            <a:extLst>
              <a:ext uri="{FF2B5EF4-FFF2-40B4-BE49-F238E27FC236}">
                <a16:creationId xmlns:a16="http://schemas.microsoft.com/office/drawing/2014/main" id="{7EB8595D-7C8E-4629-ACBB-1761B7E5490E}"/>
              </a:ext>
            </a:extLst>
          </p:cNvPr>
          <p:cNvSpPr/>
          <p:nvPr/>
        </p:nvSpPr>
        <p:spPr>
          <a:xfrm>
            <a:off x="9510636" y="3750549"/>
            <a:ext cx="1652040" cy="462986"/>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ADD PRODUCTS</a:t>
            </a:r>
          </a:p>
        </p:txBody>
      </p:sp>
      <p:sp>
        <p:nvSpPr>
          <p:cNvPr id="29" name="Rectangle: Rounded Corners 28">
            <a:extLst>
              <a:ext uri="{FF2B5EF4-FFF2-40B4-BE49-F238E27FC236}">
                <a16:creationId xmlns:a16="http://schemas.microsoft.com/office/drawing/2014/main" id="{760F8A95-F4F9-4C4B-8F22-D055343B56C4}"/>
              </a:ext>
            </a:extLst>
          </p:cNvPr>
          <p:cNvSpPr/>
          <p:nvPr/>
        </p:nvSpPr>
        <p:spPr>
          <a:xfrm>
            <a:off x="9510636" y="4300647"/>
            <a:ext cx="1652040" cy="462986"/>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DELETE PRODUCTS</a:t>
            </a:r>
          </a:p>
        </p:txBody>
      </p:sp>
      <p:sp>
        <p:nvSpPr>
          <p:cNvPr id="59" name="Rectangle: Rounded Corners 58">
            <a:extLst>
              <a:ext uri="{FF2B5EF4-FFF2-40B4-BE49-F238E27FC236}">
                <a16:creationId xmlns:a16="http://schemas.microsoft.com/office/drawing/2014/main" id="{3B28C445-CC9A-4E7D-BD54-8A5EEAEA2DF5}"/>
              </a:ext>
            </a:extLst>
          </p:cNvPr>
          <p:cNvSpPr/>
          <p:nvPr/>
        </p:nvSpPr>
        <p:spPr>
          <a:xfrm>
            <a:off x="9510636" y="4860569"/>
            <a:ext cx="1652040" cy="462986"/>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REORDER</a:t>
            </a:r>
          </a:p>
        </p:txBody>
      </p:sp>
      <p:sp>
        <p:nvSpPr>
          <p:cNvPr id="65" name="Rectangle: Rounded Corners 64">
            <a:extLst>
              <a:ext uri="{FF2B5EF4-FFF2-40B4-BE49-F238E27FC236}">
                <a16:creationId xmlns:a16="http://schemas.microsoft.com/office/drawing/2014/main" id="{B25B786A-7D86-4090-BA24-4B94FAE7DAB3}"/>
              </a:ext>
            </a:extLst>
          </p:cNvPr>
          <p:cNvSpPr/>
          <p:nvPr/>
        </p:nvSpPr>
        <p:spPr>
          <a:xfrm>
            <a:off x="9510636" y="5659452"/>
            <a:ext cx="1652040" cy="462986"/>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REPORTS</a:t>
            </a:r>
          </a:p>
        </p:txBody>
      </p:sp>
      <p:sp>
        <p:nvSpPr>
          <p:cNvPr id="81" name="Rectangle: Rounded Corners 80">
            <a:extLst>
              <a:ext uri="{FF2B5EF4-FFF2-40B4-BE49-F238E27FC236}">
                <a16:creationId xmlns:a16="http://schemas.microsoft.com/office/drawing/2014/main" id="{55452330-8AEC-4D97-A4A1-82ADFD1D5C2C}"/>
              </a:ext>
            </a:extLst>
          </p:cNvPr>
          <p:cNvSpPr/>
          <p:nvPr/>
        </p:nvSpPr>
        <p:spPr>
          <a:xfrm>
            <a:off x="9510636" y="6226842"/>
            <a:ext cx="1652040" cy="462986"/>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MODIFY PASSWORD</a:t>
            </a:r>
          </a:p>
        </p:txBody>
      </p:sp>
      <p:cxnSp>
        <p:nvCxnSpPr>
          <p:cNvPr id="86" name="Straight Arrow Connector 85">
            <a:extLst>
              <a:ext uri="{FF2B5EF4-FFF2-40B4-BE49-F238E27FC236}">
                <a16:creationId xmlns:a16="http://schemas.microsoft.com/office/drawing/2014/main" id="{1A7FFE10-1E67-4434-84C1-20DA8D80BCD2}"/>
              </a:ext>
            </a:extLst>
          </p:cNvPr>
          <p:cNvCxnSpPr>
            <a:cxnSpLocks/>
            <a:stCxn id="7" idx="3"/>
            <a:endCxn id="9" idx="1"/>
          </p:cNvCxnSpPr>
          <p:nvPr/>
        </p:nvCxnSpPr>
        <p:spPr>
          <a:xfrm flipV="1">
            <a:off x="2988040" y="472488"/>
            <a:ext cx="1688891" cy="2972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9" name="Straight Arrow Connector 88">
            <a:extLst>
              <a:ext uri="{FF2B5EF4-FFF2-40B4-BE49-F238E27FC236}">
                <a16:creationId xmlns:a16="http://schemas.microsoft.com/office/drawing/2014/main" id="{FC7642F1-F5A7-46F5-BF5A-A0EE99E32EEB}"/>
              </a:ext>
            </a:extLst>
          </p:cNvPr>
          <p:cNvCxnSpPr>
            <a:cxnSpLocks/>
            <a:stCxn id="7" idx="3"/>
            <a:endCxn id="10" idx="1"/>
          </p:cNvCxnSpPr>
          <p:nvPr/>
        </p:nvCxnSpPr>
        <p:spPr>
          <a:xfrm>
            <a:off x="2988040" y="3445244"/>
            <a:ext cx="1688891" cy="494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2" name="Straight Arrow Connector 91">
            <a:extLst>
              <a:ext uri="{FF2B5EF4-FFF2-40B4-BE49-F238E27FC236}">
                <a16:creationId xmlns:a16="http://schemas.microsoft.com/office/drawing/2014/main" id="{D41A3AB4-A07D-458C-8D71-93CEB1FD6C06}"/>
              </a:ext>
            </a:extLst>
          </p:cNvPr>
          <p:cNvCxnSpPr>
            <a:cxnSpLocks/>
            <a:stCxn id="7" idx="3"/>
            <a:endCxn id="11" idx="1"/>
          </p:cNvCxnSpPr>
          <p:nvPr/>
        </p:nvCxnSpPr>
        <p:spPr>
          <a:xfrm>
            <a:off x="2988040" y="3445244"/>
            <a:ext cx="1688891" cy="16369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Straight Arrow Connector 94">
            <a:extLst>
              <a:ext uri="{FF2B5EF4-FFF2-40B4-BE49-F238E27FC236}">
                <a16:creationId xmlns:a16="http://schemas.microsoft.com/office/drawing/2014/main" id="{C2E57B1E-6B22-49DF-9EA1-8467D20A77DC}"/>
              </a:ext>
            </a:extLst>
          </p:cNvPr>
          <p:cNvCxnSpPr>
            <a:cxnSpLocks/>
            <a:stCxn id="7" idx="3"/>
            <a:endCxn id="12" idx="1"/>
          </p:cNvCxnSpPr>
          <p:nvPr/>
        </p:nvCxnSpPr>
        <p:spPr>
          <a:xfrm>
            <a:off x="2988040" y="3445244"/>
            <a:ext cx="1688891" cy="27370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Straight Arrow Connector 97">
            <a:extLst>
              <a:ext uri="{FF2B5EF4-FFF2-40B4-BE49-F238E27FC236}">
                <a16:creationId xmlns:a16="http://schemas.microsoft.com/office/drawing/2014/main" id="{498C2FD9-15FF-4206-BB73-80B58A0DC896}"/>
              </a:ext>
            </a:extLst>
          </p:cNvPr>
          <p:cNvCxnSpPr>
            <a:cxnSpLocks/>
            <a:stCxn id="9" idx="3"/>
            <a:endCxn id="13" idx="1"/>
          </p:cNvCxnSpPr>
          <p:nvPr/>
        </p:nvCxnSpPr>
        <p:spPr>
          <a:xfrm flipV="1">
            <a:off x="6635647" y="309888"/>
            <a:ext cx="2874989" cy="162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Arrow Connector 100">
            <a:extLst>
              <a:ext uri="{FF2B5EF4-FFF2-40B4-BE49-F238E27FC236}">
                <a16:creationId xmlns:a16="http://schemas.microsoft.com/office/drawing/2014/main" id="{4235AEC7-CD03-4DA9-9E98-1322836BF091}"/>
              </a:ext>
            </a:extLst>
          </p:cNvPr>
          <p:cNvCxnSpPr>
            <a:cxnSpLocks/>
            <a:stCxn id="10" idx="3"/>
            <a:endCxn id="27" idx="1"/>
          </p:cNvCxnSpPr>
          <p:nvPr/>
        </p:nvCxnSpPr>
        <p:spPr>
          <a:xfrm>
            <a:off x="6635647" y="3939640"/>
            <a:ext cx="2874989" cy="424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103">
            <a:extLst>
              <a:ext uri="{FF2B5EF4-FFF2-40B4-BE49-F238E27FC236}">
                <a16:creationId xmlns:a16="http://schemas.microsoft.com/office/drawing/2014/main" id="{340A285F-6934-4823-80B4-A2D1F7E22F56}"/>
              </a:ext>
            </a:extLst>
          </p:cNvPr>
          <p:cNvCxnSpPr>
            <a:cxnSpLocks/>
            <a:stCxn id="10" idx="3"/>
            <a:endCxn id="29" idx="1"/>
          </p:cNvCxnSpPr>
          <p:nvPr/>
        </p:nvCxnSpPr>
        <p:spPr>
          <a:xfrm>
            <a:off x="6635647" y="3939640"/>
            <a:ext cx="2874989" cy="5925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F09A555D-B0C6-4F5C-8CD7-6B317F5EB615}"/>
              </a:ext>
            </a:extLst>
          </p:cNvPr>
          <p:cNvCxnSpPr>
            <a:cxnSpLocks/>
            <a:stCxn id="10" idx="3"/>
            <a:endCxn id="59" idx="1"/>
          </p:cNvCxnSpPr>
          <p:nvPr/>
        </p:nvCxnSpPr>
        <p:spPr>
          <a:xfrm>
            <a:off x="6635647" y="3939640"/>
            <a:ext cx="2874989" cy="11524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EF9A2FDE-932F-45C3-8C21-276B2C4F53EF}"/>
              </a:ext>
            </a:extLst>
          </p:cNvPr>
          <p:cNvCxnSpPr>
            <a:cxnSpLocks/>
            <a:stCxn id="11" idx="3"/>
            <a:endCxn id="65" idx="1"/>
          </p:cNvCxnSpPr>
          <p:nvPr/>
        </p:nvCxnSpPr>
        <p:spPr>
          <a:xfrm>
            <a:off x="6635647" y="5082238"/>
            <a:ext cx="2874989" cy="8087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5" name="Straight Arrow Connector 124">
            <a:extLst>
              <a:ext uri="{FF2B5EF4-FFF2-40B4-BE49-F238E27FC236}">
                <a16:creationId xmlns:a16="http://schemas.microsoft.com/office/drawing/2014/main" id="{1EB717B1-E148-403F-8893-0DAA73C58D84}"/>
              </a:ext>
            </a:extLst>
          </p:cNvPr>
          <p:cNvCxnSpPr>
            <a:cxnSpLocks/>
            <a:stCxn id="11" idx="3"/>
            <a:endCxn id="81" idx="1"/>
          </p:cNvCxnSpPr>
          <p:nvPr/>
        </p:nvCxnSpPr>
        <p:spPr>
          <a:xfrm>
            <a:off x="6635647" y="5082238"/>
            <a:ext cx="2874989" cy="13760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Rectangle: Rounded Corners 48">
            <a:extLst>
              <a:ext uri="{FF2B5EF4-FFF2-40B4-BE49-F238E27FC236}">
                <a16:creationId xmlns:a16="http://schemas.microsoft.com/office/drawing/2014/main" id="{F0C84602-1B15-4AA9-AC7B-CBD32B505053}"/>
              </a:ext>
            </a:extLst>
          </p:cNvPr>
          <p:cNvSpPr/>
          <p:nvPr/>
        </p:nvSpPr>
        <p:spPr>
          <a:xfrm>
            <a:off x="4676931" y="1288011"/>
            <a:ext cx="1958716" cy="690798"/>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ORDERS</a:t>
            </a:r>
          </a:p>
        </p:txBody>
      </p:sp>
      <p:sp>
        <p:nvSpPr>
          <p:cNvPr id="51" name="Rectangle: Rounded Corners 50">
            <a:extLst>
              <a:ext uri="{FF2B5EF4-FFF2-40B4-BE49-F238E27FC236}">
                <a16:creationId xmlns:a16="http://schemas.microsoft.com/office/drawing/2014/main" id="{DB53B8CE-0C11-42EA-978E-A8EB7F94E6DA}"/>
              </a:ext>
            </a:extLst>
          </p:cNvPr>
          <p:cNvSpPr/>
          <p:nvPr/>
        </p:nvSpPr>
        <p:spPr>
          <a:xfrm>
            <a:off x="9510636" y="950208"/>
            <a:ext cx="1652040" cy="462986"/>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QUERYING ORDERS</a:t>
            </a:r>
          </a:p>
        </p:txBody>
      </p:sp>
      <p:sp>
        <p:nvSpPr>
          <p:cNvPr id="52" name="Rectangle: Rounded Corners 51">
            <a:extLst>
              <a:ext uri="{FF2B5EF4-FFF2-40B4-BE49-F238E27FC236}">
                <a16:creationId xmlns:a16="http://schemas.microsoft.com/office/drawing/2014/main" id="{93949D55-35EC-4EDD-9299-B28639790C03}"/>
              </a:ext>
            </a:extLst>
          </p:cNvPr>
          <p:cNvSpPr/>
          <p:nvPr/>
        </p:nvSpPr>
        <p:spPr>
          <a:xfrm>
            <a:off x="9510636" y="1486031"/>
            <a:ext cx="1652040" cy="462986"/>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EXECUTE ORDERS</a:t>
            </a:r>
          </a:p>
        </p:txBody>
      </p:sp>
      <p:cxnSp>
        <p:nvCxnSpPr>
          <p:cNvPr id="80" name="Straight Arrow Connector 79">
            <a:extLst>
              <a:ext uri="{FF2B5EF4-FFF2-40B4-BE49-F238E27FC236}">
                <a16:creationId xmlns:a16="http://schemas.microsoft.com/office/drawing/2014/main" id="{643FC105-2A71-4061-8084-3087F8241F79}"/>
              </a:ext>
            </a:extLst>
          </p:cNvPr>
          <p:cNvCxnSpPr>
            <a:cxnSpLocks/>
            <a:stCxn id="7" idx="3"/>
            <a:endCxn id="49" idx="1"/>
          </p:cNvCxnSpPr>
          <p:nvPr/>
        </p:nvCxnSpPr>
        <p:spPr>
          <a:xfrm flipV="1">
            <a:off x="2988040" y="1633410"/>
            <a:ext cx="1688891" cy="18118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13573D92-B193-4EA9-8B45-F93FC11B0C9C}"/>
              </a:ext>
            </a:extLst>
          </p:cNvPr>
          <p:cNvCxnSpPr>
            <a:cxnSpLocks/>
            <a:stCxn id="49" idx="3"/>
            <a:endCxn id="51" idx="1"/>
          </p:cNvCxnSpPr>
          <p:nvPr/>
        </p:nvCxnSpPr>
        <p:spPr>
          <a:xfrm flipV="1">
            <a:off x="6635647" y="1181701"/>
            <a:ext cx="2874989" cy="451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86">
            <a:extLst>
              <a:ext uri="{FF2B5EF4-FFF2-40B4-BE49-F238E27FC236}">
                <a16:creationId xmlns:a16="http://schemas.microsoft.com/office/drawing/2014/main" id="{7372CF43-7602-4DD4-975D-FD04717FE3C0}"/>
              </a:ext>
            </a:extLst>
          </p:cNvPr>
          <p:cNvCxnSpPr>
            <a:cxnSpLocks/>
            <a:stCxn id="49" idx="3"/>
            <a:endCxn id="52" idx="1"/>
          </p:cNvCxnSpPr>
          <p:nvPr/>
        </p:nvCxnSpPr>
        <p:spPr>
          <a:xfrm>
            <a:off x="6635647" y="1633410"/>
            <a:ext cx="2874989" cy="841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4" name="Rectangle: Rounded Corners 63">
            <a:extLst>
              <a:ext uri="{FF2B5EF4-FFF2-40B4-BE49-F238E27FC236}">
                <a16:creationId xmlns:a16="http://schemas.microsoft.com/office/drawing/2014/main" id="{A7E35022-C72A-4152-9E5C-98B31C620C93}"/>
              </a:ext>
            </a:extLst>
          </p:cNvPr>
          <p:cNvSpPr/>
          <p:nvPr/>
        </p:nvSpPr>
        <p:spPr>
          <a:xfrm>
            <a:off x="4676931" y="2450663"/>
            <a:ext cx="1958716" cy="690798"/>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REIGISTER USER</a:t>
            </a:r>
          </a:p>
        </p:txBody>
      </p:sp>
      <p:cxnSp>
        <p:nvCxnSpPr>
          <p:cNvPr id="114" name="Straight Arrow Connector 113">
            <a:extLst>
              <a:ext uri="{FF2B5EF4-FFF2-40B4-BE49-F238E27FC236}">
                <a16:creationId xmlns:a16="http://schemas.microsoft.com/office/drawing/2014/main" id="{F593AF35-8B16-47D7-97D4-2661D8224FB0}"/>
              </a:ext>
            </a:extLst>
          </p:cNvPr>
          <p:cNvCxnSpPr>
            <a:cxnSpLocks/>
            <a:stCxn id="7" idx="3"/>
            <a:endCxn id="64" idx="1"/>
          </p:cNvCxnSpPr>
          <p:nvPr/>
        </p:nvCxnSpPr>
        <p:spPr>
          <a:xfrm flipV="1">
            <a:off x="2988040" y="2796062"/>
            <a:ext cx="1688891" cy="6491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08" name="Rectangle: Rounded Corners 107">
            <a:extLst>
              <a:ext uri="{FF2B5EF4-FFF2-40B4-BE49-F238E27FC236}">
                <a16:creationId xmlns:a16="http://schemas.microsoft.com/office/drawing/2014/main" id="{9DA8D193-8518-45D1-8864-D7B1EF842FA4}"/>
              </a:ext>
            </a:extLst>
          </p:cNvPr>
          <p:cNvSpPr/>
          <p:nvPr/>
        </p:nvSpPr>
        <p:spPr>
          <a:xfrm>
            <a:off x="9510636" y="2231397"/>
            <a:ext cx="1652040" cy="462986"/>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MODIFY DETAILS</a:t>
            </a:r>
          </a:p>
        </p:txBody>
      </p:sp>
      <p:sp>
        <p:nvSpPr>
          <p:cNvPr id="109" name="Rectangle: Rounded Corners 108">
            <a:extLst>
              <a:ext uri="{FF2B5EF4-FFF2-40B4-BE49-F238E27FC236}">
                <a16:creationId xmlns:a16="http://schemas.microsoft.com/office/drawing/2014/main" id="{AC292883-96B1-4CB3-808E-70218705838E}"/>
              </a:ext>
            </a:extLst>
          </p:cNvPr>
          <p:cNvSpPr/>
          <p:nvPr/>
        </p:nvSpPr>
        <p:spPr>
          <a:xfrm>
            <a:off x="9510636" y="2826176"/>
            <a:ext cx="1652040" cy="462986"/>
          </a:xfrm>
          <a:prstGeom prst="round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DELETE USER</a:t>
            </a:r>
          </a:p>
        </p:txBody>
      </p:sp>
      <p:cxnSp>
        <p:nvCxnSpPr>
          <p:cNvPr id="121" name="Straight Arrow Connector 120">
            <a:extLst>
              <a:ext uri="{FF2B5EF4-FFF2-40B4-BE49-F238E27FC236}">
                <a16:creationId xmlns:a16="http://schemas.microsoft.com/office/drawing/2014/main" id="{B00B1EF5-653D-44C6-9554-B4FA00B0767B}"/>
              </a:ext>
            </a:extLst>
          </p:cNvPr>
          <p:cNvCxnSpPr>
            <a:cxnSpLocks/>
            <a:stCxn id="64" idx="3"/>
            <a:endCxn id="108" idx="1"/>
          </p:cNvCxnSpPr>
          <p:nvPr/>
        </p:nvCxnSpPr>
        <p:spPr>
          <a:xfrm flipV="1">
            <a:off x="6635647" y="2462890"/>
            <a:ext cx="2874989" cy="3331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Arrow Connector 123">
            <a:extLst>
              <a:ext uri="{FF2B5EF4-FFF2-40B4-BE49-F238E27FC236}">
                <a16:creationId xmlns:a16="http://schemas.microsoft.com/office/drawing/2014/main" id="{1741E98C-DF9B-4320-AD63-4BDFB32E7C44}"/>
              </a:ext>
            </a:extLst>
          </p:cNvPr>
          <p:cNvCxnSpPr>
            <a:cxnSpLocks/>
            <a:stCxn id="64" idx="3"/>
            <a:endCxn id="109" idx="1"/>
          </p:cNvCxnSpPr>
          <p:nvPr/>
        </p:nvCxnSpPr>
        <p:spPr>
          <a:xfrm>
            <a:off x="6635647" y="2796062"/>
            <a:ext cx="2874989" cy="2616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918361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B7E762-4E9D-4E2E-B3AC-C5651B9B5E7D}"/>
              </a:ext>
            </a:extLst>
          </p:cNvPr>
          <p:cNvSpPr/>
          <p:nvPr/>
        </p:nvSpPr>
        <p:spPr>
          <a:xfrm>
            <a:off x="8506419" y="284311"/>
            <a:ext cx="1958716" cy="690798"/>
          </a:xfrm>
          <a:prstGeom prst="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MANUFACTURER</a:t>
            </a:r>
          </a:p>
        </p:txBody>
      </p:sp>
      <p:sp>
        <p:nvSpPr>
          <p:cNvPr id="3" name="Oval 2">
            <a:extLst>
              <a:ext uri="{FF2B5EF4-FFF2-40B4-BE49-F238E27FC236}">
                <a16:creationId xmlns:a16="http://schemas.microsoft.com/office/drawing/2014/main" id="{A8E9BD5E-CFC6-49CB-A094-59A225A26866}"/>
              </a:ext>
            </a:extLst>
          </p:cNvPr>
          <p:cNvSpPr/>
          <p:nvPr/>
        </p:nvSpPr>
        <p:spPr>
          <a:xfrm>
            <a:off x="10916838" y="319596"/>
            <a:ext cx="1152762" cy="516114"/>
          </a:xfrm>
          <a:prstGeom prst="ellipse">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NAME</a:t>
            </a:r>
          </a:p>
        </p:txBody>
      </p:sp>
      <p:sp>
        <p:nvSpPr>
          <p:cNvPr id="4" name="Rectangle 3">
            <a:extLst>
              <a:ext uri="{FF2B5EF4-FFF2-40B4-BE49-F238E27FC236}">
                <a16:creationId xmlns:a16="http://schemas.microsoft.com/office/drawing/2014/main" id="{8819E9CC-F7FE-44C3-BA7C-F648AA42CC7B}"/>
              </a:ext>
            </a:extLst>
          </p:cNvPr>
          <p:cNvSpPr/>
          <p:nvPr/>
        </p:nvSpPr>
        <p:spPr>
          <a:xfrm>
            <a:off x="8506419" y="2360793"/>
            <a:ext cx="1958716" cy="690798"/>
          </a:xfrm>
          <a:prstGeom prst="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DEVICES</a:t>
            </a:r>
          </a:p>
        </p:txBody>
      </p:sp>
      <p:sp>
        <p:nvSpPr>
          <p:cNvPr id="5" name="Diamond 4">
            <a:extLst>
              <a:ext uri="{FF2B5EF4-FFF2-40B4-BE49-F238E27FC236}">
                <a16:creationId xmlns:a16="http://schemas.microsoft.com/office/drawing/2014/main" id="{221C5B32-4464-4BD2-9863-6B415C28163D}"/>
              </a:ext>
            </a:extLst>
          </p:cNvPr>
          <p:cNvSpPr/>
          <p:nvPr/>
        </p:nvSpPr>
        <p:spPr>
          <a:xfrm>
            <a:off x="8506419" y="1364225"/>
            <a:ext cx="1958716" cy="690798"/>
          </a:xfrm>
          <a:prstGeom prst="diamond">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400" dirty="0"/>
              <a:t>PRODUCES</a:t>
            </a:r>
          </a:p>
        </p:txBody>
      </p:sp>
      <p:sp>
        <p:nvSpPr>
          <p:cNvPr id="6" name="Oval 5">
            <a:extLst>
              <a:ext uri="{FF2B5EF4-FFF2-40B4-BE49-F238E27FC236}">
                <a16:creationId xmlns:a16="http://schemas.microsoft.com/office/drawing/2014/main" id="{37E5BBA9-5EE2-4513-B2CE-EBDAA4AB2C98}"/>
              </a:ext>
            </a:extLst>
          </p:cNvPr>
          <p:cNvSpPr/>
          <p:nvPr/>
        </p:nvSpPr>
        <p:spPr>
          <a:xfrm>
            <a:off x="10916836" y="2018372"/>
            <a:ext cx="1152763" cy="516114"/>
          </a:xfrm>
          <a:prstGeom prst="ellipse">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NAME</a:t>
            </a:r>
          </a:p>
        </p:txBody>
      </p:sp>
      <p:sp>
        <p:nvSpPr>
          <p:cNvPr id="8" name="Oval 7">
            <a:extLst>
              <a:ext uri="{FF2B5EF4-FFF2-40B4-BE49-F238E27FC236}">
                <a16:creationId xmlns:a16="http://schemas.microsoft.com/office/drawing/2014/main" id="{0B93A029-0493-41E3-B6BE-1670D9252887}"/>
              </a:ext>
            </a:extLst>
          </p:cNvPr>
          <p:cNvSpPr/>
          <p:nvPr/>
        </p:nvSpPr>
        <p:spPr>
          <a:xfrm>
            <a:off x="10916836" y="2912884"/>
            <a:ext cx="1152764" cy="516115"/>
          </a:xfrm>
          <a:prstGeom prst="ellipse">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PRICE</a:t>
            </a:r>
          </a:p>
        </p:txBody>
      </p:sp>
      <p:sp>
        <p:nvSpPr>
          <p:cNvPr id="14" name="Rectangle 13">
            <a:extLst>
              <a:ext uri="{FF2B5EF4-FFF2-40B4-BE49-F238E27FC236}">
                <a16:creationId xmlns:a16="http://schemas.microsoft.com/office/drawing/2014/main" id="{B366476D-8EA0-4572-A2BB-8992AC052D71}"/>
              </a:ext>
            </a:extLst>
          </p:cNvPr>
          <p:cNvSpPr/>
          <p:nvPr/>
        </p:nvSpPr>
        <p:spPr>
          <a:xfrm>
            <a:off x="5568345" y="3135500"/>
            <a:ext cx="1958716" cy="690798"/>
          </a:xfrm>
          <a:prstGeom prst="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SHOPPING CART</a:t>
            </a:r>
          </a:p>
        </p:txBody>
      </p:sp>
      <p:sp>
        <p:nvSpPr>
          <p:cNvPr id="15" name="Rectangle 14">
            <a:extLst>
              <a:ext uri="{FF2B5EF4-FFF2-40B4-BE49-F238E27FC236}">
                <a16:creationId xmlns:a16="http://schemas.microsoft.com/office/drawing/2014/main" id="{CF5ECD29-48A8-439F-90D7-36C729E83DB5}"/>
              </a:ext>
            </a:extLst>
          </p:cNvPr>
          <p:cNvSpPr/>
          <p:nvPr/>
        </p:nvSpPr>
        <p:spPr>
          <a:xfrm>
            <a:off x="8506419" y="4428062"/>
            <a:ext cx="1958716" cy="690798"/>
          </a:xfrm>
          <a:prstGeom prst="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REGISTRATION</a:t>
            </a:r>
          </a:p>
          <a:p>
            <a:pPr algn="ctr"/>
            <a:r>
              <a:rPr lang="en-NZ" dirty="0"/>
              <a:t>/LOGIN</a:t>
            </a:r>
          </a:p>
        </p:txBody>
      </p:sp>
      <p:sp>
        <p:nvSpPr>
          <p:cNvPr id="17" name="Diamond 16">
            <a:extLst>
              <a:ext uri="{FF2B5EF4-FFF2-40B4-BE49-F238E27FC236}">
                <a16:creationId xmlns:a16="http://schemas.microsoft.com/office/drawing/2014/main" id="{7FDA4DBA-F9E2-4646-9A0C-0737AC045D2C}"/>
              </a:ext>
            </a:extLst>
          </p:cNvPr>
          <p:cNvSpPr/>
          <p:nvPr/>
        </p:nvSpPr>
        <p:spPr>
          <a:xfrm>
            <a:off x="8506419" y="3223297"/>
            <a:ext cx="1958716" cy="690798"/>
          </a:xfrm>
          <a:prstGeom prst="diamond">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400" dirty="0"/>
              <a:t>CONTAINS</a:t>
            </a:r>
          </a:p>
        </p:txBody>
      </p:sp>
      <p:sp>
        <p:nvSpPr>
          <p:cNvPr id="18" name="Rectangle 17">
            <a:extLst>
              <a:ext uri="{FF2B5EF4-FFF2-40B4-BE49-F238E27FC236}">
                <a16:creationId xmlns:a16="http://schemas.microsoft.com/office/drawing/2014/main" id="{687B1C46-106E-4750-BA70-26D8EF1AB193}"/>
              </a:ext>
            </a:extLst>
          </p:cNvPr>
          <p:cNvSpPr/>
          <p:nvPr/>
        </p:nvSpPr>
        <p:spPr>
          <a:xfrm>
            <a:off x="2928110" y="3589791"/>
            <a:ext cx="1958716" cy="690798"/>
          </a:xfrm>
          <a:prstGeom prst="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USER</a:t>
            </a:r>
          </a:p>
        </p:txBody>
      </p:sp>
      <p:sp>
        <p:nvSpPr>
          <p:cNvPr id="19" name="Rectangle 18">
            <a:extLst>
              <a:ext uri="{FF2B5EF4-FFF2-40B4-BE49-F238E27FC236}">
                <a16:creationId xmlns:a16="http://schemas.microsoft.com/office/drawing/2014/main" id="{4388857F-A582-4289-8819-1FF670A33EDF}"/>
              </a:ext>
            </a:extLst>
          </p:cNvPr>
          <p:cNvSpPr/>
          <p:nvPr/>
        </p:nvSpPr>
        <p:spPr>
          <a:xfrm>
            <a:off x="2918940" y="5243334"/>
            <a:ext cx="1958716" cy="690798"/>
          </a:xfrm>
          <a:prstGeom prst="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PAYMENT</a:t>
            </a:r>
          </a:p>
        </p:txBody>
      </p:sp>
      <p:sp>
        <p:nvSpPr>
          <p:cNvPr id="20" name="Rectangle 19">
            <a:extLst>
              <a:ext uri="{FF2B5EF4-FFF2-40B4-BE49-F238E27FC236}">
                <a16:creationId xmlns:a16="http://schemas.microsoft.com/office/drawing/2014/main" id="{7AA2135A-4B1D-4B2D-A257-7D101A3C6651}"/>
              </a:ext>
            </a:extLst>
          </p:cNvPr>
          <p:cNvSpPr/>
          <p:nvPr/>
        </p:nvSpPr>
        <p:spPr>
          <a:xfrm>
            <a:off x="136322" y="144576"/>
            <a:ext cx="1958716" cy="690798"/>
          </a:xfrm>
          <a:prstGeom prst="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FORUM</a:t>
            </a:r>
          </a:p>
        </p:txBody>
      </p:sp>
      <p:sp>
        <p:nvSpPr>
          <p:cNvPr id="21" name="Rectangle 20">
            <a:extLst>
              <a:ext uri="{FF2B5EF4-FFF2-40B4-BE49-F238E27FC236}">
                <a16:creationId xmlns:a16="http://schemas.microsoft.com/office/drawing/2014/main" id="{8F2D565B-D0C3-4EFD-BF56-2D1845F7D173}"/>
              </a:ext>
            </a:extLst>
          </p:cNvPr>
          <p:cNvSpPr/>
          <p:nvPr/>
        </p:nvSpPr>
        <p:spPr>
          <a:xfrm>
            <a:off x="117333" y="1018826"/>
            <a:ext cx="1958716" cy="690798"/>
          </a:xfrm>
          <a:prstGeom prst="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THREAD</a:t>
            </a:r>
          </a:p>
        </p:txBody>
      </p:sp>
      <p:sp>
        <p:nvSpPr>
          <p:cNvPr id="22" name="Rectangle 21">
            <a:extLst>
              <a:ext uri="{FF2B5EF4-FFF2-40B4-BE49-F238E27FC236}">
                <a16:creationId xmlns:a16="http://schemas.microsoft.com/office/drawing/2014/main" id="{3325A9E8-E697-4EDF-BCDF-7443E947FB41}"/>
              </a:ext>
            </a:extLst>
          </p:cNvPr>
          <p:cNvSpPr/>
          <p:nvPr/>
        </p:nvSpPr>
        <p:spPr>
          <a:xfrm>
            <a:off x="136322" y="1862509"/>
            <a:ext cx="1958716" cy="690798"/>
          </a:xfrm>
          <a:prstGeom prst="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POST</a:t>
            </a:r>
          </a:p>
        </p:txBody>
      </p:sp>
      <p:cxnSp>
        <p:nvCxnSpPr>
          <p:cNvPr id="26" name="Straight Connector 25">
            <a:extLst>
              <a:ext uri="{FF2B5EF4-FFF2-40B4-BE49-F238E27FC236}">
                <a16:creationId xmlns:a16="http://schemas.microsoft.com/office/drawing/2014/main" id="{49B62B94-8304-47F3-8A1F-D7C305AD3380}"/>
              </a:ext>
            </a:extLst>
          </p:cNvPr>
          <p:cNvCxnSpPr>
            <a:cxnSpLocks/>
            <a:stCxn id="2" idx="3"/>
            <a:endCxn id="3" idx="2"/>
          </p:cNvCxnSpPr>
          <p:nvPr/>
        </p:nvCxnSpPr>
        <p:spPr>
          <a:xfrm flipV="1">
            <a:off x="10465135" y="577653"/>
            <a:ext cx="451703" cy="52057"/>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E187DBAC-78EF-4EA7-8A95-D21B4187B69C}"/>
              </a:ext>
            </a:extLst>
          </p:cNvPr>
          <p:cNvCxnSpPr>
            <a:stCxn id="5" idx="0"/>
            <a:endCxn id="2" idx="2"/>
          </p:cNvCxnSpPr>
          <p:nvPr/>
        </p:nvCxnSpPr>
        <p:spPr>
          <a:xfrm flipV="1">
            <a:off x="9485777" y="975109"/>
            <a:ext cx="0" cy="389116"/>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34C94722-EE53-416A-83D6-155E2F44FB5B}"/>
              </a:ext>
            </a:extLst>
          </p:cNvPr>
          <p:cNvCxnSpPr>
            <a:stCxn id="5" idx="2"/>
            <a:endCxn id="4" idx="0"/>
          </p:cNvCxnSpPr>
          <p:nvPr/>
        </p:nvCxnSpPr>
        <p:spPr>
          <a:xfrm>
            <a:off x="9485777" y="2055023"/>
            <a:ext cx="0" cy="30577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18E1D6F9-8A0E-4291-B1D8-CF49F88AC2EE}"/>
              </a:ext>
            </a:extLst>
          </p:cNvPr>
          <p:cNvCxnSpPr>
            <a:cxnSpLocks/>
            <a:stCxn id="4" idx="3"/>
            <a:endCxn id="6" idx="2"/>
          </p:cNvCxnSpPr>
          <p:nvPr/>
        </p:nvCxnSpPr>
        <p:spPr>
          <a:xfrm flipV="1">
            <a:off x="10465135" y="2276429"/>
            <a:ext cx="451701" cy="429763"/>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D95B9CE6-81DA-4266-9413-99BE92874EE1}"/>
              </a:ext>
            </a:extLst>
          </p:cNvPr>
          <p:cNvCxnSpPr>
            <a:cxnSpLocks/>
            <a:stCxn id="4" idx="3"/>
            <a:endCxn id="8" idx="2"/>
          </p:cNvCxnSpPr>
          <p:nvPr/>
        </p:nvCxnSpPr>
        <p:spPr>
          <a:xfrm>
            <a:off x="10465135" y="2706192"/>
            <a:ext cx="451701" cy="464750"/>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EB9D90B5-A081-44F1-82B7-981384CB81EE}"/>
              </a:ext>
            </a:extLst>
          </p:cNvPr>
          <p:cNvCxnSpPr>
            <a:stCxn id="4" idx="2"/>
            <a:endCxn id="17" idx="0"/>
          </p:cNvCxnSpPr>
          <p:nvPr/>
        </p:nvCxnSpPr>
        <p:spPr>
          <a:xfrm>
            <a:off x="9485777" y="3051591"/>
            <a:ext cx="0" cy="171706"/>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F8D22FF2-52CE-4BFF-84CE-88060FEC49B7}"/>
              </a:ext>
            </a:extLst>
          </p:cNvPr>
          <p:cNvCxnSpPr>
            <a:cxnSpLocks/>
            <a:stCxn id="17" idx="1"/>
            <a:endCxn id="14" idx="3"/>
          </p:cNvCxnSpPr>
          <p:nvPr/>
        </p:nvCxnSpPr>
        <p:spPr>
          <a:xfrm flipH="1" flipV="1">
            <a:off x="7527061" y="3480899"/>
            <a:ext cx="979358" cy="87797"/>
          </a:xfrm>
          <a:prstGeom prst="line">
            <a:avLst/>
          </a:prstGeom>
        </p:spPr>
        <p:style>
          <a:lnRef idx="1">
            <a:schemeClr val="dk1"/>
          </a:lnRef>
          <a:fillRef idx="0">
            <a:schemeClr val="dk1"/>
          </a:fillRef>
          <a:effectRef idx="0">
            <a:schemeClr val="dk1"/>
          </a:effectRef>
          <a:fontRef idx="minor">
            <a:schemeClr val="tx1"/>
          </a:fontRef>
        </p:style>
      </p:cxnSp>
      <p:sp>
        <p:nvSpPr>
          <p:cNvPr id="91" name="Diamond 90">
            <a:extLst>
              <a:ext uri="{FF2B5EF4-FFF2-40B4-BE49-F238E27FC236}">
                <a16:creationId xmlns:a16="http://schemas.microsoft.com/office/drawing/2014/main" id="{52DD93B3-1BFD-4E21-A574-6E17EB8E28FD}"/>
              </a:ext>
            </a:extLst>
          </p:cNvPr>
          <p:cNvSpPr/>
          <p:nvPr/>
        </p:nvSpPr>
        <p:spPr>
          <a:xfrm>
            <a:off x="5568345" y="4275248"/>
            <a:ext cx="1958716" cy="690798"/>
          </a:xfrm>
          <a:prstGeom prst="diamond">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400" dirty="0"/>
              <a:t>PURCHASE</a:t>
            </a:r>
          </a:p>
        </p:txBody>
      </p:sp>
      <p:cxnSp>
        <p:nvCxnSpPr>
          <p:cNvPr id="96" name="Straight Connector 95">
            <a:extLst>
              <a:ext uri="{FF2B5EF4-FFF2-40B4-BE49-F238E27FC236}">
                <a16:creationId xmlns:a16="http://schemas.microsoft.com/office/drawing/2014/main" id="{F251690B-5F9F-4F20-A488-1E0A0A9DC053}"/>
              </a:ext>
            </a:extLst>
          </p:cNvPr>
          <p:cNvCxnSpPr>
            <a:cxnSpLocks/>
            <a:stCxn id="14" idx="2"/>
            <a:endCxn id="91" idx="0"/>
          </p:cNvCxnSpPr>
          <p:nvPr/>
        </p:nvCxnSpPr>
        <p:spPr>
          <a:xfrm>
            <a:off x="6547703" y="3826298"/>
            <a:ext cx="0" cy="448950"/>
          </a:xfrm>
          <a:prstGeom prst="line">
            <a:avLst/>
          </a:prstGeom>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0005118D-A5E1-4BD2-ABFE-412AE1325329}"/>
              </a:ext>
            </a:extLst>
          </p:cNvPr>
          <p:cNvCxnSpPr>
            <a:cxnSpLocks/>
            <a:stCxn id="91" idx="3"/>
            <a:endCxn id="15" idx="1"/>
          </p:cNvCxnSpPr>
          <p:nvPr/>
        </p:nvCxnSpPr>
        <p:spPr>
          <a:xfrm>
            <a:off x="7527061" y="4620647"/>
            <a:ext cx="979358" cy="152814"/>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12133558-48AD-4C21-90ED-5B59B3BE2D42}"/>
              </a:ext>
            </a:extLst>
          </p:cNvPr>
          <p:cNvCxnSpPr>
            <a:cxnSpLocks/>
            <a:stCxn id="15" idx="3"/>
            <a:endCxn id="103" idx="2"/>
          </p:cNvCxnSpPr>
          <p:nvPr/>
        </p:nvCxnSpPr>
        <p:spPr>
          <a:xfrm flipV="1">
            <a:off x="10465135" y="4174976"/>
            <a:ext cx="451700" cy="598485"/>
          </a:xfrm>
          <a:prstGeom prst="line">
            <a:avLst/>
          </a:prstGeom>
        </p:spPr>
        <p:style>
          <a:lnRef idx="1">
            <a:schemeClr val="dk1"/>
          </a:lnRef>
          <a:fillRef idx="0">
            <a:schemeClr val="dk1"/>
          </a:fillRef>
          <a:effectRef idx="0">
            <a:schemeClr val="dk1"/>
          </a:effectRef>
          <a:fontRef idx="minor">
            <a:schemeClr val="tx1"/>
          </a:fontRef>
        </p:style>
      </p:cxnSp>
      <p:sp>
        <p:nvSpPr>
          <p:cNvPr id="103" name="Oval 102">
            <a:extLst>
              <a:ext uri="{FF2B5EF4-FFF2-40B4-BE49-F238E27FC236}">
                <a16:creationId xmlns:a16="http://schemas.microsoft.com/office/drawing/2014/main" id="{E7DB81A6-54F3-4A26-85F5-21D69987AC97}"/>
              </a:ext>
            </a:extLst>
          </p:cNvPr>
          <p:cNvSpPr/>
          <p:nvPr/>
        </p:nvSpPr>
        <p:spPr>
          <a:xfrm>
            <a:off x="10916835" y="3916918"/>
            <a:ext cx="1152764" cy="516115"/>
          </a:xfrm>
          <a:prstGeom prst="ellipse">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USER ID</a:t>
            </a:r>
          </a:p>
        </p:txBody>
      </p:sp>
      <p:sp>
        <p:nvSpPr>
          <p:cNvPr id="120" name="Diamond 119">
            <a:extLst>
              <a:ext uri="{FF2B5EF4-FFF2-40B4-BE49-F238E27FC236}">
                <a16:creationId xmlns:a16="http://schemas.microsoft.com/office/drawing/2014/main" id="{79210EB5-1E11-4673-AAC5-76C56B577FB2}"/>
              </a:ext>
            </a:extLst>
          </p:cNvPr>
          <p:cNvSpPr/>
          <p:nvPr/>
        </p:nvSpPr>
        <p:spPr>
          <a:xfrm>
            <a:off x="5568345" y="2032564"/>
            <a:ext cx="1958716" cy="690798"/>
          </a:xfrm>
          <a:prstGeom prst="diamond">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400" dirty="0"/>
              <a:t>ADD ITEM</a:t>
            </a:r>
          </a:p>
        </p:txBody>
      </p:sp>
      <p:cxnSp>
        <p:nvCxnSpPr>
          <p:cNvPr id="130" name="Straight Connector 129">
            <a:extLst>
              <a:ext uri="{FF2B5EF4-FFF2-40B4-BE49-F238E27FC236}">
                <a16:creationId xmlns:a16="http://schemas.microsoft.com/office/drawing/2014/main" id="{C0636530-9AF9-439E-B105-CFE96E92A82C}"/>
              </a:ext>
            </a:extLst>
          </p:cNvPr>
          <p:cNvCxnSpPr>
            <a:stCxn id="18" idx="3"/>
            <a:endCxn id="120" idx="1"/>
          </p:cNvCxnSpPr>
          <p:nvPr/>
        </p:nvCxnSpPr>
        <p:spPr>
          <a:xfrm flipV="1">
            <a:off x="4886826" y="2377963"/>
            <a:ext cx="681519" cy="1557227"/>
          </a:xfrm>
          <a:prstGeom prst="line">
            <a:avLst/>
          </a:prstGeom>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2DA3BDCB-DF2E-49A4-A23B-F52720CA9CDC}"/>
              </a:ext>
            </a:extLst>
          </p:cNvPr>
          <p:cNvCxnSpPr>
            <a:stCxn id="120" idx="2"/>
            <a:endCxn id="14" idx="0"/>
          </p:cNvCxnSpPr>
          <p:nvPr/>
        </p:nvCxnSpPr>
        <p:spPr>
          <a:xfrm>
            <a:off x="6547703" y="2723362"/>
            <a:ext cx="0" cy="412138"/>
          </a:xfrm>
          <a:prstGeom prst="line">
            <a:avLst/>
          </a:prstGeom>
        </p:spPr>
        <p:style>
          <a:lnRef idx="1">
            <a:schemeClr val="dk1"/>
          </a:lnRef>
          <a:fillRef idx="0">
            <a:schemeClr val="dk1"/>
          </a:fillRef>
          <a:effectRef idx="0">
            <a:schemeClr val="dk1"/>
          </a:effectRef>
          <a:fontRef idx="minor">
            <a:schemeClr val="tx1"/>
          </a:fontRef>
        </p:style>
      </p:cxnSp>
      <p:sp>
        <p:nvSpPr>
          <p:cNvPr id="160" name="Rectangle 159">
            <a:extLst>
              <a:ext uri="{FF2B5EF4-FFF2-40B4-BE49-F238E27FC236}">
                <a16:creationId xmlns:a16="http://schemas.microsoft.com/office/drawing/2014/main" id="{3F3E4984-739F-4A92-95C3-656AAA7FE2D2}"/>
              </a:ext>
            </a:extLst>
          </p:cNvPr>
          <p:cNvSpPr/>
          <p:nvPr/>
        </p:nvSpPr>
        <p:spPr>
          <a:xfrm>
            <a:off x="5560937" y="5992577"/>
            <a:ext cx="1958716" cy="690798"/>
          </a:xfrm>
          <a:prstGeom prst="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ORDER</a:t>
            </a:r>
          </a:p>
        </p:txBody>
      </p:sp>
      <p:sp>
        <p:nvSpPr>
          <p:cNvPr id="10" name="Diamond 9">
            <a:extLst>
              <a:ext uri="{FF2B5EF4-FFF2-40B4-BE49-F238E27FC236}">
                <a16:creationId xmlns:a16="http://schemas.microsoft.com/office/drawing/2014/main" id="{56483257-DAA1-4FE4-A80F-F7616ADA1BAB}"/>
              </a:ext>
            </a:extLst>
          </p:cNvPr>
          <p:cNvSpPr/>
          <p:nvPr/>
        </p:nvSpPr>
        <p:spPr>
          <a:xfrm>
            <a:off x="8506419" y="5992577"/>
            <a:ext cx="1958716" cy="690798"/>
          </a:xfrm>
          <a:prstGeom prst="diamond">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400" dirty="0"/>
              <a:t>PRODUCES</a:t>
            </a:r>
          </a:p>
        </p:txBody>
      </p:sp>
      <p:cxnSp>
        <p:nvCxnSpPr>
          <p:cNvPr id="37" name="Straight Connector 36">
            <a:extLst>
              <a:ext uri="{FF2B5EF4-FFF2-40B4-BE49-F238E27FC236}">
                <a16:creationId xmlns:a16="http://schemas.microsoft.com/office/drawing/2014/main" id="{208F8691-51AA-4748-9A0F-9DFB8A03F737}"/>
              </a:ext>
            </a:extLst>
          </p:cNvPr>
          <p:cNvCxnSpPr>
            <a:cxnSpLocks/>
            <a:stCxn id="10" idx="0"/>
            <a:endCxn id="15" idx="2"/>
          </p:cNvCxnSpPr>
          <p:nvPr/>
        </p:nvCxnSpPr>
        <p:spPr>
          <a:xfrm flipV="1">
            <a:off x="9485777" y="5118860"/>
            <a:ext cx="0" cy="873717"/>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B2075A11-3BB1-451B-914A-775EE677FBF2}"/>
              </a:ext>
            </a:extLst>
          </p:cNvPr>
          <p:cNvCxnSpPr>
            <a:cxnSpLocks/>
            <a:stCxn id="160" idx="3"/>
            <a:endCxn id="10" idx="1"/>
          </p:cNvCxnSpPr>
          <p:nvPr/>
        </p:nvCxnSpPr>
        <p:spPr>
          <a:xfrm>
            <a:off x="7519653" y="6337976"/>
            <a:ext cx="986766" cy="0"/>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D28992D5-1979-4925-8A20-559CD1B5E429}"/>
              </a:ext>
            </a:extLst>
          </p:cNvPr>
          <p:cNvCxnSpPr>
            <a:cxnSpLocks/>
            <a:stCxn id="160" idx="0"/>
            <a:endCxn id="27" idx="4"/>
          </p:cNvCxnSpPr>
          <p:nvPr/>
        </p:nvCxnSpPr>
        <p:spPr>
          <a:xfrm flipV="1">
            <a:off x="6540295" y="5813775"/>
            <a:ext cx="7408" cy="178802"/>
          </a:xfrm>
          <a:prstGeom prst="line">
            <a:avLst/>
          </a:prstGeom>
        </p:spPr>
        <p:style>
          <a:lnRef idx="1">
            <a:schemeClr val="dk1"/>
          </a:lnRef>
          <a:fillRef idx="0">
            <a:schemeClr val="dk1"/>
          </a:fillRef>
          <a:effectRef idx="0">
            <a:schemeClr val="dk1"/>
          </a:effectRef>
          <a:fontRef idx="minor">
            <a:schemeClr val="tx1"/>
          </a:fontRef>
        </p:style>
      </p:cxnSp>
      <p:sp>
        <p:nvSpPr>
          <p:cNvPr id="27" name="Oval 26">
            <a:extLst>
              <a:ext uri="{FF2B5EF4-FFF2-40B4-BE49-F238E27FC236}">
                <a16:creationId xmlns:a16="http://schemas.microsoft.com/office/drawing/2014/main" id="{B174B483-7BA6-4369-8505-49B8D9A4F7A6}"/>
              </a:ext>
            </a:extLst>
          </p:cNvPr>
          <p:cNvSpPr/>
          <p:nvPr/>
        </p:nvSpPr>
        <p:spPr>
          <a:xfrm>
            <a:off x="5971321" y="5297660"/>
            <a:ext cx="1152764" cy="516115"/>
          </a:xfrm>
          <a:prstGeom prst="ellipse">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ORDER ID</a:t>
            </a:r>
          </a:p>
        </p:txBody>
      </p:sp>
      <p:sp>
        <p:nvSpPr>
          <p:cNvPr id="90" name="Diamond 89">
            <a:extLst>
              <a:ext uri="{FF2B5EF4-FFF2-40B4-BE49-F238E27FC236}">
                <a16:creationId xmlns:a16="http://schemas.microsoft.com/office/drawing/2014/main" id="{B685025F-CA49-4386-9AD4-1ACD8F4F6A94}"/>
              </a:ext>
            </a:extLst>
          </p:cNvPr>
          <p:cNvSpPr/>
          <p:nvPr/>
        </p:nvSpPr>
        <p:spPr>
          <a:xfrm>
            <a:off x="2918940" y="5992577"/>
            <a:ext cx="1958716" cy="690798"/>
          </a:xfrm>
          <a:prstGeom prst="diamond">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400" dirty="0"/>
              <a:t>PURCHASE</a:t>
            </a:r>
          </a:p>
        </p:txBody>
      </p:sp>
      <p:cxnSp>
        <p:nvCxnSpPr>
          <p:cNvPr id="93" name="Straight Connector 92">
            <a:extLst>
              <a:ext uri="{FF2B5EF4-FFF2-40B4-BE49-F238E27FC236}">
                <a16:creationId xmlns:a16="http://schemas.microsoft.com/office/drawing/2014/main" id="{73EA8B6C-5354-458E-9CB1-EA53156CF311}"/>
              </a:ext>
            </a:extLst>
          </p:cNvPr>
          <p:cNvCxnSpPr>
            <a:stCxn id="19" idx="2"/>
            <a:endCxn id="90" idx="0"/>
          </p:cNvCxnSpPr>
          <p:nvPr/>
        </p:nvCxnSpPr>
        <p:spPr>
          <a:xfrm>
            <a:off x="3898298" y="5934132"/>
            <a:ext cx="0" cy="58445"/>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FC2EE16D-B2FE-40BC-AC9F-C46BFC5DC613}"/>
              </a:ext>
            </a:extLst>
          </p:cNvPr>
          <p:cNvCxnSpPr>
            <a:cxnSpLocks/>
            <a:stCxn id="90" idx="3"/>
            <a:endCxn id="160" idx="1"/>
          </p:cNvCxnSpPr>
          <p:nvPr/>
        </p:nvCxnSpPr>
        <p:spPr>
          <a:xfrm>
            <a:off x="4877656" y="6337976"/>
            <a:ext cx="683281" cy="0"/>
          </a:xfrm>
          <a:prstGeom prst="line">
            <a:avLst/>
          </a:prstGeom>
        </p:spPr>
        <p:style>
          <a:lnRef idx="1">
            <a:schemeClr val="dk1"/>
          </a:lnRef>
          <a:fillRef idx="0">
            <a:schemeClr val="dk1"/>
          </a:fillRef>
          <a:effectRef idx="0">
            <a:schemeClr val="dk1"/>
          </a:effectRef>
          <a:fontRef idx="minor">
            <a:schemeClr val="tx1"/>
          </a:fontRef>
        </p:style>
      </p:cxnSp>
      <p:sp>
        <p:nvSpPr>
          <p:cNvPr id="109" name="Diamond 108">
            <a:extLst>
              <a:ext uri="{FF2B5EF4-FFF2-40B4-BE49-F238E27FC236}">
                <a16:creationId xmlns:a16="http://schemas.microsoft.com/office/drawing/2014/main" id="{E8A1B702-E49A-40AC-9379-2F4121376087}"/>
              </a:ext>
            </a:extLst>
          </p:cNvPr>
          <p:cNvSpPr/>
          <p:nvPr/>
        </p:nvSpPr>
        <p:spPr>
          <a:xfrm>
            <a:off x="2320888" y="2028449"/>
            <a:ext cx="1958716" cy="690798"/>
          </a:xfrm>
          <a:prstGeom prst="diamond">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400" dirty="0"/>
              <a:t>CREATES</a:t>
            </a:r>
          </a:p>
        </p:txBody>
      </p:sp>
      <p:cxnSp>
        <p:nvCxnSpPr>
          <p:cNvPr id="111" name="Straight Connector 110">
            <a:extLst>
              <a:ext uri="{FF2B5EF4-FFF2-40B4-BE49-F238E27FC236}">
                <a16:creationId xmlns:a16="http://schemas.microsoft.com/office/drawing/2014/main" id="{DB3CA0D1-AA92-42C2-A789-F98C94C7C5D1}"/>
              </a:ext>
            </a:extLst>
          </p:cNvPr>
          <p:cNvCxnSpPr>
            <a:cxnSpLocks/>
            <a:stCxn id="18" idx="0"/>
            <a:endCxn id="109" idx="2"/>
          </p:cNvCxnSpPr>
          <p:nvPr/>
        </p:nvCxnSpPr>
        <p:spPr>
          <a:xfrm flipH="1" flipV="1">
            <a:off x="3300246" y="2719247"/>
            <a:ext cx="607222" cy="870544"/>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23953ED5-B95D-4EE3-AFBB-AC2B74756BDD}"/>
              </a:ext>
            </a:extLst>
          </p:cNvPr>
          <p:cNvCxnSpPr>
            <a:stCxn id="109" idx="1"/>
            <a:endCxn id="20" idx="3"/>
          </p:cNvCxnSpPr>
          <p:nvPr/>
        </p:nvCxnSpPr>
        <p:spPr>
          <a:xfrm flipH="1" flipV="1">
            <a:off x="2095038" y="489975"/>
            <a:ext cx="225850" cy="1883873"/>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0532046A-5F13-4DED-94E1-91F7E0E846B5}"/>
              </a:ext>
            </a:extLst>
          </p:cNvPr>
          <p:cNvCxnSpPr>
            <a:stCxn id="109" idx="1"/>
            <a:endCxn id="21" idx="3"/>
          </p:cNvCxnSpPr>
          <p:nvPr/>
        </p:nvCxnSpPr>
        <p:spPr>
          <a:xfrm flipH="1" flipV="1">
            <a:off x="2076049" y="1364225"/>
            <a:ext cx="244839" cy="1009623"/>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8FC77CBD-B99A-45F8-A55B-85215A6BB7ED}"/>
              </a:ext>
            </a:extLst>
          </p:cNvPr>
          <p:cNvCxnSpPr>
            <a:stCxn id="109" idx="1"/>
            <a:endCxn id="22" idx="3"/>
          </p:cNvCxnSpPr>
          <p:nvPr/>
        </p:nvCxnSpPr>
        <p:spPr>
          <a:xfrm flipH="1" flipV="1">
            <a:off x="2095038" y="2207908"/>
            <a:ext cx="225850" cy="165940"/>
          </a:xfrm>
          <a:prstGeom prst="line">
            <a:avLst/>
          </a:prstGeom>
        </p:spPr>
        <p:style>
          <a:lnRef idx="1">
            <a:schemeClr val="dk1"/>
          </a:lnRef>
          <a:fillRef idx="0">
            <a:schemeClr val="dk1"/>
          </a:fillRef>
          <a:effectRef idx="0">
            <a:schemeClr val="dk1"/>
          </a:effectRef>
          <a:fontRef idx="minor">
            <a:schemeClr val="tx1"/>
          </a:fontRef>
        </p:style>
      </p:cxnSp>
      <p:sp>
        <p:nvSpPr>
          <p:cNvPr id="165" name="Rectangle 164">
            <a:extLst>
              <a:ext uri="{FF2B5EF4-FFF2-40B4-BE49-F238E27FC236}">
                <a16:creationId xmlns:a16="http://schemas.microsoft.com/office/drawing/2014/main" id="{1A37C325-AD81-48FE-B679-D4EC9C897632}"/>
              </a:ext>
            </a:extLst>
          </p:cNvPr>
          <p:cNvSpPr/>
          <p:nvPr/>
        </p:nvSpPr>
        <p:spPr>
          <a:xfrm>
            <a:off x="2488670" y="644982"/>
            <a:ext cx="1958716" cy="690798"/>
          </a:xfrm>
          <a:prstGeom prst="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ADMIN</a:t>
            </a:r>
          </a:p>
        </p:txBody>
      </p:sp>
      <p:sp>
        <p:nvSpPr>
          <p:cNvPr id="209" name="Rectangle 208">
            <a:extLst>
              <a:ext uri="{FF2B5EF4-FFF2-40B4-BE49-F238E27FC236}">
                <a16:creationId xmlns:a16="http://schemas.microsoft.com/office/drawing/2014/main" id="{236795A5-33DA-4393-AE34-5D2FD9FFE4BD}"/>
              </a:ext>
            </a:extLst>
          </p:cNvPr>
          <p:cNvSpPr/>
          <p:nvPr/>
        </p:nvSpPr>
        <p:spPr>
          <a:xfrm>
            <a:off x="136322" y="2713636"/>
            <a:ext cx="1958716" cy="690798"/>
          </a:xfrm>
          <a:prstGeom prst="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REVIEWS</a:t>
            </a:r>
          </a:p>
        </p:txBody>
      </p:sp>
      <p:cxnSp>
        <p:nvCxnSpPr>
          <p:cNvPr id="211" name="Straight Connector 210">
            <a:extLst>
              <a:ext uri="{FF2B5EF4-FFF2-40B4-BE49-F238E27FC236}">
                <a16:creationId xmlns:a16="http://schemas.microsoft.com/office/drawing/2014/main" id="{B546E89E-4E8C-41E7-A635-FAAD242F66EC}"/>
              </a:ext>
            </a:extLst>
          </p:cNvPr>
          <p:cNvCxnSpPr>
            <a:stCxn id="109" idx="1"/>
            <a:endCxn id="209" idx="3"/>
          </p:cNvCxnSpPr>
          <p:nvPr/>
        </p:nvCxnSpPr>
        <p:spPr>
          <a:xfrm flipH="1">
            <a:off x="2095038" y="2373848"/>
            <a:ext cx="225850" cy="685187"/>
          </a:xfrm>
          <a:prstGeom prst="line">
            <a:avLst/>
          </a:prstGeom>
        </p:spPr>
        <p:style>
          <a:lnRef idx="1">
            <a:schemeClr val="dk1"/>
          </a:lnRef>
          <a:fillRef idx="0">
            <a:schemeClr val="dk1"/>
          </a:fillRef>
          <a:effectRef idx="0">
            <a:schemeClr val="dk1"/>
          </a:effectRef>
          <a:fontRef idx="minor">
            <a:schemeClr val="tx1"/>
          </a:fontRef>
        </p:style>
      </p:cxnSp>
      <p:sp>
        <p:nvSpPr>
          <p:cNvPr id="213" name="Diamond 212">
            <a:extLst>
              <a:ext uri="{FF2B5EF4-FFF2-40B4-BE49-F238E27FC236}">
                <a16:creationId xmlns:a16="http://schemas.microsoft.com/office/drawing/2014/main" id="{FDB88723-E81C-4E68-B760-CFD95BD3B5A8}"/>
              </a:ext>
            </a:extLst>
          </p:cNvPr>
          <p:cNvSpPr/>
          <p:nvPr/>
        </p:nvSpPr>
        <p:spPr>
          <a:xfrm>
            <a:off x="3789925" y="1513655"/>
            <a:ext cx="1958716" cy="690798"/>
          </a:xfrm>
          <a:prstGeom prst="diamond">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400" dirty="0"/>
              <a:t>VALIDATES</a:t>
            </a:r>
          </a:p>
        </p:txBody>
      </p:sp>
      <p:cxnSp>
        <p:nvCxnSpPr>
          <p:cNvPr id="215" name="Straight Connector 214">
            <a:extLst>
              <a:ext uri="{FF2B5EF4-FFF2-40B4-BE49-F238E27FC236}">
                <a16:creationId xmlns:a16="http://schemas.microsoft.com/office/drawing/2014/main" id="{5F47BA40-0823-4D3F-8881-C6E3EF25D24B}"/>
              </a:ext>
            </a:extLst>
          </p:cNvPr>
          <p:cNvCxnSpPr>
            <a:cxnSpLocks/>
            <a:stCxn id="165" idx="2"/>
            <a:endCxn id="213" idx="0"/>
          </p:cNvCxnSpPr>
          <p:nvPr/>
        </p:nvCxnSpPr>
        <p:spPr>
          <a:xfrm>
            <a:off x="3468028" y="1335780"/>
            <a:ext cx="1301255" cy="177875"/>
          </a:xfrm>
          <a:prstGeom prst="line">
            <a:avLst/>
          </a:prstGeom>
        </p:spPr>
        <p:style>
          <a:lnRef idx="1">
            <a:schemeClr val="dk1"/>
          </a:lnRef>
          <a:fillRef idx="0">
            <a:schemeClr val="dk1"/>
          </a:fillRef>
          <a:effectRef idx="0">
            <a:schemeClr val="dk1"/>
          </a:effectRef>
          <a:fontRef idx="minor">
            <a:schemeClr val="tx1"/>
          </a:fontRef>
        </p:style>
      </p:cxnSp>
      <p:cxnSp>
        <p:nvCxnSpPr>
          <p:cNvPr id="217" name="Straight Connector 216">
            <a:extLst>
              <a:ext uri="{FF2B5EF4-FFF2-40B4-BE49-F238E27FC236}">
                <a16:creationId xmlns:a16="http://schemas.microsoft.com/office/drawing/2014/main" id="{587821A9-C97D-4222-A170-3FA80BF4A751}"/>
              </a:ext>
            </a:extLst>
          </p:cNvPr>
          <p:cNvCxnSpPr>
            <a:stCxn id="18" idx="0"/>
            <a:endCxn id="213" idx="2"/>
          </p:cNvCxnSpPr>
          <p:nvPr/>
        </p:nvCxnSpPr>
        <p:spPr>
          <a:xfrm flipV="1">
            <a:off x="3907468" y="2204453"/>
            <a:ext cx="861815" cy="1385338"/>
          </a:xfrm>
          <a:prstGeom prst="line">
            <a:avLst/>
          </a:prstGeom>
        </p:spPr>
        <p:style>
          <a:lnRef idx="1">
            <a:schemeClr val="dk1"/>
          </a:lnRef>
          <a:fillRef idx="0">
            <a:schemeClr val="dk1"/>
          </a:fillRef>
          <a:effectRef idx="0">
            <a:schemeClr val="dk1"/>
          </a:effectRef>
          <a:fontRef idx="minor">
            <a:schemeClr val="tx1"/>
          </a:fontRef>
        </p:style>
      </p:cxnSp>
      <p:sp>
        <p:nvSpPr>
          <p:cNvPr id="224" name="Diamond 223">
            <a:extLst>
              <a:ext uri="{FF2B5EF4-FFF2-40B4-BE49-F238E27FC236}">
                <a16:creationId xmlns:a16="http://schemas.microsoft.com/office/drawing/2014/main" id="{84C6DBD0-068A-46DB-9E64-B7758B70033F}"/>
              </a:ext>
            </a:extLst>
          </p:cNvPr>
          <p:cNvSpPr/>
          <p:nvPr/>
        </p:nvSpPr>
        <p:spPr>
          <a:xfrm>
            <a:off x="4581579" y="132968"/>
            <a:ext cx="1958716" cy="690798"/>
          </a:xfrm>
          <a:prstGeom prst="diamond">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400" dirty="0"/>
              <a:t>RE STOCKS</a:t>
            </a:r>
          </a:p>
        </p:txBody>
      </p:sp>
      <p:cxnSp>
        <p:nvCxnSpPr>
          <p:cNvPr id="226" name="Straight Connector 225">
            <a:extLst>
              <a:ext uri="{FF2B5EF4-FFF2-40B4-BE49-F238E27FC236}">
                <a16:creationId xmlns:a16="http://schemas.microsoft.com/office/drawing/2014/main" id="{3861DEE6-B18D-40D6-AB24-F018DFF4FB1B}"/>
              </a:ext>
            </a:extLst>
          </p:cNvPr>
          <p:cNvCxnSpPr>
            <a:stCxn id="165" idx="3"/>
            <a:endCxn id="224" idx="1"/>
          </p:cNvCxnSpPr>
          <p:nvPr/>
        </p:nvCxnSpPr>
        <p:spPr>
          <a:xfrm flipV="1">
            <a:off x="4447386" y="478367"/>
            <a:ext cx="134193" cy="512014"/>
          </a:xfrm>
          <a:prstGeom prst="line">
            <a:avLst/>
          </a:prstGeom>
        </p:spPr>
        <p:style>
          <a:lnRef idx="1">
            <a:schemeClr val="dk1"/>
          </a:lnRef>
          <a:fillRef idx="0">
            <a:schemeClr val="dk1"/>
          </a:fillRef>
          <a:effectRef idx="0">
            <a:schemeClr val="dk1"/>
          </a:effectRef>
          <a:fontRef idx="minor">
            <a:schemeClr val="tx1"/>
          </a:fontRef>
        </p:style>
      </p:cxnSp>
      <p:sp>
        <p:nvSpPr>
          <p:cNvPr id="230" name="Rectangle 229">
            <a:extLst>
              <a:ext uri="{FF2B5EF4-FFF2-40B4-BE49-F238E27FC236}">
                <a16:creationId xmlns:a16="http://schemas.microsoft.com/office/drawing/2014/main" id="{49EC3F76-215C-47A2-BA0B-C2405C706DCE}"/>
              </a:ext>
            </a:extLst>
          </p:cNvPr>
          <p:cNvSpPr/>
          <p:nvPr/>
        </p:nvSpPr>
        <p:spPr>
          <a:xfrm>
            <a:off x="5568345" y="904020"/>
            <a:ext cx="1958716" cy="690798"/>
          </a:xfrm>
          <a:prstGeom prst="rect">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dirty="0"/>
              <a:t>INVENTORY</a:t>
            </a:r>
          </a:p>
        </p:txBody>
      </p:sp>
      <p:cxnSp>
        <p:nvCxnSpPr>
          <p:cNvPr id="232" name="Straight Connector 231">
            <a:extLst>
              <a:ext uri="{FF2B5EF4-FFF2-40B4-BE49-F238E27FC236}">
                <a16:creationId xmlns:a16="http://schemas.microsoft.com/office/drawing/2014/main" id="{F5BC1BF8-4129-412D-AB45-392AAF17FF53}"/>
              </a:ext>
            </a:extLst>
          </p:cNvPr>
          <p:cNvCxnSpPr>
            <a:stCxn id="224" idx="3"/>
            <a:endCxn id="230" idx="0"/>
          </p:cNvCxnSpPr>
          <p:nvPr/>
        </p:nvCxnSpPr>
        <p:spPr>
          <a:xfrm>
            <a:off x="6540295" y="478367"/>
            <a:ext cx="7408" cy="425653"/>
          </a:xfrm>
          <a:prstGeom prst="line">
            <a:avLst/>
          </a:prstGeom>
        </p:spPr>
        <p:style>
          <a:lnRef idx="1">
            <a:schemeClr val="dk1"/>
          </a:lnRef>
          <a:fillRef idx="0">
            <a:schemeClr val="dk1"/>
          </a:fillRef>
          <a:effectRef idx="0">
            <a:schemeClr val="dk1"/>
          </a:effectRef>
          <a:fontRef idx="minor">
            <a:schemeClr val="tx1"/>
          </a:fontRef>
        </p:style>
      </p:cxnSp>
      <p:sp>
        <p:nvSpPr>
          <p:cNvPr id="275" name="Diamond 274">
            <a:extLst>
              <a:ext uri="{FF2B5EF4-FFF2-40B4-BE49-F238E27FC236}">
                <a16:creationId xmlns:a16="http://schemas.microsoft.com/office/drawing/2014/main" id="{99166CDA-380A-4F47-AB24-0124C931965E}"/>
              </a:ext>
            </a:extLst>
          </p:cNvPr>
          <p:cNvSpPr/>
          <p:nvPr/>
        </p:nvSpPr>
        <p:spPr>
          <a:xfrm>
            <a:off x="6883176" y="1632093"/>
            <a:ext cx="1958716" cy="690798"/>
          </a:xfrm>
          <a:prstGeom prst="diamond">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400" dirty="0"/>
              <a:t>SUPPLIES</a:t>
            </a:r>
          </a:p>
        </p:txBody>
      </p:sp>
      <p:cxnSp>
        <p:nvCxnSpPr>
          <p:cNvPr id="276" name="Straight Connector 275">
            <a:extLst>
              <a:ext uri="{FF2B5EF4-FFF2-40B4-BE49-F238E27FC236}">
                <a16:creationId xmlns:a16="http://schemas.microsoft.com/office/drawing/2014/main" id="{55EF6E1C-3FD1-4521-81ED-C4818DA78E35}"/>
              </a:ext>
            </a:extLst>
          </p:cNvPr>
          <p:cNvCxnSpPr>
            <a:cxnSpLocks/>
            <a:stCxn id="230" idx="2"/>
            <a:endCxn id="275" idx="1"/>
          </p:cNvCxnSpPr>
          <p:nvPr/>
        </p:nvCxnSpPr>
        <p:spPr>
          <a:xfrm>
            <a:off x="6547703" y="1594818"/>
            <a:ext cx="335473" cy="382674"/>
          </a:xfrm>
          <a:prstGeom prst="line">
            <a:avLst/>
          </a:prstGeom>
        </p:spPr>
        <p:style>
          <a:lnRef idx="1">
            <a:schemeClr val="dk1"/>
          </a:lnRef>
          <a:fillRef idx="0">
            <a:schemeClr val="dk1"/>
          </a:fillRef>
          <a:effectRef idx="0">
            <a:schemeClr val="dk1"/>
          </a:effectRef>
          <a:fontRef idx="minor">
            <a:schemeClr val="tx1"/>
          </a:fontRef>
        </p:style>
      </p:cxnSp>
      <p:cxnSp>
        <p:nvCxnSpPr>
          <p:cNvPr id="279" name="Straight Connector 278">
            <a:extLst>
              <a:ext uri="{FF2B5EF4-FFF2-40B4-BE49-F238E27FC236}">
                <a16:creationId xmlns:a16="http://schemas.microsoft.com/office/drawing/2014/main" id="{1FEB7BD0-718A-4EA6-8BFD-D696B5A91163}"/>
              </a:ext>
            </a:extLst>
          </p:cNvPr>
          <p:cNvCxnSpPr>
            <a:cxnSpLocks/>
            <a:stCxn id="275" idx="2"/>
            <a:endCxn id="4" idx="1"/>
          </p:cNvCxnSpPr>
          <p:nvPr/>
        </p:nvCxnSpPr>
        <p:spPr>
          <a:xfrm>
            <a:off x="7862534" y="2322891"/>
            <a:ext cx="643885" cy="383301"/>
          </a:xfrm>
          <a:prstGeom prst="line">
            <a:avLst/>
          </a:prstGeom>
        </p:spPr>
        <p:style>
          <a:lnRef idx="1">
            <a:schemeClr val="dk1"/>
          </a:lnRef>
          <a:fillRef idx="0">
            <a:schemeClr val="dk1"/>
          </a:fillRef>
          <a:effectRef idx="0">
            <a:schemeClr val="dk1"/>
          </a:effectRef>
          <a:fontRef idx="minor">
            <a:schemeClr val="tx1"/>
          </a:fontRef>
        </p:style>
      </p:cxnSp>
      <p:sp>
        <p:nvSpPr>
          <p:cNvPr id="287" name="Oval 286">
            <a:extLst>
              <a:ext uri="{FF2B5EF4-FFF2-40B4-BE49-F238E27FC236}">
                <a16:creationId xmlns:a16="http://schemas.microsoft.com/office/drawing/2014/main" id="{D6FDC376-B14D-4DA1-863E-7C64C9DAF653}"/>
              </a:ext>
            </a:extLst>
          </p:cNvPr>
          <p:cNvSpPr/>
          <p:nvPr/>
        </p:nvSpPr>
        <p:spPr>
          <a:xfrm>
            <a:off x="539298" y="3614557"/>
            <a:ext cx="1152764" cy="516115"/>
          </a:xfrm>
          <a:prstGeom prst="ellipse">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USER ID</a:t>
            </a:r>
          </a:p>
        </p:txBody>
      </p:sp>
      <p:sp>
        <p:nvSpPr>
          <p:cNvPr id="289" name="Oval 288">
            <a:extLst>
              <a:ext uri="{FF2B5EF4-FFF2-40B4-BE49-F238E27FC236}">
                <a16:creationId xmlns:a16="http://schemas.microsoft.com/office/drawing/2014/main" id="{372B2EB9-28E7-4030-A711-DBB6B348F593}"/>
              </a:ext>
            </a:extLst>
          </p:cNvPr>
          <p:cNvSpPr/>
          <p:nvPr/>
        </p:nvSpPr>
        <p:spPr>
          <a:xfrm>
            <a:off x="516554" y="4225466"/>
            <a:ext cx="1152764" cy="516115"/>
          </a:xfrm>
          <a:prstGeom prst="ellipse">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ADRESS</a:t>
            </a:r>
          </a:p>
        </p:txBody>
      </p:sp>
      <p:sp>
        <p:nvSpPr>
          <p:cNvPr id="291" name="Oval 290">
            <a:extLst>
              <a:ext uri="{FF2B5EF4-FFF2-40B4-BE49-F238E27FC236}">
                <a16:creationId xmlns:a16="http://schemas.microsoft.com/office/drawing/2014/main" id="{4B2DFF3A-56C9-4422-96C7-9A23157F0A32}"/>
              </a:ext>
            </a:extLst>
          </p:cNvPr>
          <p:cNvSpPr/>
          <p:nvPr/>
        </p:nvSpPr>
        <p:spPr>
          <a:xfrm>
            <a:off x="539298" y="4836375"/>
            <a:ext cx="1152764" cy="516115"/>
          </a:xfrm>
          <a:prstGeom prst="ellipse">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PHONE</a:t>
            </a:r>
          </a:p>
        </p:txBody>
      </p:sp>
      <p:cxnSp>
        <p:nvCxnSpPr>
          <p:cNvPr id="297" name="Straight Connector 296">
            <a:extLst>
              <a:ext uri="{FF2B5EF4-FFF2-40B4-BE49-F238E27FC236}">
                <a16:creationId xmlns:a16="http://schemas.microsoft.com/office/drawing/2014/main" id="{D4415140-E324-48BE-97B1-542CD4F5275F}"/>
              </a:ext>
            </a:extLst>
          </p:cNvPr>
          <p:cNvCxnSpPr>
            <a:stCxn id="18" idx="1"/>
            <a:endCxn id="287" idx="6"/>
          </p:cNvCxnSpPr>
          <p:nvPr/>
        </p:nvCxnSpPr>
        <p:spPr>
          <a:xfrm flipH="1" flipV="1">
            <a:off x="1692062" y="3872615"/>
            <a:ext cx="1236048" cy="62575"/>
          </a:xfrm>
          <a:prstGeom prst="line">
            <a:avLst/>
          </a:prstGeom>
        </p:spPr>
        <p:style>
          <a:lnRef idx="1">
            <a:schemeClr val="dk1"/>
          </a:lnRef>
          <a:fillRef idx="0">
            <a:schemeClr val="dk1"/>
          </a:fillRef>
          <a:effectRef idx="0">
            <a:schemeClr val="dk1"/>
          </a:effectRef>
          <a:fontRef idx="minor">
            <a:schemeClr val="tx1"/>
          </a:fontRef>
        </p:style>
      </p:cxnSp>
      <p:cxnSp>
        <p:nvCxnSpPr>
          <p:cNvPr id="299" name="Straight Connector 298">
            <a:extLst>
              <a:ext uri="{FF2B5EF4-FFF2-40B4-BE49-F238E27FC236}">
                <a16:creationId xmlns:a16="http://schemas.microsoft.com/office/drawing/2014/main" id="{6662A64F-8563-4E35-B60A-A4DCD4ECDB37}"/>
              </a:ext>
            </a:extLst>
          </p:cNvPr>
          <p:cNvCxnSpPr>
            <a:stCxn id="18" idx="1"/>
            <a:endCxn id="289" idx="6"/>
          </p:cNvCxnSpPr>
          <p:nvPr/>
        </p:nvCxnSpPr>
        <p:spPr>
          <a:xfrm flipH="1">
            <a:off x="1669318" y="3935190"/>
            <a:ext cx="1258792" cy="548334"/>
          </a:xfrm>
          <a:prstGeom prst="line">
            <a:avLst/>
          </a:prstGeom>
        </p:spPr>
        <p:style>
          <a:lnRef idx="1">
            <a:schemeClr val="dk1"/>
          </a:lnRef>
          <a:fillRef idx="0">
            <a:schemeClr val="dk1"/>
          </a:fillRef>
          <a:effectRef idx="0">
            <a:schemeClr val="dk1"/>
          </a:effectRef>
          <a:fontRef idx="minor">
            <a:schemeClr val="tx1"/>
          </a:fontRef>
        </p:style>
      </p:cxnSp>
      <p:cxnSp>
        <p:nvCxnSpPr>
          <p:cNvPr id="301" name="Straight Connector 300">
            <a:extLst>
              <a:ext uri="{FF2B5EF4-FFF2-40B4-BE49-F238E27FC236}">
                <a16:creationId xmlns:a16="http://schemas.microsoft.com/office/drawing/2014/main" id="{0CDFDFDD-C909-4BAA-8C98-902B67E7BEFB}"/>
              </a:ext>
            </a:extLst>
          </p:cNvPr>
          <p:cNvCxnSpPr>
            <a:stCxn id="18" idx="1"/>
            <a:endCxn id="291" idx="6"/>
          </p:cNvCxnSpPr>
          <p:nvPr/>
        </p:nvCxnSpPr>
        <p:spPr>
          <a:xfrm flipH="1">
            <a:off x="1692062" y="3935190"/>
            <a:ext cx="1236048" cy="1159243"/>
          </a:xfrm>
          <a:prstGeom prst="line">
            <a:avLst/>
          </a:prstGeom>
        </p:spPr>
        <p:style>
          <a:lnRef idx="1">
            <a:schemeClr val="dk1"/>
          </a:lnRef>
          <a:fillRef idx="0">
            <a:schemeClr val="dk1"/>
          </a:fillRef>
          <a:effectRef idx="0">
            <a:schemeClr val="dk1"/>
          </a:effectRef>
          <a:fontRef idx="minor">
            <a:schemeClr val="tx1"/>
          </a:fontRef>
        </p:style>
      </p:cxnSp>
      <p:sp>
        <p:nvSpPr>
          <p:cNvPr id="306" name="Oval 305">
            <a:extLst>
              <a:ext uri="{FF2B5EF4-FFF2-40B4-BE49-F238E27FC236}">
                <a16:creationId xmlns:a16="http://schemas.microsoft.com/office/drawing/2014/main" id="{8A02E454-A451-4C18-B284-AECEC42B4388}"/>
              </a:ext>
            </a:extLst>
          </p:cNvPr>
          <p:cNvSpPr/>
          <p:nvPr/>
        </p:nvSpPr>
        <p:spPr>
          <a:xfrm>
            <a:off x="10916835" y="4525308"/>
            <a:ext cx="1152764" cy="516115"/>
          </a:xfrm>
          <a:prstGeom prst="ellipse">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200" dirty="0"/>
              <a:t>LOGIN</a:t>
            </a:r>
          </a:p>
        </p:txBody>
      </p:sp>
      <p:sp>
        <p:nvSpPr>
          <p:cNvPr id="308" name="Oval 307">
            <a:extLst>
              <a:ext uri="{FF2B5EF4-FFF2-40B4-BE49-F238E27FC236}">
                <a16:creationId xmlns:a16="http://schemas.microsoft.com/office/drawing/2014/main" id="{43D5F276-462F-464D-8401-504868814354}"/>
              </a:ext>
            </a:extLst>
          </p:cNvPr>
          <p:cNvSpPr/>
          <p:nvPr/>
        </p:nvSpPr>
        <p:spPr>
          <a:xfrm>
            <a:off x="10892370" y="5136034"/>
            <a:ext cx="1152764" cy="516115"/>
          </a:xfrm>
          <a:prstGeom prst="ellipse">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000" dirty="0"/>
              <a:t>PASSWORD</a:t>
            </a:r>
          </a:p>
        </p:txBody>
      </p:sp>
      <p:cxnSp>
        <p:nvCxnSpPr>
          <p:cNvPr id="313" name="Straight Connector 312">
            <a:extLst>
              <a:ext uri="{FF2B5EF4-FFF2-40B4-BE49-F238E27FC236}">
                <a16:creationId xmlns:a16="http://schemas.microsoft.com/office/drawing/2014/main" id="{BE75A257-6F21-41C8-9646-4F3246C3F672}"/>
              </a:ext>
            </a:extLst>
          </p:cNvPr>
          <p:cNvCxnSpPr>
            <a:cxnSpLocks/>
            <a:stCxn id="15" idx="3"/>
            <a:endCxn id="306" idx="2"/>
          </p:cNvCxnSpPr>
          <p:nvPr/>
        </p:nvCxnSpPr>
        <p:spPr>
          <a:xfrm>
            <a:off x="10465135" y="4773461"/>
            <a:ext cx="451700" cy="9905"/>
          </a:xfrm>
          <a:prstGeom prst="line">
            <a:avLst/>
          </a:prstGeom>
        </p:spPr>
        <p:style>
          <a:lnRef idx="1">
            <a:schemeClr val="dk1"/>
          </a:lnRef>
          <a:fillRef idx="0">
            <a:schemeClr val="dk1"/>
          </a:fillRef>
          <a:effectRef idx="0">
            <a:schemeClr val="dk1"/>
          </a:effectRef>
          <a:fontRef idx="minor">
            <a:schemeClr val="tx1"/>
          </a:fontRef>
        </p:style>
      </p:cxnSp>
      <p:cxnSp>
        <p:nvCxnSpPr>
          <p:cNvPr id="316" name="Straight Connector 315">
            <a:extLst>
              <a:ext uri="{FF2B5EF4-FFF2-40B4-BE49-F238E27FC236}">
                <a16:creationId xmlns:a16="http://schemas.microsoft.com/office/drawing/2014/main" id="{25A8A570-2B92-4E56-A4FF-1E4B77DEBA4B}"/>
              </a:ext>
            </a:extLst>
          </p:cNvPr>
          <p:cNvCxnSpPr>
            <a:cxnSpLocks/>
            <a:stCxn id="15" idx="3"/>
            <a:endCxn id="308" idx="2"/>
          </p:cNvCxnSpPr>
          <p:nvPr/>
        </p:nvCxnSpPr>
        <p:spPr>
          <a:xfrm>
            <a:off x="10465135" y="4773461"/>
            <a:ext cx="427235" cy="620631"/>
          </a:xfrm>
          <a:prstGeom prst="line">
            <a:avLst/>
          </a:prstGeom>
        </p:spPr>
        <p:style>
          <a:lnRef idx="1">
            <a:schemeClr val="dk1"/>
          </a:lnRef>
          <a:fillRef idx="0">
            <a:schemeClr val="dk1"/>
          </a:fillRef>
          <a:effectRef idx="0">
            <a:schemeClr val="dk1"/>
          </a:effectRef>
          <a:fontRef idx="minor">
            <a:schemeClr val="tx1"/>
          </a:fontRef>
        </p:style>
      </p:cxnSp>
      <p:sp>
        <p:nvSpPr>
          <p:cNvPr id="231" name="Diamond 230">
            <a:extLst>
              <a:ext uri="{FF2B5EF4-FFF2-40B4-BE49-F238E27FC236}">
                <a16:creationId xmlns:a16="http://schemas.microsoft.com/office/drawing/2014/main" id="{63E91895-49DB-44E5-9248-BC4F31176B83}"/>
              </a:ext>
            </a:extLst>
          </p:cNvPr>
          <p:cNvSpPr/>
          <p:nvPr/>
        </p:nvSpPr>
        <p:spPr>
          <a:xfrm>
            <a:off x="2918940" y="4428062"/>
            <a:ext cx="1958716" cy="690798"/>
          </a:xfrm>
          <a:prstGeom prst="diamond">
            <a:avLst/>
          </a:prstGeom>
          <a:solidFill>
            <a:schemeClr val="accent3">
              <a:lumMod val="50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NZ" sz="1400" dirty="0"/>
              <a:t>MAKES</a:t>
            </a:r>
          </a:p>
        </p:txBody>
      </p:sp>
      <p:cxnSp>
        <p:nvCxnSpPr>
          <p:cNvPr id="87" name="Straight Connector 86">
            <a:extLst>
              <a:ext uri="{FF2B5EF4-FFF2-40B4-BE49-F238E27FC236}">
                <a16:creationId xmlns:a16="http://schemas.microsoft.com/office/drawing/2014/main" id="{DE50EB7A-A23F-4B69-9139-DA743072E17E}"/>
              </a:ext>
            </a:extLst>
          </p:cNvPr>
          <p:cNvCxnSpPr>
            <a:cxnSpLocks/>
            <a:stCxn id="231" idx="0"/>
            <a:endCxn id="18" idx="2"/>
          </p:cNvCxnSpPr>
          <p:nvPr/>
        </p:nvCxnSpPr>
        <p:spPr>
          <a:xfrm flipV="1">
            <a:off x="3898298" y="4280589"/>
            <a:ext cx="9170" cy="147473"/>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9BDB1208-13EA-4E95-AC22-EFD9C20294CE}"/>
              </a:ext>
            </a:extLst>
          </p:cNvPr>
          <p:cNvCxnSpPr>
            <a:cxnSpLocks/>
            <a:stCxn id="19" idx="0"/>
            <a:endCxn id="231" idx="2"/>
          </p:cNvCxnSpPr>
          <p:nvPr/>
        </p:nvCxnSpPr>
        <p:spPr>
          <a:xfrm flipV="1">
            <a:off x="3898298" y="5118860"/>
            <a:ext cx="0" cy="124474"/>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0311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B9BD522A-7FE4-4181-8660-3630B08BB145}"/>
              </a:ext>
            </a:extLst>
          </p:cNvPr>
          <p:cNvGraphicFramePr/>
          <p:nvPr>
            <p:extLst>
              <p:ext uri="{D42A27DB-BD31-4B8C-83A1-F6EECF244321}">
                <p14:modId xmlns:p14="http://schemas.microsoft.com/office/powerpoint/2010/main" val="2000162092"/>
              </p:ext>
            </p:extLst>
          </p:nvPr>
        </p:nvGraphicFramePr>
        <p:xfrm>
          <a:off x="6096000" y="1723518"/>
          <a:ext cx="5598826" cy="51344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21F0DB83-AEED-42C2-B21A-DC34625F045B}"/>
              </a:ext>
            </a:extLst>
          </p:cNvPr>
          <p:cNvSpPr txBox="1"/>
          <p:nvPr/>
        </p:nvSpPr>
        <p:spPr>
          <a:xfrm>
            <a:off x="338527" y="752047"/>
            <a:ext cx="5252803" cy="769441"/>
          </a:xfrm>
          <a:prstGeom prst="rect">
            <a:avLst/>
          </a:prstGeom>
          <a:noFill/>
        </p:spPr>
        <p:txBody>
          <a:bodyPr wrap="square" rtlCol="0">
            <a:spAutoFit/>
          </a:bodyPr>
          <a:lstStyle/>
          <a:p>
            <a:r>
              <a:rPr lang="en-NZ" sz="4400" dirty="0">
                <a:latin typeface="+mj-lt"/>
              </a:rPr>
              <a:t>DATABASE DESIGN</a:t>
            </a:r>
          </a:p>
        </p:txBody>
      </p:sp>
      <p:sp>
        <p:nvSpPr>
          <p:cNvPr id="17" name="Isosceles Triangle 16">
            <a:extLst>
              <a:ext uri="{FF2B5EF4-FFF2-40B4-BE49-F238E27FC236}">
                <a16:creationId xmlns:a16="http://schemas.microsoft.com/office/drawing/2014/main" id="{3521CA96-7405-410D-B071-4AEC8F751D60}"/>
              </a:ext>
            </a:extLst>
          </p:cNvPr>
          <p:cNvSpPr/>
          <p:nvPr/>
        </p:nvSpPr>
        <p:spPr>
          <a:xfrm rot="10800000">
            <a:off x="0" y="-3"/>
            <a:ext cx="5173884" cy="766180"/>
          </a:xfrm>
          <a:prstGeom prst="triangle">
            <a:avLst>
              <a:gd name="adj" fmla="val 48592"/>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9" name="Isosceles Triangle 18">
            <a:extLst>
              <a:ext uri="{FF2B5EF4-FFF2-40B4-BE49-F238E27FC236}">
                <a16:creationId xmlns:a16="http://schemas.microsoft.com/office/drawing/2014/main" id="{4569DD5E-7F8A-4EF5-9BD1-662848371243}"/>
              </a:ext>
            </a:extLst>
          </p:cNvPr>
          <p:cNvSpPr/>
          <p:nvPr/>
        </p:nvSpPr>
        <p:spPr>
          <a:xfrm rot="10800000">
            <a:off x="304800" y="-2"/>
            <a:ext cx="11887200" cy="1139254"/>
          </a:xfrm>
          <a:prstGeom prst="triangle">
            <a:avLst>
              <a:gd name="adj" fmla="val 4926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21" name="Isosceles Triangle 20">
            <a:extLst>
              <a:ext uri="{FF2B5EF4-FFF2-40B4-BE49-F238E27FC236}">
                <a16:creationId xmlns:a16="http://schemas.microsoft.com/office/drawing/2014/main" id="{411BA8F1-8705-4451-91F8-3424654C91E7}"/>
              </a:ext>
            </a:extLst>
          </p:cNvPr>
          <p:cNvSpPr/>
          <p:nvPr/>
        </p:nvSpPr>
        <p:spPr>
          <a:xfrm rot="10800000">
            <a:off x="497174" y="-2"/>
            <a:ext cx="11390026" cy="719529"/>
          </a:xfrm>
          <a:prstGeom prst="triangle">
            <a:avLst>
              <a:gd name="adj" fmla="val 50648"/>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4" name="TextBox 3">
            <a:extLst>
              <a:ext uri="{FF2B5EF4-FFF2-40B4-BE49-F238E27FC236}">
                <a16:creationId xmlns:a16="http://schemas.microsoft.com/office/drawing/2014/main" id="{FB953F49-15D0-4AF6-BC15-BDF694444102}"/>
              </a:ext>
            </a:extLst>
          </p:cNvPr>
          <p:cNvSpPr txBox="1"/>
          <p:nvPr/>
        </p:nvSpPr>
        <p:spPr>
          <a:xfrm>
            <a:off x="338527" y="1723518"/>
            <a:ext cx="5598826" cy="2554545"/>
          </a:xfrm>
          <a:prstGeom prst="rect">
            <a:avLst/>
          </a:prstGeom>
          <a:solidFill>
            <a:schemeClr val="accent3">
              <a:lumMod val="50000"/>
            </a:schemeClr>
          </a:solidFill>
        </p:spPr>
        <p:txBody>
          <a:bodyPr wrap="square" rtlCol="0">
            <a:spAutoFit/>
          </a:bodyPr>
          <a:lstStyle/>
          <a:p>
            <a:r>
              <a:rPr lang="en-NZ" sz="2000" dirty="0">
                <a:solidFill>
                  <a:schemeClr val="bg1"/>
                </a:solidFill>
                <a:latin typeface="+mj-lt"/>
              </a:rPr>
              <a:t>DATBASE NAME:</a:t>
            </a:r>
          </a:p>
          <a:p>
            <a:r>
              <a:rPr lang="en-NZ" sz="2000" dirty="0">
                <a:solidFill>
                  <a:schemeClr val="bg1"/>
                </a:solidFill>
                <a:latin typeface="+mj-lt"/>
              </a:rPr>
              <a:t>DIGITRAK</a:t>
            </a:r>
          </a:p>
          <a:p>
            <a:endParaRPr lang="en-NZ" sz="2000" dirty="0">
              <a:solidFill>
                <a:schemeClr val="bg1"/>
              </a:solidFill>
              <a:latin typeface="+mj-lt"/>
            </a:endParaRPr>
          </a:p>
          <a:p>
            <a:r>
              <a:rPr lang="en-NZ" sz="2000" dirty="0">
                <a:solidFill>
                  <a:schemeClr val="bg1"/>
                </a:solidFill>
                <a:latin typeface="+mj-lt"/>
              </a:rPr>
              <a:t>SCHEMA NAMES:</a:t>
            </a:r>
          </a:p>
          <a:p>
            <a:r>
              <a:rPr lang="en-NZ" sz="2000" dirty="0">
                <a:solidFill>
                  <a:schemeClr val="bg1"/>
                </a:solidFill>
                <a:latin typeface="+mj-lt"/>
              </a:rPr>
              <a:t>Users</a:t>
            </a:r>
          </a:p>
          <a:p>
            <a:r>
              <a:rPr lang="en-NZ" sz="2000" dirty="0">
                <a:solidFill>
                  <a:schemeClr val="bg1"/>
                </a:solidFill>
                <a:latin typeface="+mj-lt"/>
              </a:rPr>
              <a:t>Stock</a:t>
            </a:r>
          </a:p>
          <a:p>
            <a:r>
              <a:rPr lang="en-NZ" sz="2000" dirty="0">
                <a:solidFill>
                  <a:schemeClr val="bg1"/>
                </a:solidFill>
                <a:latin typeface="+mj-lt"/>
              </a:rPr>
              <a:t>Order</a:t>
            </a:r>
          </a:p>
          <a:p>
            <a:r>
              <a:rPr lang="en-NZ" sz="2000" dirty="0">
                <a:solidFill>
                  <a:schemeClr val="bg1"/>
                </a:solidFill>
                <a:latin typeface="+mj-lt"/>
              </a:rPr>
              <a:t>Forum</a:t>
            </a:r>
          </a:p>
        </p:txBody>
      </p:sp>
    </p:spTree>
    <p:extLst>
      <p:ext uri="{BB962C8B-B14F-4D97-AF65-F5344CB8AC3E}">
        <p14:creationId xmlns:p14="http://schemas.microsoft.com/office/powerpoint/2010/main" val="3871220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3" name="Isosceles Triangle 2">
            <a:extLst>
              <a:ext uri="{FF2B5EF4-FFF2-40B4-BE49-F238E27FC236}">
                <a16:creationId xmlns:a16="http://schemas.microsoft.com/office/drawing/2014/main" id="{08EFC2C4-789F-45F6-85E9-FA997FA4253E}"/>
              </a:ext>
            </a:extLst>
          </p:cNvPr>
          <p:cNvSpPr/>
          <p:nvPr/>
        </p:nvSpPr>
        <p:spPr>
          <a:xfrm rot="10800000">
            <a:off x="0" y="-3"/>
            <a:ext cx="5173884" cy="766180"/>
          </a:xfrm>
          <a:prstGeom prst="triangle">
            <a:avLst>
              <a:gd name="adj" fmla="val 48592"/>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Z"/>
          </a:p>
        </p:txBody>
      </p:sp>
      <p:sp>
        <p:nvSpPr>
          <p:cNvPr id="14" name="Isosceles Triangle 13">
            <a:extLst>
              <a:ext uri="{FF2B5EF4-FFF2-40B4-BE49-F238E27FC236}">
                <a16:creationId xmlns:a16="http://schemas.microsoft.com/office/drawing/2014/main" id="{3F558C12-5306-4B88-BCEA-A1E1621CF671}"/>
              </a:ext>
            </a:extLst>
          </p:cNvPr>
          <p:cNvSpPr/>
          <p:nvPr/>
        </p:nvSpPr>
        <p:spPr>
          <a:xfrm rot="10800000">
            <a:off x="304800" y="-2"/>
            <a:ext cx="11887200" cy="1139254"/>
          </a:xfrm>
          <a:prstGeom prst="triangle">
            <a:avLst>
              <a:gd name="adj" fmla="val 49262"/>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Isosceles Triangle 11">
            <a:extLst>
              <a:ext uri="{FF2B5EF4-FFF2-40B4-BE49-F238E27FC236}">
                <a16:creationId xmlns:a16="http://schemas.microsoft.com/office/drawing/2014/main" id="{6EE97A19-69BA-4882-B101-212EC17350DD}"/>
              </a:ext>
            </a:extLst>
          </p:cNvPr>
          <p:cNvSpPr/>
          <p:nvPr/>
        </p:nvSpPr>
        <p:spPr>
          <a:xfrm rot="10800000">
            <a:off x="497174" y="-2"/>
            <a:ext cx="11390026" cy="719529"/>
          </a:xfrm>
          <a:prstGeom prst="triangle">
            <a:avLst>
              <a:gd name="adj" fmla="val 50648"/>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NZ"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E57A08A5-1DE6-45F1-869F-080E9C953B8A}"/>
              </a:ext>
            </a:extLst>
          </p:cNvPr>
          <p:cNvSpPr txBox="1"/>
          <p:nvPr/>
        </p:nvSpPr>
        <p:spPr>
          <a:xfrm>
            <a:off x="497174" y="2967335"/>
            <a:ext cx="5446427" cy="1631216"/>
          </a:xfrm>
          <a:prstGeom prst="rect">
            <a:avLst/>
          </a:prstGeom>
          <a:solidFill>
            <a:schemeClr val="accent3">
              <a:lumMod val="5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bg1"/>
                </a:solidFill>
                <a:effectLst/>
                <a:uLnTx/>
                <a:uFillTx/>
                <a:latin typeface="Calibri Light" panose="020F0302020204030204"/>
                <a:ea typeface="+mn-ea"/>
                <a:cs typeface="+mn-cs"/>
              </a:rPr>
              <a:t>The basic initial layout of the database system will be split into four main schemas. This will ensure that when the database gets more complex and gains new information, it will remain easy to use.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NZ" sz="2000" b="0" i="0" u="none" strike="noStrike" kern="1200" cap="none" spc="0" normalizeH="0" baseline="0" noProof="0" dirty="0">
              <a:ln>
                <a:noFill/>
              </a:ln>
              <a:solidFill>
                <a:schemeClr val="bg1"/>
              </a:solidFill>
              <a:effectLst/>
              <a:uLnTx/>
              <a:uFillTx/>
              <a:latin typeface="Calibri Light" panose="020F0302020204030204"/>
              <a:ea typeface="+mn-ea"/>
              <a:cs typeface="+mn-cs"/>
            </a:endParaRPr>
          </a:p>
        </p:txBody>
      </p:sp>
      <p:graphicFrame>
        <p:nvGraphicFramePr>
          <p:cNvPr id="4" name="Diagram 3">
            <a:extLst>
              <a:ext uri="{FF2B5EF4-FFF2-40B4-BE49-F238E27FC236}">
                <a16:creationId xmlns:a16="http://schemas.microsoft.com/office/drawing/2014/main" id="{69E5F639-9973-4247-B7AD-3BD1F8F665CB}"/>
              </a:ext>
            </a:extLst>
          </p:cNvPr>
          <p:cNvGraphicFramePr/>
          <p:nvPr/>
        </p:nvGraphicFramePr>
        <p:xfrm>
          <a:off x="6248400" y="1999863"/>
          <a:ext cx="4623466" cy="35661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75187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4D6A7B5D-100A-4060-BF0D-0B909BEAA89B}"/>
              </a:ext>
            </a:extLst>
          </p:cNvPr>
          <p:cNvGraphicFramePr>
            <a:graphicFrameLocks noGrp="1"/>
          </p:cNvGraphicFramePr>
          <p:nvPr>
            <p:extLst>
              <p:ext uri="{D42A27DB-BD31-4B8C-83A1-F6EECF244321}">
                <p14:modId xmlns:p14="http://schemas.microsoft.com/office/powerpoint/2010/main" val="1517513544"/>
              </p:ext>
            </p:extLst>
          </p:nvPr>
        </p:nvGraphicFramePr>
        <p:xfrm>
          <a:off x="338528" y="1757473"/>
          <a:ext cx="3612630" cy="4348480"/>
        </p:xfrm>
        <a:graphic>
          <a:graphicData uri="http://schemas.openxmlformats.org/drawingml/2006/table">
            <a:tbl>
              <a:tblPr firstRow="1" bandRow="1">
                <a:tableStyleId>{F2DE63D5-997A-4646-A377-4702673A728D}</a:tableStyleId>
              </a:tblPr>
              <a:tblGrid>
                <a:gridCol w="3612630">
                  <a:extLst>
                    <a:ext uri="{9D8B030D-6E8A-4147-A177-3AD203B41FA5}">
                      <a16:colId xmlns:a16="http://schemas.microsoft.com/office/drawing/2014/main" val="1107688210"/>
                    </a:ext>
                  </a:extLst>
                </a:gridCol>
              </a:tblGrid>
              <a:tr h="370840">
                <a:tc>
                  <a:txBody>
                    <a:bodyPr/>
                    <a:lstStyle/>
                    <a:p>
                      <a:r>
                        <a:rPr lang="en-NZ" dirty="0"/>
                        <a:t>CREATE TABLE CUST_DETAILS (</a:t>
                      </a:r>
                    </a:p>
                  </a:txBody>
                  <a:tcPr/>
                </a:tc>
                <a:extLst>
                  <a:ext uri="{0D108BD9-81ED-4DB2-BD59-A6C34878D82A}">
                    <a16:rowId xmlns:a16="http://schemas.microsoft.com/office/drawing/2014/main" val="1705700815"/>
                  </a:ext>
                </a:extLst>
              </a:tr>
              <a:tr h="370840">
                <a:tc>
                  <a:txBody>
                    <a:bodyPr/>
                    <a:lstStyle/>
                    <a:p>
                      <a:r>
                        <a:rPr lang="en-NZ" dirty="0" err="1"/>
                        <a:t>cust_id</a:t>
                      </a:r>
                      <a:r>
                        <a:rPr lang="en-NZ" dirty="0"/>
                        <a:t> int IDENTITY(1,1) PRIMARY KEY,</a:t>
                      </a:r>
                    </a:p>
                  </a:txBody>
                  <a:tcPr/>
                </a:tc>
                <a:extLst>
                  <a:ext uri="{0D108BD9-81ED-4DB2-BD59-A6C34878D82A}">
                    <a16:rowId xmlns:a16="http://schemas.microsoft.com/office/drawing/2014/main" val="3369895868"/>
                  </a:ext>
                </a:extLst>
              </a:tr>
              <a:tr h="370840">
                <a:tc>
                  <a:txBody>
                    <a:bodyPr/>
                    <a:lstStyle/>
                    <a:p>
                      <a:r>
                        <a:rPr lang="en-NZ" dirty="0" err="1"/>
                        <a:t>fname</a:t>
                      </a:r>
                      <a:r>
                        <a:rPr lang="en-NZ" dirty="0"/>
                        <a:t> varchar(50) NOT NULL, </a:t>
                      </a:r>
                    </a:p>
                  </a:txBody>
                  <a:tcPr/>
                </a:tc>
                <a:extLst>
                  <a:ext uri="{0D108BD9-81ED-4DB2-BD59-A6C34878D82A}">
                    <a16:rowId xmlns:a16="http://schemas.microsoft.com/office/drawing/2014/main" val="933310839"/>
                  </a:ext>
                </a:extLst>
              </a:tr>
              <a:tr h="370840">
                <a:tc>
                  <a:txBody>
                    <a:bodyPr/>
                    <a:lstStyle/>
                    <a:p>
                      <a:r>
                        <a:rPr lang="en-NZ" dirty="0" err="1"/>
                        <a:t>lname</a:t>
                      </a:r>
                      <a:r>
                        <a:rPr lang="en-NZ" dirty="0"/>
                        <a:t> varchar(50) NOT NULL,</a:t>
                      </a:r>
                    </a:p>
                  </a:txBody>
                  <a:tcPr/>
                </a:tc>
                <a:extLst>
                  <a:ext uri="{0D108BD9-81ED-4DB2-BD59-A6C34878D82A}">
                    <a16:rowId xmlns:a16="http://schemas.microsoft.com/office/drawing/2014/main" val="4169567980"/>
                  </a:ext>
                </a:extLst>
              </a:tr>
              <a:tr h="370840">
                <a:tc>
                  <a:txBody>
                    <a:bodyPr/>
                    <a:lstStyle/>
                    <a:p>
                      <a:r>
                        <a:rPr lang="en-NZ" dirty="0" err="1"/>
                        <a:t>mname</a:t>
                      </a:r>
                      <a:r>
                        <a:rPr lang="en-NZ" dirty="0"/>
                        <a:t> varchar(50),</a:t>
                      </a:r>
                    </a:p>
                  </a:txBody>
                  <a:tcPr/>
                </a:tc>
                <a:extLst>
                  <a:ext uri="{0D108BD9-81ED-4DB2-BD59-A6C34878D82A}">
                    <a16:rowId xmlns:a16="http://schemas.microsoft.com/office/drawing/2014/main" val="1533487588"/>
                  </a:ext>
                </a:extLst>
              </a:tr>
              <a:tr h="370840">
                <a:tc>
                  <a:txBody>
                    <a:bodyPr/>
                    <a:lstStyle/>
                    <a:p>
                      <a:r>
                        <a:rPr lang="en-NZ" dirty="0" err="1"/>
                        <a:t>date_join</a:t>
                      </a:r>
                      <a:r>
                        <a:rPr lang="en-NZ" dirty="0"/>
                        <a:t> date DEFAULT GETDATE(),</a:t>
                      </a:r>
                    </a:p>
                  </a:txBody>
                  <a:tcPr/>
                </a:tc>
                <a:extLst>
                  <a:ext uri="{0D108BD9-81ED-4DB2-BD59-A6C34878D82A}">
                    <a16:rowId xmlns:a16="http://schemas.microsoft.com/office/drawing/2014/main" val="3797726413"/>
                  </a:ext>
                </a:extLst>
              </a:tr>
              <a:tr h="370840">
                <a:tc>
                  <a:txBody>
                    <a:bodyPr/>
                    <a:lstStyle/>
                    <a:p>
                      <a:r>
                        <a:rPr lang="en-NZ" dirty="0"/>
                        <a:t>birthdate date NOT NULL,</a:t>
                      </a:r>
                    </a:p>
                  </a:txBody>
                  <a:tcPr/>
                </a:tc>
                <a:extLst>
                  <a:ext uri="{0D108BD9-81ED-4DB2-BD59-A6C34878D82A}">
                    <a16:rowId xmlns:a16="http://schemas.microsoft.com/office/drawing/2014/main" val="3818532456"/>
                  </a:ext>
                </a:extLst>
              </a:tr>
              <a:tr h="370840">
                <a:tc>
                  <a:txBody>
                    <a:bodyPr/>
                    <a:lstStyle/>
                    <a:p>
                      <a:r>
                        <a:rPr lang="en-NZ" dirty="0"/>
                        <a:t>email varchar(100) NOT NULL,</a:t>
                      </a:r>
                    </a:p>
                  </a:txBody>
                  <a:tcPr/>
                </a:tc>
                <a:extLst>
                  <a:ext uri="{0D108BD9-81ED-4DB2-BD59-A6C34878D82A}">
                    <a16:rowId xmlns:a16="http://schemas.microsoft.com/office/drawing/2014/main" val="1959291683"/>
                  </a:ext>
                </a:extLst>
              </a:tr>
              <a:tr h="370840">
                <a:tc>
                  <a:txBody>
                    <a:bodyPr/>
                    <a:lstStyle/>
                    <a:p>
                      <a:r>
                        <a:rPr lang="en-NZ" dirty="0"/>
                        <a:t>login varchar(50) NOT NULL, </a:t>
                      </a:r>
                    </a:p>
                  </a:txBody>
                  <a:tcPr/>
                </a:tc>
                <a:extLst>
                  <a:ext uri="{0D108BD9-81ED-4DB2-BD59-A6C34878D82A}">
                    <a16:rowId xmlns:a16="http://schemas.microsoft.com/office/drawing/2014/main" val="1729778242"/>
                  </a:ext>
                </a:extLst>
              </a:tr>
              <a:tr h="370840">
                <a:tc>
                  <a:txBody>
                    <a:bodyPr/>
                    <a:lstStyle/>
                    <a:p>
                      <a:r>
                        <a:rPr lang="en-NZ" dirty="0"/>
                        <a:t>password varchar(50) NOT NULL,</a:t>
                      </a:r>
                    </a:p>
                  </a:txBody>
                  <a:tcPr/>
                </a:tc>
                <a:extLst>
                  <a:ext uri="{0D108BD9-81ED-4DB2-BD59-A6C34878D82A}">
                    <a16:rowId xmlns:a16="http://schemas.microsoft.com/office/drawing/2014/main" val="2883121317"/>
                  </a:ext>
                </a:extLst>
              </a:tr>
              <a:tr h="370840">
                <a:tc>
                  <a:txBody>
                    <a:bodyPr/>
                    <a:lstStyle/>
                    <a:p>
                      <a:r>
                        <a:rPr lang="en-NZ" dirty="0" err="1"/>
                        <a:t>val_email</a:t>
                      </a:r>
                      <a:r>
                        <a:rPr lang="en-NZ" dirty="0"/>
                        <a:t> bit DEFAULT 0);</a:t>
                      </a:r>
                    </a:p>
                  </a:txBody>
                  <a:tcPr/>
                </a:tc>
                <a:extLst>
                  <a:ext uri="{0D108BD9-81ED-4DB2-BD59-A6C34878D82A}">
                    <a16:rowId xmlns:a16="http://schemas.microsoft.com/office/drawing/2014/main" val="1208676438"/>
                  </a:ext>
                </a:extLst>
              </a:tr>
            </a:tbl>
          </a:graphicData>
        </a:graphic>
      </p:graphicFrame>
      <p:graphicFrame>
        <p:nvGraphicFramePr>
          <p:cNvPr id="5" name="Table 3">
            <a:extLst>
              <a:ext uri="{FF2B5EF4-FFF2-40B4-BE49-F238E27FC236}">
                <a16:creationId xmlns:a16="http://schemas.microsoft.com/office/drawing/2014/main" id="{1A894FDB-B584-4520-8B32-9C62B4FAC80D}"/>
              </a:ext>
            </a:extLst>
          </p:cNvPr>
          <p:cNvGraphicFramePr>
            <a:graphicFrameLocks noGrp="1"/>
          </p:cNvGraphicFramePr>
          <p:nvPr>
            <p:extLst>
              <p:ext uri="{D42A27DB-BD31-4B8C-83A1-F6EECF244321}">
                <p14:modId xmlns:p14="http://schemas.microsoft.com/office/powerpoint/2010/main" val="910071883"/>
              </p:ext>
            </p:extLst>
          </p:nvPr>
        </p:nvGraphicFramePr>
        <p:xfrm>
          <a:off x="4289685" y="1770173"/>
          <a:ext cx="3612630" cy="4617720"/>
        </p:xfrm>
        <a:graphic>
          <a:graphicData uri="http://schemas.openxmlformats.org/drawingml/2006/table">
            <a:tbl>
              <a:tblPr firstRow="1" bandRow="1">
                <a:tableStyleId>{F2DE63D5-997A-4646-A377-4702673A728D}</a:tableStyleId>
              </a:tblPr>
              <a:tblGrid>
                <a:gridCol w="3612630">
                  <a:extLst>
                    <a:ext uri="{9D8B030D-6E8A-4147-A177-3AD203B41FA5}">
                      <a16:colId xmlns:a16="http://schemas.microsoft.com/office/drawing/2014/main" val="1107688210"/>
                    </a:ext>
                  </a:extLst>
                </a:gridCol>
              </a:tblGrid>
              <a:tr h="370840">
                <a:tc>
                  <a:txBody>
                    <a:bodyPr/>
                    <a:lstStyle/>
                    <a:p>
                      <a:r>
                        <a:rPr lang="en-NZ" dirty="0"/>
                        <a:t>CREATE TABLE ADDRESS (</a:t>
                      </a:r>
                    </a:p>
                  </a:txBody>
                  <a:tcPr/>
                </a:tc>
                <a:extLst>
                  <a:ext uri="{0D108BD9-81ED-4DB2-BD59-A6C34878D82A}">
                    <a16:rowId xmlns:a16="http://schemas.microsoft.com/office/drawing/2014/main" val="1705700815"/>
                  </a:ext>
                </a:extLst>
              </a:tr>
              <a:tr h="370840">
                <a:tc>
                  <a:txBody>
                    <a:bodyPr/>
                    <a:lstStyle/>
                    <a:p>
                      <a:r>
                        <a:rPr lang="en-NZ" dirty="0" err="1"/>
                        <a:t>cust_id</a:t>
                      </a:r>
                      <a:r>
                        <a:rPr lang="en-NZ" dirty="0"/>
                        <a:t> int, /*FOREIGN KEY*/</a:t>
                      </a:r>
                    </a:p>
                  </a:txBody>
                  <a:tcPr/>
                </a:tc>
                <a:extLst>
                  <a:ext uri="{0D108BD9-81ED-4DB2-BD59-A6C34878D82A}">
                    <a16:rowId xmlns:a16="http://schemas.microsoft.com/office/drawing/2014/main" val="3369895868"/>
                  </a:ext>
                </a:extLst>
              </a:tr>
              <a:tr h="370840">
                <a:tc>
                  <a:txBody>
                    <a:bodyPr/>
                    <a:lstStyle/>
                    <a:p>
                      <a:r>
                        <a:rPr lang="en-NZ" dirty="0"/>
                        <a:t>address_line1 varchar(100) NOT NULL, </a:t>
                      </a:r>
                    </a:p>
                  </a:txBody>
                  <a:tcPr/>
                </a:tc>
                <a:extLst>
                  <a:ext uri="{0D108BD9-81ED-4DB2-BD59-A6C34878D82A}">
                    <a16:rowId xmlns:a16="http://schemas.microsoft.com/office/drawing/2014/main" val="933310839"/>
                  </a:ext>
                </a:extLst>
              </a:tr>
              <a:tr h="370840">
                <a:tc>
                  <a:txBody>
                    <a:bodyPr/>
                    <a:lstStyle/>
                    <a:p>
                      <a:r>
                        <a:rPr lang="en-NZ" dirty="0"/>
                        <a:t>address_line2 varchar(100),</a:t>
                      </a:r>
                    </a:p>
                  </a:txBody>
                  <a:tcPr/>
                </a:tc>
                <a:extLst>
                  <a:ext uri="{0D108BD9-81ED-4DB2-BD59-A6C34878D82A}">
                    <a16:rowId xmlns:a16="http://schemas.microsoft.com/office/drawing/2014/main" val="4169567980"/>
                  </a:ext>
                </a:extLst>
              </a:tr>
              <a:tr h="370840">
                <a:tc>
                  <a:txBody>
                    <a:bodyPr/>
                    <a:lstStyle/>
                    <a:p>
                      <a:r>
                        <a:rPr lang="en-NZ" dirty="0"/>
                        <a:t>postcode int  NOT NULL,</a:t>
                      </a:r>
                    </a:p>
                  </a:txBody>
                  <a:tcPr/>
                </a:tc>
                <a:extLst>
                  <a:ext uri="{0D108BD9-81ED-4DB2-BD59-A6C34878D82A}">
                    <a16:rowId xmlns:a16="http://schemas.microsoft.com/office/drawing/2014/main" val="1533487588"/>
                  </a:ext>
                </a:extLst>
              </a:tr>
              <a:tr h="370840">
                <a:tc>
                  <a:txBody>
                    <a:bodyPr/>
                    <a:lstStyle/>
                    <a:p>
                      <a:r>
                        <a:rPr lang="en-NZ" dirty="0" err="1"/>
                        <a:t>curr_address</a:t>
                      </a:r>
                      <a:r>
                        <a:rPr lang="en-NZ" dirty="0"/>
                        <a:t> bit,</a:t>
                      </a:r>
                    </a:p>
                  </a:txBody>
                  <a:tcPr/>
                </a:tc>
                <a:extLst>
                  <a:ext uri="{0D108BD9-81ED-4DB2-BD59-A6C34878D82A}">
                    <a16:rowId xmlns:a16="http://schemas.microsoft.com/office/drawing/2014/main" val="3797726413"/>
                  </a:ext>
                </a:extLst>
              </a:tr>
              <a:tr h="370840">
                <a:tc>
                  <a:txBody>
                    <a:bodyPr/>
                    <a:lstStyle/>
                    <a:p>
                      <a:r>
                        <a:rPr lang="en-NZ" dirty="0"/>
                        <a:t>type varchar(50), </a:t>
                      </a:r>
                    </a:p>
                  </a:txBody>
                  <a:tcPr/>
                </a:tc>
                <a:extLst>
                  <a:ext uri="{0D108BD9-81ED-4DB2-BD59-A6C34878D82A}">
                    <a16:rowId xmlns:a16="http://schemas.microsoft.com/office/drawing/2014/main" val="3818532456"/>
                  </a:ext>
                </a:extLst>
              </a:tr>
              <a:tr h="370840">
                <a:tc>
                  <a:txBody>
                    <a:bodyPr/>
                    <a:lstStyle/>
                    <a:p>
                      <a:r>
                        <a:rPr lang="en-NZ" dirty="0"/>
                        <a:t>city varchar(100) NOT NULL,</a:t>
                      </a:r>
                    </a:p>
                  </a:txBody>
                  <a:tcPr/>
                </a:tc>
                <a:extLst>
                  <a:ext uri="{0D108BD9-81ED-4DB2-BD59-A6C34878D82A}">
                    <a16:rowId xmlns:a16="http://schemas.microsoft.com/office/drawing/2014/main" val="2128553071"/>
                  </a:ext>
                </a:extLst>
              </a:tr>
              <a:tr h="370840">
                <a:tc>
                  <a:txBody>
                    <a:bodyPr/>
                    <a:lstStyle/>
                    <a:p>
                      <a:r>
                        <a:rPr lang="en-NZ" dirty="0"/>
                        <a:t>country varchar(100) NOT NULL,</a:t>
                      </a:r>
                    </a:p>
                  </a:txBody>
                  <a:tcPr/>
                </a:tc>
                <a:extLst>
                  <a:ext uri="{0D108BD9-81ED-4DB2-BD59-A6C34878D82A}">
                    <a16:rowId xmlns:a16="http://schemas.microsoft.com/office/drawing/2014/main" val="29606446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description varchar(100),</a:t>
                      </a:r>
                    </a:p>
                  </a:txBody>
                  <a:tcPr/>
                </a:tc>
                <a:extLst>
                  <a:ext uri="{0D108BD9-81ED-4DB2-BD59-A6C34878D82A}">
                    <a16:rowId xmlns:a16="http://schemas.microsoft.com/office/drawing/2014/main" val="359444216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FOREIGN KEY (</a:t>
                      </a:r>
                      <a:r>
                        <a:rPr lang="en-NZ" dirty="0" err="1"/>
                        <a:t>cust_id</a:t>
                      </a:r>
                      <a:r>
                        <a:rPr lang="en-NZ" dirty="0"/>
                        <a:t>) REFERENCES CUST_DETAILS(</a:t>
                      </a:r>
                      <a:r>
                        <a:rPr lang="en-NZ" dirty="0" err="1"/>
                        <a:t>cust_id</a:t>
                      </a:r>
                      <a:r>
                        <a:rPr lang="en-NZ" dirty="0"/>
                        <a:t>));</a:t>
                      </a:r>
                    </a:p>
                  </a:txBody>
                  <a:tcPr/>
                </a:tc>
                <a:extLst>
                  <a:ext uri="{0D108BD9-81ED-4DB2-BD59-A6C34878D82A}">
                    <a16:rowId xmlns:a16="http://schemas.microsoft.com/office/drawing/2014/main" val="2352373697"/>
                  </a:ext>
                </a:extLst>
              </a:tr>
            </a:tbl>
          </a:graphicData>
        </a:graphic>
      </p:graphicFrame>
      <p:graphicFrame>
        <p:nvGraphicFramePr>
          <p:cNvPr id="6" name="Table 3">
            <a:extLst>
              <a:ext uri="{FF2B5EF4-FFF2-40B4-BE49-F238E27FC236}">
                <a16:creationId xmlns:a16="http://schemas.microsoft.com/office/drawing/2014/main" id="{32AA2647-050A-419C-AD94-7D16D98FF3CC}"/>
              </a:ext>
            </a:extLst>
          </p:cNvPr>
          <p:cNvGraphicFramePr>
            <a:graphicFrameLocks noGrp="1"/>
          </p:cNvGraphicFramePr>
          <p:nvPr>
            <p:extLst>
              <p:ext uri="{D42A27DB-BD31-4B8C-83A1-F6EECF244321}">
                <p14:modId xmlns:p14="http://schemas.microsoft.com/office/powerpoint/2010/main" val="105941477"/>
              </p:ext>
            </p:extLst>
          </p:nvPr>
        </p:nvGraphicFramePr>
        <p:xfrm>
          <a:off x="8240842" y="1757473"/>
          <a:ext cx="3612630" cy="2494280"/>
        </p:xfrm>
        <a:graphic>
          <a:graphicData uri="http://schemas.openxmlformats.org/drawingml/2006/table">
            <a:tbl>
              <a:tblPr firstRow="1" bandRow="1">
                <a:tableStyleId>{F2DE63D5-997A-4646-A377-4702673A728D}</a:tableStyleId>
              </a:tblPr>
              <a:tblGrid>
                <a:gridCol w="3612630">
                  <a:extLst>
                    <a:ext uri="{9D8B030D-6E8A-4147-A177-3AD203B41FA5}">
                      <a16:colId xmlns:a16="http://schemas.microsoft.com/office/drawing/2014/main" val="1107688210"/>
                    </a:ext>
                  </a:extLst>
                </a:gridCol>
              </a:tblGrid>
              <a:tr h="370840">
                <a:tc>
                  <a:txBody>
                    <a:bodyPr/>
                    <a:lstStyle/>
                    <a:p>
                      <a:r>
                        <a:rPr lang="en-NZ" dirty="0"/>
                        <a:t>CREATE TABLE PHONE (</a:t>
                      </a:r>
                    </a:p>
                  </a:txBody>
                  <a:tcPr/>
                </a:tc>
                <a:extLst>
                  <a:ext uri="{0D108BD9-81ED-4DB2-BD59-A6C34878D82A}">
                    <a16:rowId xmlns:a16="http://schemas.microsoft.com/office/drawing/2014/main" val="1705700815"/>
                  </a:ext>
                </a:extLst>
              </a:tr>
              <a:tr h="370840">
                <a:tc>
                  <a:txBody>
                    <a:bodyPr/>
                    <a:lstStyle/>
                    <a:p>
                      <a:r>
                        <a:rPr lang="en-NZ" dirty="0" err="1"/>
                        <a:t>cust_id</a:t>
                      </a:r>
                      <a:r>
                        <a:rPr lang="en-NZ" dirty="0"/>
                        <a:t> int, /*FOREIGN KEY*/</a:t>
                      </a:r>
                    </a:p>
                  </a:txBody>
                  <a:tcPr/>
                </a:tc>
                <a:extLst>
                  <a:ext uri="{0D108BD9-81ED-4DB2-BD59-A6C34878D82A}">
                    <a16:rowId xmlns:a16="http://schemas.microsoft.com/office/drawing/2014/main" val="3369895868"/>
                  </a:ext>
                </a:extLst>
              </a:tr>
              <a:tr h="370840">
                <a:tc>
                  <a:txBody>
                    <a:bodyPr/>
                    <a:lstStyle/>
                    <a:p>
                      <a:r>
                        <a:rPr lang="en-NZ" dirty="0"/>
                        <a:t>number int NOT NULL,</a:t>
                      </a:r>
                    </a:p>
                  </a:txBody>
                  <a:tcPr/>
                </a:tc>
                <a:extLst>
                  <a:ext uri="{0D108BD9-81ED-4DB2-BD59-A6C34878D82A}">
                    <a16:rowId xmlns:a16="http://schemas.microsoft.com/office/drawing/2014/main" val="933310839"/>
                  </a:ext>
                </a:extLst>
              </a:tr>
              <a:tr h="370840">
                <a:tc>
                  <a:txBody>
                    <a:bodyPr/>
                    <a:lstStyle/>
                    <a:p>
                      <a:r>
                        <a:rPr lang="en-NZ" dirty="0"/>
                        <a:t>description varchar(100),</a:t>
                      </a:r>
                    </a:p>
                  </a:txBody>
                  <a:tcPr/>
                </a:tc>
                <a:extLst>
                  <a:ext uri="{0D108BD9-81ED-4DB2-BD59-A6C34878D82A}">
                    <a16:rowId xmlns:a16="http://schemas.microsoft.com/office/drawing/2014/main" val="21938438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err="1"/>
                        <a:t>cur_phone</a:t>
                      </a:r>
                      <a:r>
                        <a:rPr lang="en-NZ" dirty="0"/>
                        <a:t> bit,</a:t>
                      </a:r>
                    </a:p>
                  </a:txBody>
                  <a:tcPr/>
                </a:tc>
                <a:extLst>
                  <a:ext uri="{0D108BD9-81ED-4DB2-BD59-A6C34878D82A}">
                    <a16:rowId xmlns:a16="http://schemas.microsoft.com/office/drawing/2014/main" val="70302687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FOREIGN KEY (</a:t>
                      </a:r>
                      <a:r>
                        <a:rPr lang="en-NZ" dirty="0" err="1"/>
                        <a:t>cust_id</a:t>
                      </a:r>
                      <a:r>
                        <a:rPr lang="en-NZ" dirty="0"/>
                        <a:t>) REFERENCES CUST_DETAILS(</a:t>
                      </a:r>
                      <a:r>
                        <a:rPr lang="en-NZ" dirty="0" err="1"/>
                        <a:t>cust_id</a:t>
                      </a:r>
                      <a:r>
                        <a:rPr lang="en-NZ" dirty="0"/>
                        <a:t>));</a:t>
                      </a:r>
                    </a:p>
                  </a:txBody>
                  <a:tcPr/>
                </a:tc>
                <a:extLst>
                  <a:ext uri="{0D108BD9-81ED-4DB2-BD59-A6C34878D82A}">
                    <a16:rowId xmlns:a16="http://schemas.microsoft.com/office/drawing/2014/main" val="3275723530"/>
                  </a:ext>
                </a:extLst>
              </a:tr>
            </a:tbl>
          </a:graphicData>
        </a:graphic>
      </p:graphicFrame>
      <p:sp>
        <p:nvSpPr>
          <p:cNvPr id="2" name="TextBox 1">
            <a:extLst>
              <a:ext uri="{FF2B5EF4-FFF2-40B4-BE49-F238E27FC236}">
                <a16:creationId xmlns:a16="http://schemas.microsoft.com/office/drawing/2014/main" id="{782C71DA-05FA-4878-9FFD-94A7801EB3F5}"/>
              </a:ext>
            </a:extLst>
          </p:cNvPr>
          <p:cNvSpPr txBox="1"/>
          <p:nvPr/>
        </p:nvSpPr>
        <p:spPr>
          <a:xfrm>
            <a:off x="338528" y="754532"/>
            <a:ext cx="2164080" cy="769441"/>
          </a:xfrm>
          <a:prstGeom prst="rect">
            <a:avLst/>
          </a:prstGeom>
          <a:noFill/>
        </p:spPr>
        <p:txBody>
          <a:bodyPr wrap="square" rtlCol="0">
            <a:spAutoFit/>
          </a:bodyPr>
          <a:lstStyle/>
          <a:p>
            <a:r>
              <a:rPr lang="en-NZ" sz="4400" dirty="0">
                <a:latin typeface="+mj-lt"/>
              </a:rPr>
              <a:t>USERS</a:t>
            </a:r>
          </a:p>
        </p:txBody>
      </p:sp>
      <p:sp>
        <p:nvSpPr>
          <p:cNvPr id="9" name="TextBox 8">
            <a:extLst>
              <a:ext uri="{FF2B5EF4-FFF2-40B4-BE49-F238E27FC236}">
                <a16:creationId xmlns:a16="http://schemas.microsoft.com/office/drawing/2014/main" id="{601E7885-0E4B-4059-B466-06A343A5B53D}"/>
              </a:ext>
            </a:extLst>
          </p:cNvPr>
          <p:cNvSpPr txBox="1"/>
          <p:nvPr/>
        </p:nvSpPr>
        <p:spPr>
          <a:xfrm>
            <a:off x="338528" y="752047"/>
            <a:ext cx="2164080" cy="769441"/>
          </a:xfrm>
          <a:prstGeom prst="rect">
            <a:avLst/>
          </a:prstGeom>
          <a:noFill/>
        </p:spPr>
        <p:txBody>
          <a:bodyPr wrap="square" rtlCol="0">
            <a:spAutoFit/>
          </a:bodyPr>
          <a:lstStyle/>
          <a:p>
            <a:r>
              <a:rPr lang="en-NZ" sz="4400" dirty="0">
                <a:latin typeface="+mj-lt"/>
              </a:rPr>
              <a:t>USERS</a:t>
            </a:r>
          </a:p>
        </p:txBody>
      </p:sp>
      <p:graphicFrame>
        <p:nvGraphicFramePr>
          <p:cNvPr id="4" name="Table 3">
            <a:extLst>
              <a:ext uri="{FF2B5EF4-FFF2-40B4-BE49-F238E27FC236}">
                <a16:creationId xmlns:a16="http://schemas.microsoft.com/office/drawing/2014/main" id="{8C5F2E35-2FBE-495E-99EA-49124075705B}"/>
              </a:ext>
            </a:extLst>
          </p:cNvPr>
          <p:cNvGraphicFramePr>
            <a:graphicFrameLocks noGrp="1"/>
          </p:cNvGraphicFramePr>
          <p:nvPr>
            <p:extLst>
              <p:ext uri="{D42A27DB-BD31-4B8C-83A1-F6EECF244321}">
                <p14:modId xmlns:p14="http://schemas.microsoft.com/office/powerpoint/2010/main" val="2870195604"/>
              </p:ext>
            </p:extLst>
          </p:nvPr>
        </p:nvGraphicFramePr>
        <p:xfrm>
          <a:off x="8240842" y="4528789"/>
          <a:ext cx="3612630" cy="2123440"/>
        </p:xfrm>
        <a:graphic>
          <a:graphicData uri="http://schemas.openxmlformats.org/drawingml/2006/table">
            <a:tbl>
              <a:tblPr firstRow="1" bandRow="1">
                <a:tableStyleId>{F2DE63D5-997A-4646-A377-4702673A728D}</a:tableStyleId>
              </a:tblPr>
              <a:tblGrid>
                <a:gridCol w="3612630">
                  <a:extLst>
                    <a:ext uri="{9D8B030D-6E8A-4147-A177-3AD203B41FA5}">
                      <a16:colId xmlns:a16="http://schemas.microsoft.com/office/drawing/2014/main" val="1107688210"/>
                    </a:ext>
                  </a:extLst>
                </a:gridCol>
              </a:tblGrid>
              <a:tr h="370840">
                <a:tc>
                  <a:txBody>
                    <a:bodyPr/>
                    <a:lstStyle/>
                    <a:p>
                      <a:r>
                        <a:rPr lang="en-NZ" dirty="0"/>
                        <a:t>CREATE TABLE ADMIN_INFO (</a:t>
                      </a:r>
                    </a:p>
                  </a:txBody>
                  <a:tcPr/>
                </a:tc>
                <a:extLst>
                  <a:ext uri="{0D108BD9-81ED-4DB2-BD59-A6C34878D82A}">
                    <a16:rowId xmlns:a16="http://schemas.microsoft.com/office/drawing/2014/main" val="1705700815"/>
                  </a:ext>
                </a:extLst>
              </a:tr>
              <a:tr h="370840">
                <a:tc>
                  <a:txBody>
                    <a:bodyPr/>
                    <a:lstStyle/>
                    <a:p>
                      <a:r>
                        <a:rPr lang="en-NZ" dirty="0" err="1"/>
                        <a:t>admin_id</a:t>
                      </a:r>
                      <a:r>
                        <a:rPr lang="en-NZ" dirty="0"/>
                        <a:t> int IDENTITY(1,1) PRIMARY KEY,</a:t>
                      </a:r>
                    </a:p>
                  </a:txBody>
                  <a:tcPr/>
                </a:tc>
                <a:extLst>
                  <a:ext uri="{0D108BD9-81ED-4DB2-BD59-A6C34878D82A}">
                    <a16:rowId xmlns:a16="http://schemas.microsoft.com/office/drawing/2014/main" val="978288939"/>
                  </a:ext>
                </a:extLst>
              </a:tr>
              <a:tr h="370840">
                <a:tc>
                  <a:txBody>
                    <a:bodyPr/>
                    <a:lstStyle/>
                    <a:p>
                      <a:r>
                        <a:rPr lang="en-NZ" dirty="0"/>
                        <a:t>login varchar(100) NOT NULL,</a:t>
                      </a:r>
                    </a:p>
                  </a:txBody>
                  <a:tcPr/>
                </a:tc>
                <a:extLst>
                  <a:ext uri="{0D108BD9-81ED-4DB2-BD59-A6C34878D82A}">
                    <a16:rowId xmlns:a16="http://schemas.microsoft.com/office/drawing/2014/main" val="3369895868"/>
                  </a:ext>
                </a:extLst>
              </a:tr>
              <a:tr h="370840">
                <a:tc>
                  <a:txBody>
                    <a:bodyPr/>
                    <a:lstStyle/>
                    <a:p>
                      <a:r>
                        <a:rPr lang="en-NZ" dirty="0"/>
                        <a:t>password varchar(50) NOT NULL,</a:t>
                      </a:r>
                    </a:p>
                  </a:txBody>
                  <a:tcPr/>
                </a:tc>
                <a:extLst>
                  <a:ext uri="{0D108BD9-81ED-4DB2-BD59-A6C34878D82A}">
                    <a16:rowId xmlns:a16="http://schemas.microsoft.com/office/drawing/2014/main" val="9333108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email varchar(100) NOT NULL);</a:t>
                      </a:r>
                    </a:p>
                  </a:txBody>
                  <a:tcPr/>
                </a:tc>
                <a:extLst>
                  <a:ext uri="{0D108BD9-81ED-4DB2-BD59-A6C34878D82A}">
                    <a16:rowId xmlns:a16="http://schemas.microsoft.com/office/drawing/2014/main" val="2660283348"/>
                  </a:ext>
                </a:extLst>
              </a:tr>
            </a:tbl>
          </a:graphicData>
        </a:graphic>
      </p:graphicFrame>
    </p:spTree>
    <p:extLst>
      <p:ext uri="{BB962C8B-B14F-4D97-AF65-F5344CB8AC3E}">
        <p14:creationId xmlns:p14="http://schemas.microsoft.com/office/powerpoint/2010/main" val="1126507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graphicFrame>
        <p:nvGraphicFramePr>
          <p:cNvPr id="3" name="Table 3">
            <a:extLst>
              <a:ext uri="{FF2B5EF4-FFF2-40B4-BE49-F238E27FC236}">
                <a16:creationId xmlns:a16="http://schemas.microsoft.com/office/drawing/2014/main" id="{4D6A7B5D-100A-4060-BF0D-0B909BEAA89B}"/>
              </a:ext>
            </a:extLst>
          </p:cNvPr>
          <p:cNvGraphicFramePr>
            <a:graphicFrameLocks noGrp="1"/>
          </p:cNvGraphicFramePr>
          <p:nvPr>
            <p:extLst>
              <p:ext uri="{D42A27DB-BD31-4B8C-83A1-F6EECF244321}">
                <p14:modId xmlns:p14="http://schemas.microsoft.com/office/powerpoint/2010/main" val="3878388531"/>
              </p:ext>
            </p:extLst>
          </p:nvPr>
        </p:nvGraphicFramePr>
        <p:xfrm>
          <a:off x="497174" y="1816477"/>
          <a:ext cx="3482715" cy="1752600"/>
        </p:xfrm>
        <a:graphic>
          <a:graphicData uri="http://schemas.openxmlformats.org/drawingml/2006/table">
            <a:tbl>
              <a:tblPr firstRow="1" bandRow="1">
                <a:tableStyleId>{F2DE63D5-997A-4646-A377-4702673A728D}</a:tableStyleId>
              </a:tblPr>
              <a:tblGrid>
                <a:gridCol w="3482715">
                  <a:extLst>
                    <a:ext uri="{9D8B030D-6E8A-4147-A177-3AD203B41FA5}">
                      <a16:colId xmlns:a16="http://schemas.microsoft.com/office/drawing/2014/main" val="1107688210"/>
                    </a:ext>
                  </a:extLst>
                </a:gridCol>
              </a:tblGrid>
              <a:tr h="370840">
                <a:tc>
                  <a:txBody>
                    <a:bodyPr/>
                    <a:lstStyle/>
                    <a:p>
                      <a:r>
                        <a:rPr lang="en-NZ" dirty="0"/>
                        <a:t>CREATE TABLE MANUFACTORER(</a:t>
                      </a:r>
                    </a:p>
                  </a:txBody>
                  <a:tcPr/>
                </a:tc>
                <a:extLst>
                  <a:ext uri="{0D108BD9-81ED-4DB2-BD59-A6C34878D82A}">
                    <a16:rowId xmlns:a16="http://schemas.microsoft.com/office/drawing/2014/main" val="1705700815"/>
                  </a:ext>
                </a:extLst>
              </a:tr>
              <a:tr h="370840">
                <a:tc>
                  <a:txBody>
                    <a:bodyPr/>
                    <a:lstStyle/>
                    <a:p>
                      <a:r>
                        <a:rPr lang="en-NZ" dirty="0" err="1"/>
                        <a:t>manufac_id</a:t>
                      </a:r>
                      <a:r>
                        <a:rPr lang="en-NZ" dirty="0"/>
                        <a:t> int IDENTITY(1,1) PRIMARY KEY,</a:t>
                      </a:r>
                    </a:p>
                  </a:txBody>
                  <a:tcPr/>
                </a:tc>
                <a:extLst>
                  <a:ext uri="{0D108BD9-81ED-4DB2-BD59-A6C34878D82A}">
                    <a16:rowId xmlns:a16="http://schemas.microsoft.com/office/drawing/2014/main" val="3369895868"/>
                  </a:ext>
                </a:extLst>
              </a:tr>
              <a:tr h="370840">
                <a:tc>
                  <a:txBody>
                    <a:bodyPr/>
                    <a:lstStyle/>
                    <a:p>
                      <a:r>
                        <a:rPr lang="en-NZ" dirty="0"/>
                        <a:t>name varchar(100) NOT NULL, </a:t>
                      </a:r>
                    </a:p>
                  </a:txBody>
                  <a:tcPr/>
                </a:tc>
                <a:extLst>
                  <a:ext uri="{0D108BD9-81ED-4DB2-BD59-A6C34878D82A}">
                    <a16:rowId xmlns:a16="http://schemas.microsoft.com/office/drawing/2014/main" val="933310839"/>
                  </a:ext>
                </a:extLst>
              </a:tr>
              <a:tr h="370840">
                <a:tc>
                  <a:txBody>
                    <a:bodyPr/>
                    <a:lstStyle/>
                    <a:p>
                      <a:r>
                        <a:rPr lang="en-NZ" dirty="0"/>
                        <a:t>logo varchar(50) NOT NULL);</a:t>
                      </a:r>
                    </a:p>
                  </a:txBody>
                  <a:tcPr/>
                </a:tc>
                <a:extLst>
                  <a:ext uri="{0D108BD9-81ED-4DB2-BD59-A6C34878D82A}">
                    <a16:rowId xmlns:a16="http://schemas.microsoft.com/office/drawing/2014/main" val="4169567980"/>
                  </a:ext>
                </a:extLst>
              </a:tr>
            </a:tbl>
          </a:graphicData>
        </a:graphic>
      </p:graphicFrame>
      <p:graphicFrame>
        <p:nvGraphicFramePr>
          <p:cNvPr id="5" name="Table 3">
            <a:extLst>
              <a:ext uri="{FF2B5EF4-FFF2-40B4-BE49-F238E27FC236}">
                <a16:creationId xmlns:a16="http://schemas.microsoft.com/office/drawing/2014/main" id="{1A894FDB-B584-4520-8B32-9C62B4FAC80D}"/>
              </a:ext>
            </a:extLst>
          </p:cNvPr>
          <p:cNvGraphicFramePr>
            <a:graphicFrameLocks noGrp="1"/>
          </p:cNvGraphicFramePr>
          <p:nvPr>
            <p:extLst>
              <p:ext uri="{D42A27DB-BD31-4B8C-83A1-F6EECF244321}">
                <p14:modId xmlns:p14="http://schemas.microsoft.com/office/powerpoint/2010/main" val="2901852470"/>
              </p:ext>
            </p:extLst>
          </p:nvPr>
        </p:nvGraphicFramePr>
        <p:xfrm>
          <a:off x="7202774" y="142240"/>
          <a:ext cx="4779364" cy="6551306"/>
        </p:xfrm>
        <a:graphic>
          <a:graphicData uri="http://schemas.openxmlformats.org/drawingml/2006/table">
            <a:tbl>
              <a:tblPr firstRow="1" bandRow="1">
                <a:tableStyleId>{F2DE63D5-997A-4646-A377-4702673A728D}</a:tableStyleId>
              </a:tblPr>
              <a:tblGrid>
                <a:gridCol w="4779364">
                  <a:extLst>
                    <a:ext uri="{9D8B030D-6E8A-4147-A177-3AD203B41FA5}">
                      <a16:colId xmlns:a16="http://schemas.microsoft.com/office/drawing/2014/main" val="1107688210"/>
                    </a:ext>
                  </a:extLst>
                </a:gridCol>
              </a:tblGrid>
              <a:tr h="271506">
                <a:tc>
                  <a:txBody>
                    <a:bodyPr/>
                    <a:lstStyle/>
                    <a:p>
                      <a:r>
                        <a:rPr lang="en-NZ" dirty="0"/>
                        <a:t>CREATE TABLE PHONE_DEVICES(</a:t>
                      </a:r>
                    </a:p>
                  </a:txBody>
                  <a:tcPr/>
                </a:tc>
                <a:extLst>
                  <a:ext uri="{0D108BD9-81ED-4DB2-BD59-A6C34878D82A}">
                    <a16:rowId xmlns:a16="http://schemas.microsoft.com/office/drawing/2014/main" val="1705700815"/>
                  </a:ext>
                </a:extLst>
              </a:tr>
              <a:tr h="424826">
                <a:tc>
                  <a:txBody>
                    <a:bodyPr/>
                    <a:lstStyle/>
                    <a:p>
                      <a:r>
                        <a:rPr lang="en-NZ" dirty="0" err="1"/>
                        <a:t>phone_id</a:t>
                      </a:r>
                      <a:r>
                        <a:rPr lang="en-NZ" dirty="0"/>
                        <a:t> int IDENTITY(1,1) PRIMARY KEY,</a:t>
                      </a:r>
                    </a:p>
                  </a:txBody>
                  <a:tcPr/>
                </a:tc>
                <a:extLst>
                  <a:ext uri="{0D108BD9-81ED-4DB2-BD59-A6C34878D82A}">
                    <a16:rowId xmlns:a16="http://schemas.microsoft.com/office/drawing/2014/main" val="3369895868"/>
                  </a:ext>
                </a:extLst>
              </a:tr>
              <a:tr h="271506">
                <a:tc>
                  <a:txBody>
                    <a:bodyPr/>
                    <a:lstStyle/>
                    <a:p>
                      <a:r>
                        <a:rPr lang="en-NZ" dirty="0" err="1"/>
                        <a:t>manufac_id</a:t>
                      </a:r>
                      <a:r>
                        <a:rPr lang="en-NZ" dirty="0"/>
                        <a:t> int NOT NULL, /*FOREIGN KEY*/</a:t>
                      </a:r>
                    </a:p>
                  </a:txBody>
                  <a:tcPr/>
                </a:tc>
                <a:extLst>
                  <a:ext uri="{0D108BD9-81ED-4DB2-BD59-A6C34878D82A}">
                    <a16:rowId xmlns:a16="http://schemas.microsoft.com/office/drawing/2014/main" val="933310839"/>
                  </a:ext>
                </a:extLst>
              </a:tr>
              <a:tr h="271506">
                <a:tc>
                  <a:txBody>
                    <a:bodyPr/>
                    <a:lstStyle/>
                    <a:p>
                      <a:r>
                        <a:rPr lang="en-NZ" dirty="0"/>
                        <a:t>model varchar(100) NOT NULL,</a:t>
                      </a:r>
                    </a:p>
                  </a:txBody>
                  <a:tcPr/>
                </a:tc>
                <a:extLst>
                  <a:ext uri="{0D108BD9-81ED-4DB2-BD59-A6C34878D82A}">
                    <a16:rowId xmlns:a16="http://schemas.microsoft.com/office/drawing/2014/main" val="4169567980"/>
                  </a:ext>
                </a:extLst>
              </a:tr>
              <a:tr h="271506">
                <a:tc>
                  <a:txBody>
                    <a:bodyPr/>
                    <a:lstStyle/>
                    <a:p>
                      <a:r>
                        <a:rPr lang="en-NZ" dirty="0" err="1"/>
                        <a:t>color</a:t>
                      </a:r>
                      <a:r>
                        <a:rPr lang="en-NZ" dirty="0"/>
                        <a:t> varchar(50) NOT NULL,</a:t>
                      </a:r>
                    </a:p>
                  </a:txBody>
                  <a:tcPr/>
                </a:tc>
                <a:extLst>
                  <a:ext uri="{0D108BD9-81ED-4DB2-BD59-A6C34878D82A}">
                    <a16:rowId xmlns:a16="http://schemas.microsoft.com/office/drawing/2014/main" val="1533487588"/>
                  </a:ext>
                </a:extLst>
              </a:tr>
              <a:tr h="271506">
                <a:tc>
                  <a:txBody>
                    <a:bodyPr/>
                    <a:lstStyle/>
                    <a:p>
                      <a:r>
                        <a:rPr lang="en-NZ" dirty="0"/>
                        <a:t>description varchar(100) NOT NULL,</a:t>
                      </a:r>
                    </a:p>
                  </a:txBody>
                  <a:tcPr/>
                </a:tc>
                <a:extLst>
                  <a:ext uri="{0D108BD9-81ED-4DB2-BD59-A6C34878D82A}">
                    <a16:rowId xmlns:a16="http://schemas.microsoft.com/office/drawing/2014/main" val="3797726413"/>
                  </a:ext>
                </a:extLst>
              </a:tr>
              <a:tr h="271506">
                <a:tc>
                  <a:txBody>
                    <a:bodyPr/>
                    <a:lstStyle/>
                    <a:p>
                      <a:r>
                        <a:rPr lang="en-NZ" dirty="0" err="1"/>
                        <a:t>date_released</a:t>
                      </a:r>
                      <a:r>
                        <a:rPr lang="en-NZ" dirty="0"/>
                        <a:t> date NOT NULL, </a:t>
                      </a:r>
                    </a:p>
                  </a:txBody>
                  <a:tcPr/>
                </a:tc>
                <a:extLst>
                  <a:ext uri="{0D108BD9-81ED-4DB2-BD59-A6C34878D82A}">
                    <a16:rowId xmlns:a16="http://schemas.microsoft.com/office/drawing/2014/main" val="3818532456"/>
                  </a:ext>
                </a:extLst>
              </a:tr>
              <a:tr h="271506">
                <a:tc>
                  <a:txBody>
                    <a:bodyPr/>
                    <a:lstStyle/>
                    <a:p>
                      <a:r>
                        <a:rPr lang="en-NZ" dirty="0" err="1"/>
                        <a:t>date_published</a:t>
                      </a:r>
                      <a:r>
                        <a:rPr lang="en-NZ" dirty="0"/>
                        <a:t> date NOT NULL,</a:t>
                      </a:r>
                    </a:p>
                  </a:txBody>
                  <a:tcPr/>
                </a:tc>
                <a:extLst>
                  <a:ext uri="{0D108BD9-81ED-4DB2-BD59-A6C34878D82A}">
                    <a16:rowId xmlns:a16="http://schemas.microsoft.com/office/drawing/2014/main" val="2128553071"/>
                  </a:ext>
                </a:extLst>
              </a:tr>
              <a:tr h="271506">
                <a:tc>
                  <a:txBody>
                    <a:bodyPr/>
                    <a:lstStyle/>
                    <a:p>
                      <a:r>
                        <a:rPr lang="en-NZ" dirty="0" err="1"/>
                        <a:t>battery_type</a:t>
                      </a:r>
                      <a:r>
                        <a:rPr lang="en-NZ" dirty="0"/>
                        <a:t> varchar(50) NOT NULL,</a:t>
                      </a:r>
                    </a:p>
                  </a:txBody>
                  <a:tcPr/>
                </a:tc>
                <a:extLst>
                  <a:ext uri="{0D108BD9-81ED-4DB2-BD59-A6C34878D82A}">
                    <a16:rowId xmlns:a16="http://schemas.microsoft.com/office/drawing/2014/main" val="2960644677"/>
                  </a:ext>
                </a:extLst>
              </a:tr>
              <a:tr h="2715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err="1"/>
                        <a:t>display_type</a:t>
                      </a:r>
                      <a:r>
                        <a:rPr lang="en-NZ" dirty="0"/>
                        <a:t> varchar(50) NOT NULL,</a:t>
                      </a:r>
                    </a:p>
                  </a:txBody>
                  <a:tcPr/>
                </a:tc>
                <a:extLst>
                  <a:ext uri="{0D108BD9-81ED-4DB2-BD59-A6C34878D82A}">
                    <a16:rowId xmlns:a16="http://schemas.microsoft.com/office/drawing/2014/main" val="3594442166"/>
                  </a:ext>
                </a:extLst>
              </a:tr>
              <a:tr h="271506">
                <a:tc>
                  <a:txBody>
                    <a:bodyPr/>
                    <a:lstStyle/>
                    <a:p>
                      <a:r>
                        <a:rPr lang="en-NZ" dirty="0"/>
                        <a:t>available bit NOT NULL,</a:t>
                      </a:r>
                    </a:p>
                  </a:txBody>
                  <a:tcPr/>
                </a:tc>
                <a:extLst>
                  <a:ext uri="{0D108BD9-81ED-4DB2-BD59-A6C34878D82A}">
                    <a16:rowId xmlns:a16="http://schemas.microsoft.com/office/drawing/2014/main" val="1959291683"/>
                  </a:ext>
                </a:extLst>
              </a:tr>
              <a:tr h="271506">
                <a:tc>
                  <a:txBody>
                    <a:bodyPr/>
                    <a:lstStyle/>
                    <a:p>
                      <a:r>
                        <a:rPr lang="en-NZ" dirty="0" err="1"/>
                        <a:t>large_img</a:t>
                      </a:r>
                      <a:r>
                        <a:rPr lang="en-NZ" dirty="0"/>
                        <a:t> varchar(50) NOT NULL,</a:t>
                      </a:r>
                    </a:p>
                  </a:txBody>
                  <a:tcPr/>
                </a:tc>
                <a:extLst>
                  <a:ext uri="{0D108BD9-81ED-4DB2-BD59-A6C34878D82A}">
                    <a16:rowId xmlns:a16="http://schemas.microsoft.com/office/drawing/2014/main" val="200469456"/>
                  </a:ext>
                </a:extLst>
              </a:tr>
              <a:tr h="271506">
                <a:tc>
                  <a:txBody>
                    <a:bodyPr/>
                    <a:lstStyle/>
                    <a:p>
                      <a:r>
                        <a:rPr lang="en-NZ" dirty="0" err="1"/>
                        <a:t>small_img</a:t>
                      </a:r>
                      <a:r>
                        <a:rPr lang="en-NZ" dirty="0"/>
                        <a:t> varchar(50) NOT NULL,</a:t>
                      </a:r>
                    </a:p>
                  </a:txBody>
                  <a:tcPr/>
                </a:tc>
                <a:extLst>
                  <a:ext uri="{0D108BD9-81ED-4DB2-BD59-A6C34878D82A}">
                    <a16:rowId xmlns:a16="http://schemas.microsoft.com/office/drawing/2014/main" val="2222555702"/>
                  </a:ext>
                </a:extLst>
              </a:tr>
              <a:tr h="271506">
                <a:tc>
                  <a:txBody>
                    <a:bodyPr/>
                    <a:lstStyle/>
                    <a:p>
                      <a:r>
                        <a:rPr lang="en-NZ" dirty="0" err="1"/>
                        <a:t>thumbnail_img</a:t>
                      </a:r>
                      <a:r>
                        <a:rPr lang="en-NZ" dirty="0"/>
                        <a:t> varchar(50) NOT NULL,</a:t>
                      </a:r>
                    </a:p>
                  </a:txBody>
                  <a:tcPr/>
                </a:tc>
                <a:extLst>
                  <a:ext uri="{0D108BD9-81ED-4DB2-BD59-A6C34878D82A}">
                    <a16:rowId xmlns:a16="http://schemas.microsoft.com/office/drawing/2014/main" val="3042010153"/>
                  </a:ext>
                </a:extLst>
              </a:tr>
              <a:tr h="271506">
                <a:tc>
                  <a:txBody>
                    <a:bodyPr/>
                    <a:lstStyle/>
                    <a:p>
                      <a:r>
                        <a:rPr lang="en-NZ" dirty="0"/>
                        <a:t>price int NOT NULL,</a:t>
                      </a:r>
                    </a:p>
                  </a:txBody>
                  <a:tcPr/>
                </a:tc>
                <a:extLst>
                  <a:ext uri="{0D108BD9-81ED-4DB2-BD59-A6C34878D82A}">
                    <a16:rowId xmlns:a16="http://schemas.microsoft.com/office/drawing/2014/main" val="2855084811"/>
                  </a:ext>
                </a:extLst>
              </a:tr>
              <a:tr h="271506">
                <a:tc>
                  <a:txBody>
                    <a:bodyPr/>
                    <a:lstStyle/>
                    <a:p>
                      <a:r>
                        <a:rPr lang="en-NZ" dirty="0" err="1"/>
                        <a:t>not_avail_date</a:t>
                      </a:r>
                      <a:r>
                        <a:rPr lang="en-NZ" dirty="0"/>
                        <a:t> date NOT NULL, </a:t>
                      </a:r>
                    </a:p>
                  </a:txBody>
                  <a:tcPr/>
                </a:tc>
                <a:extLst>
                  <a:ext uri="{0D108BD9-81ED-4DB2-BD59-A6C34878D82A}">
                    <a16:rowId xmlns:a16="http://schemas.microsoft.com/office/drawing/2014/main" val="499002628"/>
                  </a:ext>
                </a:extLst>
              </a:tr>
              <a:tr h="60689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FOREIGN KEY (</a:t>
                      </a:r>
                      <a:r>
                        <a:rPr lang="en-NZ" dirty="0" err="1"/>
                        <a:t>manufac_id</a:t>
                      </a:r>
                      <a:r>
                        <a:rPr lang="en-NZ" dirty="0"/>
                        <a:t>) REFERENCES MANUFACTORER(</a:t>
                      </a:r>
                      <a:r>
                        <a:rPr lang="en-NZ" dirty="0" err="1"/>
                        <a:t>manufac_id</a:t>
                      </a:r>
                      <a:r>
                        <a:rPr lang="en-NZ" dirty="0"/>
                        <a:t>));</a:t>
                      </a:r>
                    </a:p>
                  </a:txBody>
                  <a:tcPr/>
                </a:tc>
                <a:extLst>
                  <a:ext uri="{0D108BD9-81ED-4DB2-BD59-A6C34878D82A}">
                    <a16:rowId xmlns:a16="http://schemas.microsoft.com/office/drawing/2014/main" val="2511398917"/>
                  </a:ext>
                </a:extLst>
              </a:tr>
            </a:tbl>
          </a:graphicData>
        </a:graphic>
      </p:graphicFrame>
      <p:graphicFrame>
        <p:nvGraphicFramePr>
          <p:cNvPr id="2" name="Table 3">
            <a:extLst>
              <a:ext uri="{FF2B5EF4-FFF2-40B4-BE49-F238E27FC236}">
                <a16:creationId xmlns:a16="http://schemas.microsoft.com/office/drawing/2014/main" id="{EB599C96-7704-4D94-9CAE-264D1270A999}"/>
              </a:ext>
            </a:extLst>
          </p:cNvPr>
          <p:cNvGraphicFramePr>
            <a:graphicFrameLocks noGrp="1"/>
          </p:cNvGraphicFramePr>
          <p:nvPr>
            <p:extLst>
              <p:ext uri="{D42A27DB-BD31-4B8C-83A1-F6EECF244321}">
                <p14:modId xmlns:p14="http://schemas.microsoft.com/office/powerpoint/2010/main" val="1360052454"/>
              </p:ext>
            </p:extLst>
          </p:nvPr>
        </p:nvGraphicFramePr>
        <p:xfrm>
          <a:off x="497174" y="4041786"/>
          <a:ext cx="3482715" cy="2377440"/>
        </p:xfrm>
        <a:graphic>
          <a:graphicData uri="http://schemas.openxmlformats.org/drawingml/2006/table">
            <a:tbl>
              <a:tblPr firstRow="1" bandRow="1">
                <a:tableStyleId>{F2DE63D5-997A-4646-A377-4702673A728D}</a:tableStyleId>
              </a:tblPr>
              <a:tblGrid>
                <a:gridCol w="3482715">
                  <a:extLst>
                    <a:ext uri="{9D8B030D-6E8A-4147-A177-3AD203B41FA5}">
                      <a16:colId xmlns:a16="http://schemas.microsoft.com/office/drawing/2014/main" val="1107688210"/>
                    </a:ext>
                  </a:extLst>
                </a:gridCol>
              </a:tblGrid>
              <a:tr h="357097">
                <a:tc>
                  <a:txBody>
                    <a:bodyPr/>
                    <a:lstStyle/>
                    <a:p>
                      <a:r>
                        <a:rPr lang="en-NZ" dirty="0"/>
                        <a:t>CREATE TABLE SPECIALS_PHONE(</a:t>
                      </a:r>
                    </a:p>
                  </a:txBody>
                  <a:tcPr/>
                </a:tc>
                <a:extLst>
                  <a:ext uri="{0D108BD9-81ED-4DB2-BD59-A6C34878D82A}">
                    <a16:rowId xmlns:a16="http://schemas.microsoft.com/office/drawing/2014/main" val="1705700815"/>
                  </a:ext>
                </a:extLst>
              </a:tr>
              <a:tr h="220940">
                <a:tc>
                  <a:txBody>
                    <a:bodyPr/>
                    <a:lstStyle/>
                    <a:p>
                      <a:r>
                        <a:rPr lang="en-NZ" dirty="0" err="1"/>
                        <a:t>phone_id</a:t>
                      </a:r>
                      <a:r>
                        <a:rPr lang="en-NZ" dirty="0"/>
                        <a:t> int, /*FOREIGN KEY*/</a:t>
                      </a:r>
                    </a:p>
                  </a:txBody>
                  <a:tcPr/>
                </a:tc>
                <a:extLst>
                  <a:ext uri="{0D108BD9-81ED-4DB2-BD59-A6C34878D82A}">
                    <a16:rowId xmlns:a16="http://schemas.microsoft.com/office/drawing/2014/main" val="1959291683"/>
                  </a:ext>
                </a:extLst>
              </a:tr>
              <a:tr h="220940">
                <a:tc>
                  <a:txBody>
                    <a:bodyPr/>
                    <a:lstStyle/>
                    <a:p>
                      <a:r>
                        <a:rPr lang="en-NZ" dirty="0" err="1"/>
                        <a:t>date_until</a:t>
                      </a:r>
                      <a:r>
                        <a:rPr lang="en-NZ" dirty="0"/>
                        <a:t> date NOT NULL, </a:t>
                      </a:r>
                    </a:p>
                  </a:txBody>
                  <a:tcPr/>
                </a:tc>
                <a:extLst>
                  <a:ext uri="{0D108BD9-81ED-4DB2-BD59-A6C34878D82A}">
                    <a16:rowId xmlns:a16="http://schemas.microsoft.com/office/drawing/2014/main" val="2072748092"/>
                  </a:ext>
                </a:extLst>
              </a:tr>
              <a:tr h="220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err="1"/>
                        <a:t>discounted_price</a:t>
                      </a:r>
                      <a:r>
                        <a:rPr lang="en-NZ" dirty="0"/>
                        <a:t> int NOT NULL,</a:t>
                      </a:r>
                    </a:p>
                  </a:txBody>
                  <a:tcPr/>
                </a:tc>
                <a:extLst>
                  <a:ext uri="{0D108BD9-81ED-4DB2-BD59-A6C34878D82A}">
                    <a16:rowId xmlns:a16="http://schemas.microsoft.com/office/drawing/2014/main" val="3939361044"/>
                  </a:ext>
                </a:extLst>
              </a:tr>
              <a:tr h="2209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FOREIGN KEY (</a:t>
                      </a:r>
                      <a:r>
                        <a:rPr lang="en-NZ" dirty="0" err="1"/>
                        <a:t>phone_id</a:t>
                      </a:r>
                      <a:r>
                        <a:rPr lang="en-NZ" dirty="0"/>
                        <a:t>) REFERENCES PHONE_DEVICES(</a:t>
                      </a:r>
                      <a:r>
                        <a:rPr lang="en-NZ" dirty="0" err="1"/>
                        <a:t>phone_id</a:t>
                      </a:r>
                      <a:r>
                        <a:rPr lang="en-NZ" dirty="0"/>
                        <a:t>));</a:t>
                      </a:r>
                    </a:p>
                  </a:txBody>
                  <a:tcPr/>
                </a:tc>
                <a:extLst>
                  <a:ext uri="{0D108BD9-81ED-4DB2-BD59-A6C34878D82A}">
                    <a16:rowId xmlns:a16="http://schemas.microsoft.com/office/drawing/2014/main" val="2592793964"/>
                  </a:ext>
                </a:extLst>
              </a:tr>
            </a:tbl>
          </a:graphicData>
        </a:graphic>
      </p:graphicFrame>
      <p:sp>
        <p:nvSpPr>
          <p:cNvPr id="4" name="TextBox 3">
            <a:extLst>
              <a:ext uri="{FF2B5EF4-FFF2-40B4-BE49-F238E27FC236}">
                <a16:creationId xmlns:a16="http://schemas.microsoft.com/office/drawing/2014/main" id="{C0C0FD84-FD84-4F50-8E1B-66E05216A342}"/>
              </a:ext>
            </a:extLst>
          </p:cNvPr>
          <p:cNvSpPr txBox="1"/>
          <p:nvPr/>
        </p:nvSpPr>
        <p:spPr>
          <a:xfrm>
            <a:off x="338528" y="754532"/>
            <a:ext cx="2164080" cy="769441"/>
          </a:xfrm>
          <a:prstGeom prst="rect">
            <a:avLst/>
          </a:prstGeom>
          <a:noFill/>
        </p:spPr>
        <p:txBody>
          <a:bodyPr wrap="square" rtlCol="0">
            <a:spAutoFit/>
          </a:bodyPr>
          <a:lstStyle/>
          <a:p>
            <a:r>
              <a:rPr lang="en-NZ" sz="4400" dirty="0">
                <a:latin typeface="+mj-lt"/>
              </a:rPr>
              <a:t>STOCK</a:t>
            </a:r>
          </a:p>
        </p:txBody>
      </p:sp>
      <p:graphicFrame>
        <p:nvGraphicFramePr>
          <p:cNvPr id="8" name="Table 3">
            <a:extLst>
              <a:ext uri="{FF2B5EF4-FFF2-40B4-BE49-F238E27FC236}">
                <a16:creationId xmlns:a16="http://schemas.microsoft.com/office/drawing/2014/main" id="{EACC6F88-D974-46E4-AC78-3D5BA3EEAC94}"/>
              </a:ext>
            </a:extLst>
          </p:cNvPr>
          <p:cNvGraphicFramePr>
            <a:graphicFrameLocks noGrp="1"/>
          </p:cNvGraphicFramePr>
          <p:nvPr>
            <p:extLst>
              <p:ext uri="{D42A27DB-BD31-4B8C-83A1-F6EECF244321}">
                <p14:modId xmlns:p14="http://schemas.microsoft.com/office/powerpoint/2010/main" val="1752102148"/>
              </p:ext>
            </p:extLst>
          </p:nvPr>
        </p:nvGraphicFramePr>
        <p:xfrm>
          <a:off x="4070955" y="1816477"/>
          <a:ext cx="2999148" cy="4701331"/>
        </p:xfrm>
        <a:graphic>
          <a:graphicData uri="http://schemas.openxmlformats.org/drawingml/2006/table">
            <a:tbl>
              <a:tblPr firstRow="1" bandRow="1">
                <a:tableStyleId>{F2DE63D5-997A-4646-A377-4702673A728D}</a:tableStyleId>
              </a:tblPr>
              <a:tblGrid>
                <a:gridCol w="2999148">
                  <a:extLst>
                    <a:ext uri="{9D8B030D-6E8A-4147-A177-3AD203B41FA5}">
                      <a16:colId xmlns:a16="http://schemas.microsoft.com/office/drawing/2014/main" val="1107688210"/>
                    </a:ext>
                  </a:extLst>
                </a:gridCol>
              </a:tblGrid>
              <a:tr h="541500">
                <a:tc>
                  <a:txBody>
                    <a:bodyPr/>
                    <a:lstStyle/>
                    <a:p>
                      <a:r>
                        <a:rPr lang="en-NZ" dirty="0"/>
                        <a:t>CREATE TABLE INVENTORY(</a:t>
                      </a:r>
                    </a:p>
                  </a:txBody>
                  <a:tcPr/>
                </a:tc>
                <a:extLst>
                  <a:ext uri="{0D108BD9-81ED-4DB2-BD59-A6C34878D82A}">
                    <a16:rowId xmlns:a16="http://schemas.microsoft.com/office/drawing/2014/main" val="1705700815"/>
                  </a:ext>
                </a:extLst>
              </a:tr>
              <a:tr h="541500">
                <a:tc>
                  <a:txBody>
                    <a:bodyPr/>
                    <a:lstStyle/>
                    <a:p>
                      <a:r>
                        <a:rPr lang="en-NZ" dirty="0" err="1"/>
                        <a:t>phone_id</a:t>
                      </a:r>
                      <a:r>
                        <a:rPr lang="en-NZ" dirty="0"/>
                        <a:t> int, /*FOREIGN KEY*/</a:t>
                      </a:r>
                    </a:p>
                  </a:txBody>
                  <a:tcPr/>
                </a:tc>
                <a:extLst>
                  <a:ext uri="{0D108BD9-81ED-4DB2-BD59-A6C34878D82A}">
                    <a16:rowId xmlns:a16="http://schemas.microsoft.com/office/drawing/2014/main" val="3203866711"/>
                  </a:ext>
                </a:extLst>
              </a:tr>
              <a:tr h="541500">
                <a:tc>
                  <a:txBody>
                    <a:bodyPr/>
                    <a:lstStyle/>
                    <a:p>
                      <a:r>
                        <a:rPr lang="en-NZ" dirty="0"/>
                        <a:t>stock int, </a:t>
                      </a:r>
                    </a:p>
                  </a:txBody>
                  <a:tcPr/>
                </a:tc>
                <a:extLst>
                  <a:ext uri="{0D108BD9-81ED-4DB2-BD59-A6C34878D82A}">
                    <a16:rowId xmlns:a16="http://schemas.microsoft.com/office/drawing/2014/main" val="3107925961"/>
                  </a:ext>
                </a:extLst>
              </a:tr>
              <a:tr h="541500">
                <a:tc>
                  <a:txBody>
                    <a:bodyPr/>
                    <a:lstStyle/>
                    <a:p>
                      <a:r>
                        <a:rPr lang="en-NZ" dirty="0" err="1"/>
                        <a:t>re_order_qty</a:t>
                      </a:r>
                      <a:r>
                        <a:rPr lang="en-NZ" dirty="0"/>
                        <a:t> int, </a:t>
                      </a:r>
                    </a:p>
                  </a:txBody>
                  <a:tcPr/>
                </a:tc>
                <a:extLst>
                  <a:ext uri="{0D108BD9-81ED-4DB2-BD59-A6C34878D82A}">
                    <a16:rowId xmlns:a16="http://schemas.microsoft.com/office/drawing/2014/main" val="3548411867"/>
                  </a:ext>
                </a:extLst>
              </a:tr>
              <a:tr h="541500">
                <a:tc>
                  <a:txBody>
                    <a:bodyPr/>
                    <a:lstStyle/>
                    <a:p>
                      <a:r>
                        <a:rPr lang="en-NZ" dirty="0" err="1"/>
                        <a:t>min_stock</a:t>
                      </a:r>
                      <a:r>
                        <a:rPr lang="en-NZ" dirty="0"/>
                        <a:t> int, </a:t>
                      </a:r>
                    </a:p>
                  </a:txBody>
                  <a:tcPr/>
                </a:tc>
                <a:extLst>
                  <a:ext uri="{0D108BD9-81ED-4DB2-BD59-A6C34878D82A}">
                    <a16:rowId xmlns:a16="http://schemas.microsoft.com/office/drawing/2014/main" val="191695399"/>
                  </a:ext>
                </a:extLst>
              </a:tr>
              <a:tr h="541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err="1"/>
                        <a:t>lead_time</a:t>
                      </a:r>
                      <a:r>
                        <a:rPr lang="en-NZ"/>
                        <a:t> date,</a:t>
                      </a:r>
                      <a:endParaRPr lang="en-NZ" dirty="0"/>
                    </a:p>
                  </a:txBody>
                  <a:tcPr/>
                </a:tc>
                <a:extLst>
                  <a:ext uri="{0D108BD9-81ED-4DB2-BD59-A6C34878D82A}">
                    <a16:rowId xmlns:a16="http://schemas.microsoft.com/office/drawing/2014/main" val="2257786249"/>
                  </a:ext>
                </a:extLst>
              </a:tr>
              <a:tr h="13537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Z" dirty="0"/>
                        <a:t>FOREIGN KEY (</a:t>
                      </a:r>
                      <a:r>
                        <a:rPr lang="en-NZ" dirty="0" err="1"/>
                        <a:t>phone_id</a:t>
                      </a:r>
                      <a:r>
                        <a:rPr lang="en-NZ" dirty="0"/>
                        <a:t>) REFERENCES PHONE_DEVICES(</a:t>
                      </a:r>
                      <a:r>
                        <a:rPr lang="en-NZ" dirty="0" err="1"/>
                        <a:t>phone_id</a:t>
                      </a:r>
                      <a:r>
                        <a:rPr lang="en-NZ" dirty="0"/>
                        <a:t>));</a:t>
                      </a:r>
                    </a:p>
                  </a:txBody>
                  <a:tcPr/>
                </a:tc>
                <a:extLst>
                  <a:ext uri="{0D108BD9-81ED-4DB2-BD59-A6C34878D82A}">
                    <a16:rowId xmlns:a16="http://schemas.microsoft.com/office/drawing/2014/main" val="769119862"/>
                  </a:ext>
                </a:extLst>
              </a:tr>
            </a:tbl>
          </a:graphicData>
        </a:graphic>
      </p:graphicFrame>
    </p:spTree>
    <p:extLst>
      <p:ext uri="{BB962C8B-B14F-4D97-AF65-F5344CB8AC3E}">
        <p14:creationId xmlns:p14="http://schemas.microsoft.com/office/powerpoint/2010/main" val="4104333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3824</TotalTime>
  <Words>3491</Words>
  <Application>Microsoft Office PowerPoint</Application>
  <PresentationFormat>Widescreen</PresentationFormat>
  <Paragraphs>513</Paragraphs>
  <Slides>29</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Digitrak Online Mobile Store Website</dc:title>
  <dc:creator>Anjali Patel</dc:creator>
  <cp:lastModifiedBy>Anjali Patel</cp:lastModifiedBy>
  <cp:revision>288</cp:revision>
  <dcterms:created xsi:type="dcterms:W3CDTF">2020-10-27T21:01:37Z</dcterms:created>
  <dcterms:modified xsi:type="dcterms:W3CDTF">2020-11-20T01:39:46Z</dcterms:modified>
</cp:coreProperties>
</file>