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3" r:id="rId5"/>
    <p:sldId id="264" r:id="rId6"/>
    <p:sldId id="266" r:id="rId7"/>
    <p:sldId id="265" r:id="rId8"/>
    <p:sldId id="268" r:id="rId9"/>
    <p:sldId id="269" r:id="rId10"/>
    <p:sldId id="267" r:id="rId11"/>
    <p:sldId id="271" r:id="rId12"/>
    <p:sldId id="272" r:id="rId13"/>
    <p:sldId id="273" r:id="rId14"/>
    <p:sldId id="274" r:id="rId15"/>
    <p:sldId id="275" r:id="rId16"/>
    <p:sldId id="276" r:id="rId1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48" d="100"/>
          <a:sy n="48" d="100"/>
        </p:scale>
        <p:origin x="2382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5740-FDE0-48C3-B679-AC0E6AE1419D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CB94-BA9E-4817-A45B-3B376AF0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93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5740-FDE0-48C3-B679-AC0E6AE1419D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CB94-BA9E-4817-A45B-3B376AF0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95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5740-FDE0-48C3-B679-AC0E6AE1419D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CB94-BA9E-4817-A45B-3B376AF0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8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5740-FDE0-48C3-B679-AC0E6AE1419D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CB94-BA9E-4817-A45B-3B376AF0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55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5740-FDE0-48C3-B679-AC0E6AE1419D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CB94-BA9E-4817-A45B-3B376AF0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21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5740-FDE0-48C3-B679-AC0E6AE1419D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CB94-BA9E-4817-A45B-3B376AF0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98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5740-FDE0-48C3-B679-AC0E6AE1419D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CB94-BA9E-4817-A45B-3B376AF0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6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5740-FDE0-48C3-B679-AC0E6AE1419D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CB94-BA9E-4817-A45B-3B376AF0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45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5740-FDE0-48C3-B679-AC0E6AE1419D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CB94-BA9E-4817-A45B-3B376AF0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78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5740-FDE0-48C3-B679-AC0E6AE1419D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CB94-BA9E-4817-A45B-3B376AF0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5740-FDE0-48C3-B679-AC0E6AE1419D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CB94-BA9E-4817-A45B-3B376AF0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98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5740-FDE0-48C3-B679-AC0E6AE1419D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CB94-BA9E-4817-A45B-3B376AF0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22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pt/image/202966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pt/photo/1434971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393691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h412/projeto-di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igadasaude.blogspot.com/2014/11/exercicio-fisico-regular-dicas-rapidas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vgsilh.com/2196f3/image/310943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esporte-esportes-o-agachamento-285773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xhere.com/es/photo/493666" TargetMode="Externa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4C65F72-5A3E-9BB0-ACF3-5326C199D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65" y="1944426"/>
            <a:ext cx="6239867" cy="705104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CB737DC-E703-91D5-9AAF-05C07479E82E}"/>
              </a:ext>
            </a:extLst>
          </p:cNvPr>
          <p:cNvSpPr/>
          <p:nvPr/>
        </p:nvSpPr>
        <p:spPr>
          <a:xfrm>
            <a:off x="-914104" y="556591"/>
            <a:ext cx="872626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encil" panose="040409050D0802020404" pitchFamily="82" charset="0"/>
              </a:rPr>
              <a:t>Missão: Fitness </a:t>
            </a:r>
          </a:p>
          <a:p>
            <a:pPr algn="ctr"/>
            <a:r>
              <a:rPr lang="pt-B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encil" panose="040409050D0802020404" pitchFamily="82" charset="0"/>
              </a:rPr>
              <a:t>para Iniciantes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6852FA-CFBD-D22B-F2F5-10BA0FB0A499}"/>
              </a:ext>
            </a:extLst>
          </p:cNvPr>
          <p:cNvSpPr/>
          <p:nvPr/>
        </p:nvSpPr>
        <p:spPr>
          <a:xfrm>
            <a:off x="697260" y="8641523"/>
            <a:ext cx="546347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encil" panose="040409050D0802020404" pitchFamily="82" charset="0"/>
              </a:rPr>
              <a:t>Guilherme Oliveira</a:t>
            </a:r>
            <a:endParaRPr lang="pt-BR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659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4663D-48DC-444C-A7BA-E20354AC1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84D89A-03B7-96D2-3A91-29F57BF2F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DD4AF7-BF18-EB4E-DFB9-841EAF500BC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encil" panose="040409050D0802020404" pitchFamily="8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890961-FA54-D719-952C-EEA6AEE74324}"/>
              </a:ext>
            </a:extLst>
          </p:cNvPr>
          <p:cNvSpPr txBox="1"/>
          <p:nvPr/>
        </p:nvSpPr>
        <p:spPr>
          <a:xfrm>
            <a:off x="2723323" y="262740"/>
            <a:ext cx="484781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dirty="0">
                <a:solidFill>
                  <a:schemeClr val="bg1"/>
                </a:solidFill>
                <a:latin typeface="Stencil" panose="040409050D0802020404" pitchFamily="82" charset="0"/>
              </a:rPr>
              <a:t>04</a:t>
            </a:r>
            <a:endParaRPr lang="pt-BR" sz="138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E6A7B2-18E1-6BE2-3BD2-EAEF370B793E}"/>
              </a:ext>
            </a:extLst>
          </p:cNvPr>
          <p:cNvSpPr/>
          <p:nvPr/>
        </p:nvSpPr>
        <p:spPr>
          <a:xfrm>
            <a:off x="1180645" y="4313303"/>
            <a:ext cx="47211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Stencil" panose="040409050D0802020404" pitchFamily="82" charset="0"/>
              </a:rPr>
              <a:t>Exercícios de </a:t>
            </a:r>
          </a:p>
          <a:p>
            <a:pPr algn="ctr"/>
            <a:r>
              <a:rPr lang="pt-BR" sz="4800" dirty="0">
                <a:solidFill>
                  <a:schemeClr val="bg1"/>
                </a:solidFill>
                <a:latin typeface="Stencil" panose="040409050D0802020404" pitchFamily="82" charset="0"/>
              </a:rPr>
              <a:t>Flexibilidade</a:t>
            </a:r>
            <a:endParaRPr lang="pt-BR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encil" panose="040409050D0802020404" pitchFamily="82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C22DC43-1B38-90A4-9C35-3572D2364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4350" y="6398772"/>
            <a:ext cx="3429000" cy="301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10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D890961-FA54-D719-952C-EEA6AEE74324}"/>
              </a:ext>
            </a:extLst>
          </p:cNvPr>
          <p:cNvSpPr txBox="1"/>
          <p:nvPr/>
        </p:nvSpPr>
        <p:spPr>
          <a:xfrm>
            <a:off x="0" y="705041"/>
            <a:ext cx="797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Stencil" panose="040409050D0802020404" pitchFamily="82" charset="0"/>
              </a:rPr>
              <a:t>Alongamento dos Isquiotibiais</a:t>
            </a:r>
            <a:endParaRPr lang="pt-BR" sz="1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E6A7B2-18E1-6BE2-3BD2-EAEF370B793E}"/>
              </a:ext>
            </a:extLst>
          </p:cNvPr>
          <p:cNvSpPr/>
          <p:nvPr/>
        </p:nvSpPr>
        <p:spPr>
          <a:xfrm>
            <a:off x="1457325" y="2118209"/>
            <a:ext cx="51435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Sente-se no chão com as pernas estendidas. Incline-se para frente tentando tocar os pés.</a:t>
            </a:r>
          </a:p>
          <a:p>
            <a:pPr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Duração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20-30 segundos.</a:t>
            </a:r>
          </a:p>
          <a:p>
            <a:pPr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Benefícios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Melhora a flexibilidade dos músculos posteriores da coxa.</a:t>
            </a:r>
            <a:endParaRPr lang="pt-BR" sz="24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E832E5-A139-3591-9126-DE0F25EF1924}"/>
              </a:ext>
            </a:extLst>
          </p:cNvPr>
          <p:cNvSpPr txBox="1"/>
          <p:nvPr/>
        </p:nvSpPr>
        <p:spPr>
          <a:xfrm>
            <a:off x="514350" y="5254926"/>
            <a:ext cx="685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Stencil" panose="040409050D0802020404" pitchFamily="82" charset="0"/>
              </a:rPr>
              <a:t>Alongamento dos Ombros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3BF6D76-1490-C3C8-0FCE-B75F44595FF6}"/>
              </a:ext>
            </a:extLst>
          </p:cNvPr>
          <p:cNvSpPr/>
          <p:nvPr/>
        </p:nvSpPr>
        <p:spPr>
          <a:xfrm>
            <a:off x="1457325" y="6086480"/>
            <a:ext cx="5143500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Cruze um braço sobre o peito e use o outro braço para puxá-lo mais perto do corpo.</a:t>
            </a:r>
          </a:p>
          <a:p>
            <a:pPr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Duração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20-30 segundos para cada braço.</a:t>
            </a:r>
          </a:p>
          <a:p>
            <a:pPr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Benefícios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Alivia a tensão nos ombros e melhora a flexibilidade.</a:t>
            </a:r>
            <a:endParaRPr lang="pt-BR" sz="24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50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4663D-48DC-444C-A7BA-E20354AC1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84D89A-03B7-96D2-3A91-29F57BF2F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DD4AF7-BF18-EB4E-DFB9-841EAF500BC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encil" panose="040409050D0802020404" pitchFamily="8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890961-FA54-D719-952C-EEA6AEE74324}"/>
              </a:ext>
            </a:extLst>
          </p:cNvPr>
          <p:cNvSpPr txBox="1"/>
          <p:nvPr/>
        </p:nvSpPr>
        <p:spPr>
          <a:xfrm>
            <a:off x="2723323" y="262740"/>
            <a:ext cx="484781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dirty="0">
                <a:solidFill>
                  <a:schemeClr val="bg1"/>
                </a:solidFill>
                <a:latin typeface="Stencil" panose="040409050D0802020404" pitchFamily="82" charset="0"/>
              </a:rPr>
              <a:t>05</a:t>
            </a:r>
            <a:endParaRPr lang="pt-BR" sz="138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E6A7B2-18E1-6BE2-3BD2-EAEF370B793E}"/>
              </a:ext>
            </a:extLst>
          </p:cNvPr>
          <p:cNvSpPr/>
          <p:nvPr/>
        </p:nvSpPr>
        <p:spPr>
          <a:xfrm>
            <a:off x="1519680" y="4313303"/>
            <a:ext cx="404309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Stencil" panose="040409050D0802020404" pitchFamily="82" charset="0"/>
              </a:rPr>
              <a:t>Dicas Finais</a:t>
            </a:r>
            <a:endParaRPr lang="pt-BR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encil" panose="040409050D0802020404" pitchFamily="82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F3B1C2E-82E2-890D-1CFF-929ED9FD3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66730" y="6798389"/>
            <a:ext cx="4691270" cy="310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5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D890961-FA54-D719-952C-EEA6AEE74324}"/>
              </a:ext>
            </a:extLst>
          </p:cNvPr>
          <p:cNvSpPr txBox="1"/>
          <p:nvPr/>
        </p:nvSpPr>
        <p:spPr>
          <a:xfrm>
            <a:off x="695739" y="849476"/>
            <a:ext cx="797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Stencil" panose="040409050D0802020404" pitchFamily="82" charset="0"/>
              </a:rPr>
              <a:t>Regularidade</a:t>
            </a:r>
            <a:endParaRPr lang="pt-BR" sz="1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E6A7B2-18E1-6BE2-3BD2-EAEF370B793E}"/>
              </a:ext>
            </a:extLst>
          </p:cNvPr>
          <p:cNvSpPr/>
          <p:nvPr/>
        </p:nvSpPr>
        <p:spPr>
          <a:xfrm>
            <a:off x="1457325" y="2171742"/>
            <a:ext cx="51435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Tente exercitar-se pelo menos 3 vezes por semana. A consistência é a chave para ver resultados.</a:t>
            </a:r>
            <a:endParaRPr lang="pt-BR" sz="24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E832E5-A139-3591-9126-DE0F25EF1924}"/>
              </a:ext>
            </a:extLst>
          </p:cNvPr>
          <p:cNvSpPr txBox="1"/>
          <p:nvPr/>
        </p:nvSpPr>
        <p:spPr>
          <a:xfrm>
            <a:off x="695739" y="4238893"/>
            <a:ext cx="685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Stencil" panose="040409050D0802020404" pitchFamily="82" charset="0"/>
              </a:rPr>
              <a:t>Alimentação e Hidratação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3BF6D76-1490-C3C8-0FCE-B75F44595FF6}"/>
              </a:ext>
            </a:extLst>
          </p:cNvPr>
          <p:cNvSpPr/>
          <p:nvPr/>
        </p:nvSpPr>
        <p:spPr>
          <a:xfrm>
            <a:off x="1457325" y="5690490"/>
            <a:ext cx="51435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Mantenha uma dieta equilibrada e beba muita água. A nutrição adequada é essencial para suportar sua rotina de exercícios.</a:t>
            </a:r>
            <a:endParaRPr lang="pt-BR" sz="24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934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D890961-FA54-D719-952C-EEA6AEE74324}"/>
              </a:ext>
            </a:extLst>
          </p:cNvPr>
          <p:cNvSpPr txBox="1"/>
          <p:nvPr/>
        </p:nvSpPr>
        <p:spPr>
          <a:xfrm>
            <a:off x="695739" y="849476"/>
            <a:ext cx="797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Stencil" panose="040409050D0802020404" pitchFamily="82" charset="0"/>
              </a:rPr>
              <a:t>Descanso</a:t>
            </a:r>
            <a:endParaRPr lang="pt-BR" sz="1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E6A7B2-18E1-6BE2-3BD2-EAEF370B793E}"/>
              </a:ext>
            </a:extLst>
          </p:cNvPr>
          <p:cNvSpPr/>
          <p:nvPr/>
        </p:nvSpPr>
        <p:spPr>
          <a:xfrm>
            <a:off x="1457325" y="1988047"/>
            <a:ext cx="51435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Dê tempo ao seu corpo para descansar e recuperar. Dormir bem é fundamental para o progresso físico.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E832E5-A139-3591-9126-DE0F25EF1924}"/>
              </a:ext>
            </a:extLst>
          </p:cNvPr>
          <p:cNvSpPr txBox="1"/>
          <p:nvPr/>
        </p:nvSpPr>
        <p:spPr>
          <a:xfrm>
            <a:off x="695739" y="4111504"/>
            <a:ext cx="6857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Stencil" panose="040409050D0802020404" pitchFamily="82" charset="0"/>
              </a:rPr>
              <a:t>Acompanhamento de Progresso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3BF6D76-1490-C3C8-0FCE-B75F44595FF6}"/>
              </a:ext>
            </a:extLst>
          </p:cNvPr>
          <p:cNvSpPr/>
          <p:nvPr/>
        </p:nvSpPr>
        <p:spPr>
          <a:xfrm>
            <a:off x="1457325" y="5996970"/>
            <a:ext cx="51435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Mantenha um registro dos seus exercícios e observe as melhorias ao longo do tempo. Isso ajudará a manter-se motivado.</a:t>
            </a:r>
            <a:endParaRPr lang="pt-BR" sz="24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55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D890961-FA54-D719-952C-EEA6AEE74324}"/>
              </a:ext>
            </a:extLst>
          </p:cNvPr>
          <p:cNvSpPr txBox="1"/>
          <p:nvPr/>
        </p:nvSpPr>
        <p:spPr>
          <a:xfrm>
            <a:off x="695739" y="1306676"/>
            <a:ext cx="7973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Stencil" panose="040409050D0802020404" pitchFamily="82" charset="0"/>
              </a:rPr>
              <a:t>Conclusão</a:t>
            </a:r>
            <a:endParaRPr lang="pt-BR" sz="20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E6A7B2-18E1-6BE2-3BD2-EAEF370B793E}"/>
              </a:ext>
            </a:extLst>
          </p:cNvPr>
          <p:cNvSpPr/>
          <p:nvPr/>
        </p:nvSpPr>
        <p:spPr>
          <a:xfrm>
            <a:off x="1644926" y="3160864"/>
            <a:ext cx="51435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Iniciar uma rotina de exercícios pode parecer desafiador, mas com determinação e este guia, você está pronto para começar. Lembre-se de ouvir seu corpo e progredir no seu próprio ritmo. </a:t>
            </a:r>
          </a:p>
          <a:p>
            <a:pPr algn="just"/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 sorte e mantenha-se ativo!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187DF21-09E5-2A19-370E-37697D175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44926" y="6553163"/>
            <a:ext cx="3776870" cy="220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4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D890961-FA54-D719-952C-EEA6AEE74324}"/>
              </a:ext>
            </a:extLst>
          </p:cNvPr>
          <p:cNvSpPr txBox="1"/>
          <p:nvPr/>
        </p:nvSpPr>
        <p:spPr>
          <a:xfrm>
            <a:off x="857250" y="1306676"/>
            <a:ext cx="7973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Stencil" panose="040409050D0802020404" pitchFamily="82" charset="0"/>
              </a:rPr>
              <a:t>agradecimento</a:t>
            </a:r>
            <a:endParaRPr lang="pt-BR" sz="20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E6A7B2-18E1-6BE2-3BD2-EAEF370B793E}"/>
              </a:ext>
            </a:extLst>
          </p:cNvPr>
          <p:cNvSpPr/>
          <p:nvPr/>
        </p:nvSpPr>
        <p:spPr>
          <a:xfrm>
            <a:off x="857250" y="2683785"/>
            <a:ext cx="5143500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 por ler até aqui.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ebook foi gerado por IA e diagramado por humano.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https://github.com/azuh412/projeto-dio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4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4663D-48DC-444C-A7BA-E20354AC1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84D89A-03B7-96D2-3A91-29F57BF2F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DD4AF7-BF18-EB4E-DFB9-841EAF500BC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encil" panose="040409050D0802020404" pitchFamily="8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890961-FA54-D719-952C-EEA6AEE74324}"/>
              </a:ext>
            </a:extLst>
          </p:cNvPr>
          <p:cNvSpPr txBox="1"/>
          <p:nvPr/>
        </p:nvSpPr>
        <p:spPr>
          <a:xfrm>
            <a:off x="514350" y="577343"/>
            <a:ext cx="4847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Stencil" panose="040409050D0802020404" pitchFamily="82" charset="0"/>
              </a:rPr>
              <a:t>introdução</a:t>
            </a:r>
            <a:endParaRPr lang="pt-BR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E6A7B2-18E1-6BE2-3BD2-EAEF370B793E}"/>
              </a:ext>
            </a:extLst>
          </p:cNvPr>
          <p:cNvSpPr/>
          <p:nvPr/>
        </p:nvSpPr>
        <p:spPr>
          <a:xfrm>
            <a:off x="1457325" y="1657152"/>
            <a:ext cx="5143500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Bem-vindo ao "Guia de Exercícios Físicos para Iniciantes"! Este </a:t>
            </a:r>
            <a:r>
              <a:rPr lang="pt-B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eBook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foi criado para ajudá-lo a iniciar sua jornada fitness de maneira segura e eficaz. </a:t>
            </a:r>
          </a:p>
          <a:p>
            <a:pPr algn="just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 explorar exercícios simples que você pode fazer em casa ou na academia, sem necessidade de equipamentos caros.</a:t>
            </a:r>
            <a:endParaRPr lang="pt-BR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58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88000" r="-8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DD4AF7-BF18-EB4E-DFB9-841EAF500BCA}"/>
              </a:ext>
            </a:extLst>
          </p:cNvPr>
          <p:cNvSpPr/>
          <p:nvPr/>
        </p:nvSpPr>
        <p:spPr>
          <a:xfrm>
            <a:off x="2057400" y="0"/>
            <a:ext cx="4800600" cy="990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encil" panose="040409050D0802020404" pitchFamily="8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890961-FA54-D719-952C-EEA6AEE74324}"/>
              </a:ext>
            </a:extLst>
          </p:cNvPr>
          <p:cNvSpPr txBox="1"/>
          <p:nvPr/>
        </p:nvSpPr>
        <p:spPr>
          <a:xfrm>
            <a:off x="2723323" y="262740"/>
            <a:ext cx="484781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pt-BR" sz="138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E6A7B2-18E1-6BE2-3BD2-EAEF370B793E}"/>
              </a:ext>
            </a:extLst>
          </p:cNvPr>
          <p:cNvSpPr/>
          <p:nvPr/>
        </p:nvSpPr>
        <p:spPr>
          <a:xfrm>
            <a:off x="2289121" y="3834078"/>
            <a:ext cx="45688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Stencil" panose="040409050D0802020404" pitchFamily="82" charset="0"/>
              </a:rPr>
              <a:t>Preparação</a:t>
            </a:r>
            <a:endParaRPr lang="pt-B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35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4663D-48DC-444C-A7BA-E20354AC1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84D89A-03B7-96D2-3A91-29F57BF2F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DD4AF7-BF18-EB4E-DFB9-841EAF500BC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encil" panose="040409050D0802020404" pitchFamily="8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890961-FA54-D719-952C-EEA6AEE74324}"/>
              </a:ext>
            </a:extLst>
          </p:cNvPr>
          <p:cNvSpPr txBox="1"/>
          <p:nvPr/>
        </p:nvSpPr>
        <p:spPr>
          <a:xfrm>
            <a:off x="514350" y="577343"/>
            <a:ext cx="4847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Stencil" panose="040409050D0802020404" pitchFamily="82" charset="0"/>
              </a:rPr>
              <a:t>Consulta Médica</a:t>
            </a:r>
            <a:endParaRPr lang="pt-BR" sz="1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E6A7B2-18E1-6BE2-3BD2-EAEF370B793E}"/>
              </a:ext>
            </a:extLst>
          </p:cNvPr>
          <p:cNvSpPr/>
          <p:nvPr/>
        </p:nvSpPr>
        <p:spPr>
          <a:xfrm>
            <a:off x="1457325" y="1341904"/>
            <a:ext cx="51435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começar qualquer programa de exercícios, é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importante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consultar um médico, especialmente se você tiver alguma condição de saúde preexistente.</a:t>
            </a:r>
            <a:endParaRPr lang="pt-B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E832E5-A139-3591-9126-DE0F25EF1924}"/>
              </a:ext>
            </a:extLst>
          </p:cNvPr>
          <p:cNvSpPr txBox="1"/>
          <p:nvPr/>
        </p:nvSpPr>
        <p:spPr>
          <a:xfrm>
            <a:off x="514350" y="3559433"/>
            <a:ext cx="685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Stencil" panose="040409050D0802020404" pitchFamily="82" charset="0"/>
              </a:rPr>
              <a:t>Roupas e Equipamentos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3BF6D76-1490-C3C8-0FCE-B75F44595FF6}"/>
              </a:ext>
            </a:extLst>
          </p:cNvPr>
          <p:cNvSpPr/>
          <p:nvPr/>
        </p:nvSpPr>
        <p:spPr>
          <a:xfrm>
            <a:off x="1457325" y="4392111"/>
            <a:ext cx="51435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Vista roupas confortáveis e sapatos adequados para atividade física. Um colchonete pode ser útil para exercícios no chão.</a:t>
            </a:r>
            <a:endParaRPr lang="pt-B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C79EE1-08A5-6AAD-3F82-C9B2C6B29D5B}"/>
              </a:ext>
            </a:extLst>
          </p:cNvPr>
          <p:cNvSpPr txBox="1"/>
          <p:nvPr/>
        </p:nvSpPr>
        <p:spPr>
          <a:xfrm>
            <a:off x="600075" y="6255554"/>
            <a:ext cx="685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Stencil" panose="040409050D0802020404" pitchFamily="82" charset="0"/>
              </a:rPr>
              <a:t>Aquecimento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A480C67-00AE-6C5A-02BC-BCD580382656}"/>
              </a:ext>
            </a:extLst>
          </p:cNvPr>
          <p:cNvSpPr/>
          <p:nvPr/>
        </p:nvSpPr>
        <p:spPr>
          <a:xfrm>
            <a:off x="1457324" y="7104973"/>
            <a:ext cx="51435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Sempre comece com um aquecimento de 5 a 10 minutos para preparar seu corpo. Pode ser uma caminhada leve, polichinelos ou movimentos circulares dos braços e pernas.</a:t>
            </a:r>
            <a:endParaRPr lang="pt-B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Medico Desenho Imagens – Download Grátis no Freepik">
            <a:extLst>
              <a:ext uri="{FF2B5EF4-FFF2-40B4-BE49-F238E27FC236}">
                <a16:creationId xmlns:a16="http://schemas.microsoft.com/office/drawing/2014/main" id="{73FA4CC3-7410-A042-BF15-A8F8F229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613" y="-18459"/>
            <a:ext cx="1410113" cy="141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08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184D89A-03B7-96D2-3A91-29F57BF2F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525" y="5795045"/>
            <a:ext cx="2637595" cy="320213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DD4AF7-BF18-EB4E-DFB9-841EAF500BC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encil" panose="040409050D0802020404" pitchFamily="8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890961-FA54-D719-952C-EEA6AEE74324}"/>
              </a:ext>
            </a:extLst>
          </p:cNvPr>
          <p:cNvSpPr txBox="1"/>
          <p:nvPr/>
        </p:nvSpPr>
        <p:spPr>
          <a:xfrm>
            <a:off x="2723323" y="262740"/>
            <a:ext cx="484781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pt-BR" sz="138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E6A7B2-18E1-6BE2-3BD2-EAEF370B793E}"/>
              </a:ext>
            </a:extLst>
          </p:cNvPr>
          <p:cNvSpPr/>
          <p:nvPr/>
        </p:nvSpPr>
        <p:spPr>
          <a:xfrm>
            <a:off x="118655" y="4330339"/>
            <a:ext cx="6739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Stencil" panose="040409050D0802020404" pitchFamily="82" charset="0"/>
              </a:rPr>
              <a:t>Exercícios Cárdio</a:t>
            </a:r>
            <a:endParaRPr lang="pt-B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50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4663D-48DC-444C-A7BA-E20354AC1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84D89A-03B7-96D2-3A91-29F57BF2F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DD4AF7-BF18-EB4E-DFB9-841EAF500BCA}"/>
              </a:ext>
            </a:extLst>
          </p:cNvPr>
          <p:cNvSpPr/>
          <p:nvPr/>
        </p:nvSpPr>
        <p:spPr>
          <a:xfrm>
            <a:off x="0" y="-19878"/>
            <a:ext cx="6858000" cy="990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encil" panose="040409050D0802020404" pitchFamily="8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890961-FA54-D719-952C-EEA6AEE74324}"/>
              </a:ext>
            </a:extLst>
          </p:cNvPr>
          <p:cNvSpPr txBox="1"/>
          <p:nvPr/>
        </p:nvSpPr>
        <p:spPr>
          <a:xfrm>
            <a:off x="514350" y="577343"/>
            <a:ext cx="634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Stencil" panose="040409050D0802020404" pitchFamily="82" charset="0"/>
              </a:rPr>
              <a:t>Caminhada e Corrida Leve</a:t>
            </a:r>
            <a:endParaRPr lang="pt-BR" sz="1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E6A7B2-18E1-6BE2-3BD2-EAEF370B793E}"/>
              </a:ext>
            </a:extLst>
          </p:cNvPr>
          <p:cNvSpPr/>
          <p:nvPr/>
        </p:nvSpPr>
        <p:spPr>
          <a:xfrm>
            <a:off x="1457325" y="1341904"/>
            <a:ext cx="5143500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Comece com caminhadas rápidas de 20-30 minutos. Gradualmente, aumente a intensidade para corrida leve.</a:t>
            </a:r>
          </a:p>
          <a:p>
            <a:pPr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Benefícios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Melhora a saúde cardiovascular e ajuda na perda de peso.</a:t>
            </a:r>
            <a:endParaRPr lang="pt-B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E832E5-A139-3591-9126-DE0F25EF1924}"/>
              </a:ext>
            </a:extLst>
          </p:cNvPr>
          <p:cNvSpPr txBox="1"/>
          <p:nvPr/>
        </p:nvSpPr>
        <p:spPr>
          <a:xfrm>
            <a:off x="514350" y="4478633"/>
            <a:ext cx="685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Stencil" panose="040409050D0802020404" pitchFamily="82" charset="0"/>
              </a:rPr>
              <a:t>Pular Corda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3BF6D76-1490-C3C8-0FCE-B75F44595FF6}"/>
              </a:ext>
            </a:extLst>
          </p:cNvPr>
          <p:cNvSpPr/>
          <p:nvPr/>
        </p:nvSpPr>
        <p:spPr>
          <a:xfrm>
            <a:off x="1457325" y="5522481"/>
            <a:ext cx="51435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Pule por 1-2 minutos, descanse e repita 3-5 vezes.</a:t>
            </a:r>
          </a:p>
          <a:p>
            <a:pPr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Benefícios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Excelente exercício cardiovascular que também melhora a coordenação.</a:t>
            </a:r>
            <a:endParaRPr lang="pt-B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27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4663D-48DC-444C-A7BA-E20354AC1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84D89A-03B7-96D2-3A91-29F57BF2F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DD4AF7-BF18-EB4E-DFB9-841EAF500BC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encil" panose="040409050D0802020404" pitchFamily="8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890961-FA54-D719-952C-EEA6AEE74324}"/>
              </a:ext>
            </a:extLst>
          </p:cNvPr>
          <p:cNvSpPr txBox="1"/>
          <p:nvPr/>
        </p:nvSpPr>
        <p:spPr>
          <a:xfrm>
            <a:off x="2723323" y="262740"/>
            <a:ext cx="484781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pt-BR" sz="138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E6A7B2-18E1-6BE2-3BD2-EAEF370B793E}"/>
              </a:ext>
            </a:extLst>
          </p:cNvPr>
          <p:cNvSpPr/>
          <p:nvPr/>
        </p:nvSpPr>
        <p:spPr>
          <a:xfrm>
            <a:off x="224454" y="4313303"/>
            <a:ext cx="66335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Stencil" panose="040409050D0802020404" pitchFamily="82" charset="0"/>
              </a:rPr>
              <a:t>Exercícios de Força</a:t>
            </a:r>
            <a:endParaRPr lang="pt-BR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encil" panose="040409050D0802020404" pitchFamily="82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2112A05-3029-A905-741C-C5FE6B9A5D67}"/>
              </a:ext>
            </a:extLst>
          </p:cNvPr>
          <p:cNvSpPr/>
          <p:nvPr/>
        </p:nvSpPr>
        <p:spPr>
          <a:xfrm>
            <a:off x="257175" y="6150465"/>
            <a:ext cx="3105978" cy="3062281"/>
          </a:xfrm>
          <a:prstGeom prst="rect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encil" panose="040409050D0802020404" pitchFamily="82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A7CB352-0591-6F4F-206C-EB2D94612328}"/>
              </a:ext>
            </a:extLst>
          </p:cNvPr>
          <p:cNvSpPr/>
          <p:nvPr/>
        </p:nvSpPr>
        <p:spPr>
          <a:xfrm>
            <a:off x="3620328" y="6048037"/>
            <a:ext cx="3105978" cy="3062281"/>
          </a:xfrm>
          <a:prstGeom prst="rect">
            <a:avLst/>
          </a:prstGeom>
          <a:blipFill dpi="0" rotWithShape="1"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D890961-FA54-D719-952C-EEA6AEE74324}"/>
              </a:ext>
            </a:extLst>
          </p:cNvPr>
          <p:cNvSpPr txBox="1"/>
          <p:nvPr/>
        </p:nvSpPr>
        <p:spPr>
          <a:xfrm>
            <a:off x="514350" y="577343"/>
            <a:ext cx="634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Stencil" panose="040409050D0802020404" pitchFamily="82" charset="0"/>
              </a:rPr>
              <a:t>Agachamento</a:t>
            </a:r>
            <a:endParaRPr lang="pt-BR" sz="1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E6A7B2-18E1-6BE2-3BD2-EAEF370B793E}"/>
              </a:ext>
            </a:extLst>
          </p:cNvPr>
          <p:cNvSpPr/>
          <p:nvPr/>
        </p:nvSpPr>
        <p:spPr>
          <a:xfrm>
            <a:off x="1457325" y="1341904"/>
            <a:ext cx="51435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Fique de pé com os pés na largura dos ombros. Abaixe-se como se fosse sentar em uma cadeira, mantendo o peito erguido. Retorne à posição inicial.</a:t>
            </a:r>
          </a:p>
          <a:p>
            <a:pPr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Repetições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 séries de 10-15 repetições.</a:t>
            </a:r>
          </a:p>
          <a:p>
            <a:pPr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Benefícios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Fortalece pernas e glúteos.</a:t>
            </a:r>
            <a:endParaRPr lang="pt-B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E832E5-A139-3591-9126-DE0F25EF1924}"/>
              </a:ext>
            </a:extLst>
          </p:cNvPr>
          <p:cNvSpPr txBox="1"/>
          <p:nvPr/>
        </p:nvSpPr>
        <p:spPr>
          <a:xfrm>
            <a:off x="514350" y="5254926"/>
            <a:ext cx="685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Stencil" panose="040409050D0802020404" pitchFamily="82" charset="0"/>
              </a:rPr>
              <a:t>Flexões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3BF6D76-1490-C3C8-0FCE-B75F44595FF6}"/>
              </a:ext>
            </a:extLst>
          </p:cNvPr>
          <p:cNvSpPr/>
          <p:nvPr/>
        </p:nvSpPr>
        <p:spPr>
          <a:xfrm>
            <a:off x="1457325" y="5967210"/>
            <a:ext cx="51435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fazer: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Deite-se de bruços, coloque as mãos na largura dos ombros e empurre o corpo para cima até os braços ficarem estendidos. Abaixe-se novamente.</a:t>
            </a:r>
          </a:p>
          <a:p>
            <a:pPr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Repetições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 séries de 8-12 repetições.</a:t>
            </a:r>
          </a:p>
          <a:p>
            <a:pPr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Benefícios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Trabalha peito, ombros e tríceps.</a:t>
            </a:r>
            <a:endParaRPr lang="pt-BR" sz="24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D890961-FA54-D719-952C-EEA6AEE74324}"/>
              </a:ext>
            </a:extLst>
          </p:cNvPr>
          <p:cNvSpPr txBox="1"/>
          <p:nvPr/>
        </p:nvSpPr>
        <p:spPr>
          <a:xfrm>
            <a:off x="514350" y="577343"/>
            <a:ext cx="634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Stencil" panose="040409050D0802020404" pitchFamily="82" charset="0"/>
              </a:rPr>
              <a:t>Abdominais</a:t>
            </a:r>
            <a:endParaRPr lang="pt-BR" sz="1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E6A7B2-18E1-6BE2-3BD2-EAEF370B793E}"/>
              </a:ext>
            </a:extLst>
          </p:cNvPr>
          <p:cNvSpPr/>
          <p:nvPr/>
        </p:nvSpPr>
        <p:spPr>
          <a:xfrm>
            <a:off x="1457325" y="1341904"/>
            <a:ext cx="51435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Deite-se de costas com os joelhos dobrados. Levante a parte superior do corpo em direção aos joelhos e volte à posição inicial.</a:t>
            </a:r>
          </a:p>
          <a:p>
            <a:pPr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Repetições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 séries de 15-20 repetições.</a:t>
            </a:r>
          </a:p>
          <a:p>
            <a:pPr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Benefícios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Fortalece o core e melhora a postura.</a:t>
            </a:r>
            <a:endParaRPr lang="pt-BR" sz="24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056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251</TotalTime>
  <Words>594</Words>
  <Application>Microsoft Office PowerPoint</Application>
  <PresentationFormat>Papel A4 (210 x 297 mm)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Stencil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Marcia</dc:creator>
  <cp:lastModifiedBy>Marcia</cp:lastModifiedBy>
  <cp:revision>15</cp:revision>
  <dcterms:created xsi:type="dcterms:W3CDTF">2024-07-10T21:44:53Z</dcterms:created>
  <dcterms:modified xsi:type="dcterms:W3CDTF">2024-07-11T02:14:21Z</dcterms:modified>
</cp:coreProperties>
</file>