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304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79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828"/>
            <a:ext cx="91440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906"/>
            <a:ext cx="9144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73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278"/>
            <a:ext cx="2628900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278"/>
            <a:ext cx="7734300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0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59884"/>
            <a:ext cx="1051560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39761"/>
            <a:ext cx="1051560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23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95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278"/>
            <a:ext cx="10515600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47184"/>
            <a:ext cx="5157787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3367"/>
            <a:ext cx="5157787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7184"/>
            <a:ext cx="5183188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3367"/>
            <a:ext cx="518318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66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8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38856"/>
            <a:ext cx="6172200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3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38856"/>
            <a:ext cx="6172200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5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278"/>
            <a:ext cx="1051560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1389"/>
            <a:ext cx="1051560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832C-E50D-479D-91ED-21A67A046595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25045"/>
            <a:ext cx="41148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709C-8A07-4149-BC21-E335763B9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52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elogramo 7">
            <a:extLst>
              <a:ext uri="{FF2B5EF4-FFF2-40B4-BE49-F238E27FC236}">
                <a16:creationId xmlns:a16="http://schemas.microsoft.com/office/drawing/2014/main" id="{4391AE64-9E9F-E05E-CA56-2E4921D89110}"/>
              </a:ext>
            </a:extLst>
          </p:cNvPr>
          <p:cNvSpPr/>
          <p:nvPr/>
        </p:nvSpPr>
        <p:spPr>
          <a:xfrm rot="563444">
            <a:off x="1695182" y="-537092"/>
            <a:ext cx="517902" cy="4122183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59B53235-4CFD-E7CC-4F7B-36F1D9380D74}"/>
              </a:ext>
            </a:extLst>
          </p:cNvPr>
          <p:cNvSpPr/>
          <p:nvPr/>
        </p:nvSpPr>
        <p:spPr>
          <a:xfrm rot="563444">
            <a:off x="2293935" y="-619698"/>
            <a:ext cx="503960" cy="4206492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2AEE08-CEF5-243C-68A5-5EED15916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0" y="1186038"/>
            <a:ext cx="7899400" cy="135396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 Black" panose="020B0A04020102020204" pitchFamily="34" charset="0"/>
              </a:rPr>
              <a:t>GitHub para Iniciantes: Tudo o que Você Precisa Saber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8A15C9-0DB2-722B-ADF4-4495B1B7F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25" y="228600"/>
            <a:ext cx="8048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71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10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GitHub para Iniciantes: Tudo o que Você Precisa Saber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Marcia</dc:creator>
  <cp:lastModifiedBy>Marcia</cp:lastModifiedBy>
  <cp:revision>3</cp:revision>
  <dcterms:created xsi:type="dcterms:W3CDTF">2024-07-11T19:03:05Z</dcterms:created>
  <dcterms:modified xsi:type="dcterms:W3CDTF">2024-07-11T19:32:33Z</dcterms:modified>
</cp:coreProperties>
</file>