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A more convenient way to read notifications and messages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33" y="1889126"/>
            <a:ext cx="8505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</a:t>
            </a:r>
            <a:endParaRPr lang="en-US" dirty="0"/>
          </a:p>
        </p:txBody>
      </p:sp>
      <p:pic>
        <p:nvPicPr>
          <p:cNvPr id="1030" name="Picture 6" descr="https://i.ytimg.com/vi/pUSZ8T_m6lo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98" y="2327746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eeky-gadgets.com/wp-content/uploads/2012/09/Twitter-iOS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" y="2327746"/>
            <a:ext cx="5328939" cy="34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272216" y="3723503"/>
            <a:ext cx="1178011" cy="78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Spectrum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830" y="2730842"/>
            <a:ext cx="1979143" cy="143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8973" y="2730840"/>
            <a:ext cx="1828800" cy="1437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7774" y="2730840"/>
            <a:ext cx="1845276" cy="1437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3051" y="2730840"/>
            <a:ext cx="1960604" cy="1437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23654" y="2730839"/>
            <a:ext cx="1713473" cy="14375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7127" y="2730836"/>
            <a:ext cx="1960604" cy="14375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1283" y="4291048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0-.25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365156" y="4290182"/>
            <a:ext cx="292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.25-.50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8069911" y="4290181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.70-.75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32872" y="4290182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.50-.70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9906950" y="4290181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.75-1.0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389980" y="5552303"/>
            <a:ext cx="3807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Positivity Percentage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832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2050" name="Picture 2" descr="https://pbs.twimg.com/profile_images/615680132565504000/EIpgSD2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7524"/>
            <a:ext cx="2439558" cy="243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vignette4.wikia.nocookie.net/ldpsusoaweb/images/e/e4/Python.png/revision/latest?cb=20140605203715&amp;path-prefix=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0" y="1878935"/>
            <a:ext cx="1898113" cy="189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ging.indico.io/static/img/big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49" y="17754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passmark.com/images/serial-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904" y="1750153"/>
            <a:ext cx="2170734" cy="217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3/38/Arduino_Uno_-_R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58" y="4243431"/>
            <a:ext cx="2369494" cy="23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cdn.sparkfun.com/assets/parts/9/3/7/3/12662-01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80" y="3952250"/>
            <a:ext cx="2834762" cy="28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331308" y="2496065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55192" y="5035997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219779" y="5035998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11954" y="2501886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68014" y="2501887"/>
            <a:ext cx="774357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276" y="500762"/>
            <a:ext cx="8610600" cy="1293028"/>
          </a:xfrm>
        </p:spPr>
        <p:txBody>
          <a:bodyPr/>
          <a:lstStyle/>
          <a:p>
            <a:r>
              <a:rPr lang="en-US" dirty="0" smtClean="0"/>
              <a:t>The Impact</a:t>
            </a:r>
            <a:endParaRPr lang="en-US" dirty="0"/>
          </a:p>
        </p:txBody>
      </p:sp>
      <p:pic>
        <p:nvPicPr>
          <p:cNvPr id="3074" name="Picture 2" descr="http://www.edutopia.org/sites/default/files/styles/share_image/public/slates/blog-boy-text-in-class.jpg?itok=Z_BD06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3" y="1515567"/>
            <a:ext cx="3782109" cy="241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edia2.wcpo.com/photo/2014/07/22/16x9/A_look_at_texting_while_driving_in_SW_Oh_1827330000_7000657_ver1.0_640_4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40" y="1515567"/>
            <a:ext cx="4276438" cy="240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huffpost.com/gen/1808653/thumbs/o-WALKING-AND-TEXTING-570.jpg?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5"/>
          <a:stretch/>
        </p:blipFill>
        <p:spPr bwMode="auto">
          <a:xfrm>
            <a:off x="3765723" y="4135395"/>
            <a:ext cx="5636512" cy="270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3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pic>
        <p:nvPicPr>
          <p:cNvPr id="4102" name="Picture 6" descr="http://3.bp.blogspot.com/_dK07ZqS2S94/TMN6ZysS3pI/AAAAAAAABy4/Fd7zedTp4k8/s1600/happy_work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82" y="1968843"/>
            <a:ext cx="7592804" cy="38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340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39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The Product </vt:lpstr>
      <vt:lpstr>The Spectrum</vt:lpstr>
      <vt:lpstr>How it works</vt:lpstr>
      <vt:lpstr>The Impact</vt:lpstr>
      <vt:lpstr>Our Vision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Zhang</dc:creator>
  <cp:lastModifiedBy>Kevin Zhang</cp:lastModifiedBy>
  <cp:revision>6</cp:revision>
  <dcterms:created xsi:type="dcterms:W3CDTF">2015-11-15T14:41:18Z</dcterms:created>
  <dcterms:modified xsi:type="dcterms:W3CDTF">2015-11-15T15:52:03Z</dcterms:modified>
</cp:coreProperties>
</file>