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3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77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8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05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43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51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28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6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8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25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62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C8E6-D1CD-4B7B-AB53-8FCEC7940D64}" type="datetimeFigureOut">
              <a:rPr lang="es-AR" smtClean="0"/>
              <a:t>28/3/2022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F95D-74CF-4ABE-BD89-6BB695D09E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943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570"/>
            <a:ext cx="12223868" cy="68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46"/>
            <a:ext cx="12192001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0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pc01</dc:creator>
  <cp:lastModifiedBy>pc01</cp:lastModifiedBy>
  <cp:revision>2</cp:revision>
  <dcterms:created xsi:type="dcterms:W3CDTF">2022-03-28T13:11:16Z</dcterms:created>
  <dcterms:modified xsi:type="dcterms:W3CDTF">2022-03-28T13:12:09Z</dcterms:modified>
</cp:coreProperties>
</file>