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67044-F3A2-40B3-AD1C-72779A9E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4F006-F3A9-4CF4-88B6-F0DA4D391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6764-730A-4A5D-84A3-C545F592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62B86-4CED-411B-866B-68D3EAF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EA678-EE60-4773-A270-E0CE15CD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E7DC-F38A-446C-A23F-3FAB031D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CCF44-1CF5-450A-B17A-5D60F234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DF202-8295-440D-B436-E201FAD6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0C14B-F453-444F-8785-95AA5194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30C2E-3935-46A6-B3C5-7961626E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1E57C0-2BD5-4075-830D-CC00CD94D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FE9E7-712B-471E-A9B1-5C53C98E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EFEE7-4595-4ABB-85FC-DF12FB1F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F2761-9F6F-418A-9617-CE64F56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96A5E-9B98-4F11-9963-1C830878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9AD8C-3E61-433C-BDC1-6344DED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D1157-1EC5-48EA-A19D-B4D86C7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C33E-6DE4-4E90-9131-31ECF6F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F0D00-E38C-48FD-B015-9A75448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C52B-A373-4B8F-BC00-DE575DF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3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8490-B443-4DE3-8653-34B775FE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6614D-5C61-4EF9-A9EA-4D809EA6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3112F-20E1-499B-ABD5-BB58957B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91E1D-6120-4660-88E2-5D81FD02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DD2DA-375B-49BD-8BFD-B0A2F5EC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DC324-2E63-433D-B209-6FCEAD35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65B2C-3766-42A4-93D7-9BDD92FD1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72719-4B78-483D-A77B-C63457C0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DA96E-5B70-4B36-9A9A-15E12B51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8CB27-BB68-4BB4-9726-18C5286F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7654F-A230-4B0C-A247-8A455FB6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BCA1-436C-40BA-841E-B9EFFED9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A6747-C95E-41CF-A0C7-7B3E0299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D97BA-C4E9-4393-99C1-BBECD843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BAB948-2789-46E8-8DDF-E535739A9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E509F4-0A8F-4AC0-807E-71F01EDC6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0C3CF-9B52-4F86-AA67-DE7F0AB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1AAC9-21D9-4C12-91C4-D7CDBFA9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A5B130-FE55-4A50-AB78-E212A71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7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6D16D-95FF-448D-85A6-0ABF98A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2ED2A-4CC4-4F52-B56C-0930FB7F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575F5-D555-438E-ABB4-36B24D5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EFC7F-C344-4C4C-8F5E-DD493B54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5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F459FD-D431-48C7-A6A3-40E006BD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023A81-3D5B-422D-9441-98ECEF1D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DB204-9536-4294-9AE9-0DADF2D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9985B-CABB-4595-A738-C8556862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DF858-35EB-4F43-87E1-D4F11533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A78F5-8897-42B3-813B-1550BAAF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6BC97-17A6-40A7-960B-84C1242E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0ACC3-FCAD-487F-9DD4-62360C3C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AAFAB-2D9D-49A9-A4FC-5C321002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ED236-E213-4E0C-A15B-E189F02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DC2E4A-602D-4746-B292-07D58B7F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8B050-6666-488B-8416-3A6B2C65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F0F53-3E03-4789-9A2E-AD6404F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ED85C-2B32-4D14-9EC6-02046F17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D122D-F361-4CDF-A683-A91ADA63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8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1F75AB-EC7C-4A90-8A27-D9F3DC3D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B2955-74CE-4ADA-8026-E1336AAD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141E-0861-4441-8408-B9FE5141A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385F-8E83-4537-9B9F-722E530003B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F6CD8-0B3F-4140-B6D6-BE3500D04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E6F27-428C-4A49-932B-A89F02863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EF7E-0A9D-4870-9C6C-5F83E22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D910-345E-443B-A3B7-3E9EE4A40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月別の交通事故件数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10914-82B0-44CF-8BC3-7AFE7EBB9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_</a:t>
            </a:r>
            <a:r>
              <a:rPr lang="ja-JP" altLang="en-US" dirty="0"/>
              <a:t>ヤンドンファ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6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8A8BC-A3DD-4D32-806E-C1E879B9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月別の交通事故件数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A513D2B-B8DD-454A-9C09-177B20F6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42579"/>
              </p:ext>
            </p:extLst>
          </p:nvPr>
        </p:nvGraphicFramePr>
        <p:xfrm>
          <a:off x="838200" y="1442390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740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16356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0140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46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dirty="0"/>
                        <a:t>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dirty="0"/>
                        <a:t>昼間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dirty="0"/>
                        <a:t>夜間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dirty="0"/>
                        <a:t>合計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1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1,111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7,981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9,092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7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2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7,241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6,946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14,187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7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3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9,036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8,429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17,465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3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4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9,620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8,411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18,031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5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10,593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9,093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19,686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2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6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9,960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8,369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18,329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7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7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10,010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8,431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18,441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8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10,548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8,143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18,691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9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9,793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8,013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17,806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1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10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10,785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9,012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19,797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11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10,435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8,961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19,396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/>
                        <a:t>12</a:t>
                      </a:r>
                      <a:r>
                        <a:rPr lang="ja-JP" altLang="en-US"/>
                        <a:t>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9,013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8,496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17,509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4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5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78</Words>
  <Application>Microsoft Office PowerPoint</Application>
  <PresentationFormat>ワイド画面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月別の交通事故件数</vt:lpstr>
      <vt:lpstr>月別の交通事故件数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</dc:title>
  <dc:creator>BAE YOUNGJA</dc:creator>
  <cp:lastModifiedBy>양 동화</cp:lastModifiedBy>
  <cp:revision>36</cp:revision>
  <dcterms:created xsi:type="dcterms:W3CDTF">2020-01-23T14:38:00Z</dcterms:created>
  <dcterms:modified xsi:type="dcterms:W3CDTF">2020-10-22T13:13:45Z</dcterms:modified>
</cp:coreProperties>
</file>