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AD36A-BFFD-43E7-B265-0E91AE1B3E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6664B4-7196-452A-AFA8-70A8F57D5E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BAF27-A4EF-48E5-A5A1-ED2A81F62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8BCCD-B81B-4FBD-992D-329B809920F8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4EF6CE-3741-4022-BB69-B194ED04E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9D406-8521-4857-9530-903852B42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EED1-BE66-47BB-8348-DFE74FD7F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118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EB131-CE66-4018-88E6-BEC20353B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FEB140-8D7B-4F07-8269-EB46070204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B496D-673B-4446-9DA9-5BC0E6497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8BCCD-B81B-4FBD-992D-329B809920F8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D3C6C-834B-4362-BCD3-2317689E3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3445-F50E-4826-B66D-B1AAE488B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EED1-BE66-47BB-8348-DFE74FD7F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386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4BA68C-2AEC-40C8-9EEA-F0416FB7E5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D359A8-7FC4-4B37-832A-178A45F13A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B1912-22BA-4F6A-9680-7607E01CD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8BCCD-B81B-4FBD-992D-329B809920F8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ABC914-9821-4BE3-800E-40DC794D2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BE661-9DDA-437A-B216-920DB9EC4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EED1-BE66-47BB-8348-DFE74FD7F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257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C984A-0375-4588-A58B-7D97AF892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87C8E-E001-41F1-A2D2-9012D7D22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FA5C61-85B1-42F0-BB89-3DD9F3634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8BCCD-B81B-4FBD-992D-329B809920F8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B4983A-20E5-4770-8CEF-B3BFB05CD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AC2AD-9AB1-48CC-9680-F77F0E65A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EED1-BE66-47BB-8348-DFE74FD7F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868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B81F2-88BB-418B-80D1-D5D158984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28BD78-5A8C-4690-9DAA-0D4CC37804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1B28E-A916-4F44-A13E-1CB65A3B9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8BCCD-B81B-4FBD-992D-329B809920F8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77901-612D-4252-BD12-BFC17B1E7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113E8-F828-49D3-9F58-29856F0C2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EED1-BE66-47BB-8348-DFE74FD7F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038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70AB-7691-4898-A54D-93C112A61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40C4D-17FB-4B01-ABA9-CBA089156F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B310D9-056A-4567-948F-BC2F3C87EE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23CDA4-F7C6-4CB1-B35B-A4C5C41CF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8BCCD-B81B-4FBD-992D-329B809920F8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F32BF3-83CE-4A2A-AA03-E28ECC3A7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D6D8D5-35FD-4056-8DF0-6472A3FBE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EED1-BE66-47BB-8348-DFE74FD7F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976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5F460-E678-4201-86A0-8AF75DE5E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CEC86A-8811-4655-8B29-F3216BA5A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8437E8-B4EF-485A-8324-E34032513F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800B13-3A18-48AC-800F-A8EC02ADBE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AA73D1-50AA-4FA8-BB33-A71FD662E6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0D0099-139C-433B-9F49-57C6F9221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8BCCD-B81B-4FBD-992D-329B809920F8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35032C-50CE-4898-B73C-E7861CE9D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0E573F-AC3C-4B4D-A374-C6B0DFCD6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EED1-BE66-47BB-8348-DFE74FD7F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586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70295-6AC1-4B58-8DAD-CEABCDAAE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0DDB75-1872-40D4-9525-50C3BFA71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8BCCD-B81B-4FBD-992D-329B809920F8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AF1388-2D2D-44D0-A02E-D5C69FDDA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C79BFC-6E55-4E25-A9FA-A21DC1FB7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EED1-BE66-47BB-8348-DFE74FD7F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016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128A73-7C96-48D9-BD92-66939025B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8BCCD-B81B-4FBD-992D-329B809920F8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C0B947-2C59-45E8-A5DF-B4472B6E9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F7DF75-5975-4AA4-97E8-415298BF6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EED1-BE66-47BB-8348-DFE74FD7F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272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03332-5FA8-48B0-9797-FBCD65FB7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23E97-5CF5-4988-AFA1-781F1398B9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DB7D03-8B65-4A9E-A946-AAF2C5144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02A45A-8899-426D-91CF-11E3473FA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8BCCD-B81B-4FBD-992D-329B809920F8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8ED2FF-0B3C-436F-BEE9-ED39C754F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9355DE-AED4-4F46-8A7C-D201FBA5D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EED1-BE66-47BB-8348-DFE74FD7F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642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00CB4-C5F4-4574-8534-BEFFF07FC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6BD0EC-8515-4754-9617-CC2B259DEF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636A97-14C1-4C07-8E21-2B81FF44F1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777031-4DFD-4FA7-A3AC-709B180CF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8BCCD-B81B-4FBD-992D-329B809920F8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92B22A-6439-4C04-B828-B029EEC72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17F2FF-AD29-478A-BE6E-5E1A21EB6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EED1-BE66-47BB-8348-DFE74FD7F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3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84CEB6-EBA0-498E-9F22-85CF05D1B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70DB0A-112D-4306-877C-655A7E5459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6D92A2-06BB-4051-A9B7-1F8770AA46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8BCCD-B81B-4FBD-992D-329B809920F8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44E066-B379-4E71-9F5D-03AE43DBC6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030C45-5C8F-4B9A-B86F-981F774CFC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F6EED1-BE66-47BB-8348-DFE74FD7F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127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A0815-CC3A-4B41-A742-7D1EF309B1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Simple Payroll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BB2B93-D2CE-4699-8A31-76822E4B89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 Python</a:t>
            </a:r>
          </a:p>
        </p:txBody>
      </p:sp>
    </p:spTree>
    <p:extLst>
      <p:ext uri="{BB962C8B-B14F-4D97-AF65-F5344CB8AC3E}">
        <p14:creationId xmlns:p14="http://schemas.microsoft.com/office/powerpoint/2010/main" val="2851338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34CED-5887-4146-A765-CC9D0E230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Story…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1E2698-42B3-4E70-BEFE-B8A1385AA48F}"/>
              </a:ext>
            </a:extLst>
          </p:cNvPr>
          <p:cNvSpPr txBox="1"/>
          <p:nvPr/>
        </p:nvSpPr>
        <p:spPr>
          <a:xfrm>
            <a:off x="731520" y="2091690"/>
            <a:ext cx="107784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Firm was recently struck by a Ransomware and has lost their ERP system. Things got even worse when the found out that they have nothing to process their payroll which was due in a week's time.</a:t>
            </a:r>
          </a:p>
          <a:p>
            <a:endParaRPr lang="en-US" dirty="0"/>
          </a:p>
          <a:p>
            <a:r>
              <a:rPr lang="en-US" dirty="0"/>
              <a:t> They hired </a:t>
            </a:r>
            <a:r>
              <a:rPr lang="en-US" dirty="0" err="1"/>
              <a:t>Noonah</a:t>
            </a:r>
            <a:r>
              <a:rPr lang="en-US" dirty="0"/>
              <a:t> Consulting to develop a temporary payroll solution to get things rolling till they get their ERP up. </a:t>
            </a:r>
          </a:p>
        </p:txBody>
      </p:sp>
    </p:spTree>
    <p:extLst>
      <p:ext uri="{BB962C8B-B14F-4D97-AF65-F5344CB8AC3E}">
        <p14:creationId xmlns:p14="http://schemas.microsoft.com/office/powerpoint/2010/main" val="4254833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34CED-5887-4146-A765-CC9D0E230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Program Specs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7DA5437-22B4-4F0E-AFA3-563BE5BCBC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0288139"/>
              </p:ext>
            </p:extLst>
          </p:nvPr>
        </p:nvGraphicFramePr>
        <p:xfrm>
          <a:off x="129541" y="1919288"/>
          <a:ext cx="3962400" cy="4126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7166">
                  <a:extLst>
                    <a:ext uri="{9D8B030D-6E8A-4147-A177-3AD203B41FA5}">
                      <a16:colId xmlns:a16="http://schemas.microsoft.com/office/drawing/2014/main" val="2177638526"/>
                    </a:ext>
                  </a:extLst>
                </a:gridCol>
                <a:gridCol w="2333643">
                  <a:extLst>
                    <a:ext uri="{9D8B030D-6E8A-4147-A177-3AD203B41FA5}">
                      <a16:colId xmlns:a16="http://schemas.microsoft.com/office/drawing/2014/main" val="1333124206"/>
                    </a:ext>
                  </a:extLst>
                </a:gridCol>
                <a:gridCol w="1291591">
                  <a:extLst>
                    <a:ext uri="{9D8B030D-6E8A-4147-A177-3AD203B41FA5}">
                      <a16:colId xmlns:a16="http://schemas.microsoft.com/office/drawing/2014/main" val="2013431676"/>
                    </a:ext>
                  </a:extLst>
                </a:gridCol>
              </a:tblGrid>
              <a:tr h="412652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Languages used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05229293"/>
                  </a:ext>
                </a:extLst>
              </a:tr>
              <a:tr h="412652">
                <a:tc>
                  <a:txBody>
                    <a:bodyPr/>
                    <a:lstStyle/>
                    <a:p>
                      <a:pPr algn="l" fontAlgn="b"/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Batch File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78791430"/>
                  </a:ext>
                </a:extLst>
              </a:tr>
              <a:tr h="412652">
                <a:tc>
                  <a:txBody>
                    <a:bodyPr/>
                    <a:lstStyle/>
                    <a:p>
                      <a:pPr algn="l" fontAlgn="b"/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Python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95859030"/>
                  </a:ext>
                </a:extLst>
              </a:tr>
              <a:tr h="412652">
                <a:tc>
                  <a:txBody>
                    <a:bodyPr/>
                    <a:lstStyle/>
                    <a:p>
                      <a:pPr algn="l" fontAlgn="b"/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01091426"/>
                  </a:ext>
                </a:extLst>
              </a:tr>
              <a:tr h="412652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User Interface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68906663"/>
                  </a:ext>
                </a:extLst>
              </a:tr>
              <a:tr h="412652">
                <a:tc>
                  <a:txBody>
                    <a:bodyPr/>
                    <a:lstStyle/>
                    <a:p>
                      <a:pPr algn="l" fontAlgn="b"/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MS Excel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65783858"/>
                  </a:ext>
                </a:extLst>
              </a:tr>
              <a:tr h="412652">
                <a:tc>
                  <a:txBody>
                    <a:bodyPr/>
                    <a:lstStyle/>
                    <a:p>
                      <a:pPr algn="l" fontAlgn="b"/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Command Line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38015793"/>
                  </a:ext>
                </a:extLst>
              </a:tr>
              <a:tr h="412652">
                <a:tc>
                  <a:txBody>
                    <a:bodyPr/>
                    <a:lstStyle/>
                    <a:p>
                      <a:pPr algn="l" fontAlgn="b"/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98592597"/>
                  </a:ext>
                </a:extLst>
              </a:tr>
              <a:tr h="412652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Source / Updates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86738829"/>
                  </a:ext>
                </a:extLst>
              </a:tr>
              <a:tr h="412652">
                <a:tc>
                  <a:txBody>
                    <a:bodyPr/>
                    <a:lstStyle/>
                    <a:p>
                      <a:pPr algn="l" fontAlgn="b"/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SFTP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Dropbox</a:t>
                      </a:r>
                      <a:endParaRPr lang="en-US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3785335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D3801A0-F8EE-40D2-ABA7-CF12535F12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3598132"/>
              </p:ext>
            </p:extLst>
          </p:nvPr>
        </p:nvGraphicFramePr>
        <p:xfrm>
          <a:off x="4514850" y="1919288"/>
          <a:ext cx="3669030" cy="46491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75074">
                  <a:extLst>
                    <a:ext uri="{9D8B030D-6E8A-4147-A177-3AD203B41FA5}">
                      <a16:colId xmlns:a16="http://schemas.microsoft.com/office/drawing/2014/main" val="3218913344"/>
                    </a:ext>
                  </a:extLst>
                </a:gridCol>
                <a:gridCol w="1593956">
                  <a:extLst>
                    <a:ext uri="{9D8B030D-6E8A-4147-A177-3AD203B41FA5}">
                      <a16:colId xmlns:a16="http://schemas.microsoft.com/office/drawing/2014/main" val="326631396"/>
                    </a:ext>
                  </a:extLst>
                </a:gridCol>
              </a:tblGrid>
              <a:tr h="306906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Workflow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446348"/>
                  </a:ext>
                </a:extLst>
              </a:tr>
              <a:tr h="306906">
                <a:tc>
                  <a:txBody>
                    <a:bodyPr/>
                    <a:lstStyle/>
                    <a:p>
                      <a:pPr algn="l" fontAlgn="b"/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Python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03141454"/>
                  </a:ext>
                </a:extLst>
              </a:tr>
              <a:tr h="306906">
                <a:tc>
                  <a:txBody>
                    <a:bodyPr/>
                    <a:lstStyle/>
                    <a:p>
                      <a:pPr algn="l" fontAlgn="b"/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21163849"/>
                  </a:ext>
                </a:extLst>
              </a:tr>
              <a:tr h="306906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OS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66090933"/>
                  </a:ext>
                </a:extLst>
              </a:tr>
              <a:tr h="555902">
                <a:tc>
                  <a:txBody>
                    <a:bodyPr/>
                    <a:lstStyle/>
                    <a:p>
                      <a:pPr algn="l" fontAlgn="b"/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Windows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25403778"/>
                  </a:ext>
                </a:extLst>
              </a:tr>
              <a:tr h="306906"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760293911"/>
                  </a:ext>
                </a:extLst>
              </a:tr>
              <a:tr h="306906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Filetype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548488"/>
                  </a:ext>
                </a:extLst>
              </a:tr>
              <a:tr h="306906"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CSV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08957740"/>
                  </a:ext>
                </a:extLst>
              </a:tr>
              <a:tr h="306906"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PY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11046608"/>
                  </a:ext>
                </a:extLst>
              </a:tr>
              <a:tr h="306906"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72608911"/>
                  </a:ext>
                </a:extLst>
              </a:tr>
              <a:tr h="306906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Fileserver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882842"/>
                  </a:ext>
                </a:extLst>
              </a:tr>
              <a:tr h="306906"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Dropbox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278091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BAA137D-5919-4BE2-9DCD-A41153BEC2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6055983"/>
              </p:ext>
            </p:extLst>
          </p:nvPr>
        </p:nvGraphicFramePr>
        <p:xfrm>
          <a:off x="8183880" y="2742248"/>
          <a:ext cx="3878577" cy="212693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6177">
                  <a:extLst>
                    <a:ext uri="{9D8B030D-6E8A-4147-A177-3AD203B41FA5}">
                      <a16:colId xmlns:a16="http://schemas.microsoft.com/office/drawing/2014/main" val="3952153080"/>
                    </a:ext>
                  </a:extLst>
                </a:gridCol>
                <a:gridCol w="2362722">
                  <a:extLst>
                    <a:ext uri="{9D8B030D-6E8A-4147-A177-3AD203B41FA5}">
                      <a16:colId xmlns:a16="http://schemas.microsoft.com/office/drawing/2014/main" val="2641800425"/>
                    </a:ext>
                  </a:extLst>
                </a:gridCol>
                <a:gridCol w="1249678">
                  <a:extLst>
                    <a:ext uri="{9D8B030D-6E8A-4147-A177-3AD203B41FA5}">
                      <a16:colId xmlns:a16="http://schemas.microsoft.com/office/drawing/2014/main" val="4287543182"/>
                    </a:ext>
                  </a:extLst>
                </a:gridCol>
              </a:tblGrid>
              <a:tr h="291234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Files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80185848"/>
                  </a:ext>
                </a:extLst>
              </a:tr>
              <a:tr h="291234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Employee Master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CSV</a:t>
                      </a:r>
                      <a:endParaRPr lang="en-US" sz="12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69063673"/>
                  </a:ext>
                </a:extLst>
              </a:tr>
              <a:tr h="291234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Employee Updates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CSV</a:t>
                      </a:r>
                      <a:endParaRPr lang="en-US" sz="12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10763240"/>
                  </a:ext>
                </a:extLst>
              </a:tr>
              <a:tr h="291234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Employee Terminations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CSV</a:t>
                      </a:r>
                      <a:endParaRPr lang="en-US" sz="12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24530208"/>
                  </a:ext>
                </a:extLst>
              </a:tr>
              <a:tr h="575879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Employee Worked Hours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CSV</a:t>
                      </a:r>
                      <a:endParaRPr lang="en-US" sz="12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74531015"/>
                  </a:ext>
                </a:extLst>
              </a:tr>
              <a:tr h="386116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Tax Table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within PY script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0828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4304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34CED-5887-4146-A765-CC9D0E230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0080" y="2651125"/>
            <a:ext cx="10515600" cy="1325563"/>
          </a:xfrm>
        </p:spPr>
        <p:txBody>
          <a:bodyPr/>
          <a:lstStyle/>
          <a:p>
            <a:r>
              <a:rPr lang="en-US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2464888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119</Words>
  <Application>Microsoft Office PowerPoint</Application>
  <PresentationFormat>Widescreen</PresentationFormat>
  <Paragraphs>37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Simple Payroll System</vt:lpstr>
      <vt:lpstr>The Story…</vt:lpstr>
      <vt:lpstr>The Program Specs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Payroll System</dc:title>
  <dc:creator>Ahsan Akbar</dc:creator>
  <cp:lastModifiedBy>Ahsan Akbar</cp:lastModifiedBy>
  <cp:revision>1</cp:revision>
  <dcterms:created xsi:type="dcterms:W3CDTF">2021-08-26T23:02:50Z</dcterms:created>
  <dcterms:modified xsi:type="dcterms:W3CDTF">2021-08-26T23:19:44Z</dcterms:modified>
</cp:coreProperties>
</file>