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20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6.png"/><Relationship Id="rId3" Type="http://schemas.openxmlformats.org/officeDocument/2006/relationships/image" Target="../media/image37.png"/><Relationship Id="rId4" Type="http://schemas.openxmlformats.org/officeDocument/2006/relationships/image" Target="../media/image38.png"/><Relationship Id="rId5" Type="http://schemas.openxmlformats.org/officeDocument/2006/relationships/image" Target="../media/image39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0.png"/><Relationship Id="rId3" Type="http://schemas.openxmlformats.org/officeDocument/2006/relationships/image" Target="../media/image41.png"/><Relationship Id="rId4" Type="http://schemas.openxmlformats.org/officeDocument/2006/relationships/image" Target="../media/image42.png"/><Relationship Id="rId5" Type="http://schemas.openxmlformats.org/officeDocument/2006/relationships/image" Target="../media/image43.png"/><Relationship Id="rId6" Type="http://schemas.openxmlformats.org/officeDocument/2006/relationships/image" Target="../media/image44.png"/><Relationship Id="rId7" Type="http://schemas.openxmlformats.org/officeDocument/2006/relationships/image" Target="../media/image45.png"/><Relationship Id="rId8" Type="http://schemas.openxmlformats.org/officeDocument/2006/relationships/image" Target="../media/image46.png"/><Relationship Id="rId9" Type="http://schemas.openxmlformats.org/officeDocument/2006/relationships/image" Target="../media/image47.png"/><Relationship Id="rId10" Type="http://schemas.openxmlformats.org/officeDocument/2006/relationships/image" Target="../media/image48.png"/><Relationship Id="rId11" Type="http://schemas.openxmlformats.org/officeDocument/2006/relationships/image" Target="../media/image49.png"/><Relationship Id="rId12" Type="http://schemas.openxmlformats.org/officeDocument/2006/relationships/image" Target="../media/image50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1.png"/><Relationship Id="rId3" Type="http://schemas.openxmlformats.org/officeDocument/2006/relationships/image" Target="../media/image52.png"/><Relationship Id="rId4" Type="http://schemas.openxmlformats.org/officeDocument/2006/relationships/image" Target="../media/image53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4.png"/><Relationship Id="rId3" Type="http://schemas.openxmlformats.org/officeDocument/2006/relationships/image" Target="../media/image55.png"/><Relationship Id="rId4" Type="http://schemas.openxmlformats.org/officeDocument/2006/relationships/image" Target="../media/image56.png"/><Relationship Id="rId5" Type="http://schemas.openxmlformats.org/officeDocument/2006/relationships/image" Target="../media/image57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8.png"/><Relationship Id="rId3" Type="http://schemas.openxmlformats.org/officeDocument/2006/relationships/image" Target="../media/image59.png"/><Relationship Id="rId4" Type="http://schemas.openxmlformats.org/officeDocument/2006/relationships/image" Target="../media/image60.png"/><Relationship Id="rId5" Type="http://schemas.openxmlformats.org/officeDocument/2006/relationships/image" Target="../media/image61.png"/><Relationship Id="rId6" Type="http://schemas.openxmlformats.org/officeDocument/2006/relationships/image" Target="../media/image62.png"/><Relationship Id="rId7" Type="http://schemas.openxmlformats.org/officeDocument/2006/relationships/image" Target="../media/image63.png"/><Relationship Id="rId8" Type="http://schemas.openxmlformats.org/officeDocument/2006/relationships/image" Target="../media/image64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5.png"/><Relationship Id="rId3" Type="http://schemas.openxmlformats.org/officeDocument/2006/relationships/image" Target="../media/image66.png"/><Relationship Id="rId4" Type="http://schemas.openxmlformats.org/officeDocument/2006/relationships/image" Target="../media/image67.png"/><Relationship Id="rId5" Type="http://schemas.openxmlformats.org/officeDocument/2006/relationships/image" Target="../media/image68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Relationship Id="rId4" Type="http://schemas.openxmlformats.org/officeDocument/2006/relationships/image" Target="../media/image25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6.png"/><Relationship Id="rId3" Type="http://schemas.openxmlformats.org/officeDocument/2006/relationships/image" Target="../media/image27.png"/><Relationship Id="rId4" Type="http://schemas.openxmlformats.org/officeDocument/2006/relationships/image" Target="../media/image28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9.png"/><Relationship Id="rId3" Type="http://schemas.openxmlformats.org/officeDocument/2006/relationships/image" Target="../media/image30.png"/><Relationship Id="rId4" Type="http://schemas.openxmlformats.org/officeDocument/2006/relationships/image" Target="../media/image31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2.png"/><Relationship Id="rId3" Type="http://schemas.openxmlformats.org/officeDocument/2006/relationships/image" Target="../media/image33.png"/><Relationship Id="rId4" Type="http://schemas.openxmlformats.org/officeDocument/2006/relationships/image" Target="../media/image34.png"/><Relationship Id="rId5" Type="http://schemas.openxmlformats.org/officeDocument/2006/relationships/image" Target="../media/image35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7F0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6453782"/>
            <a:ext cx="18303001" cy="3831933"/>
            <a:chOff x="0" y="6453782"/>
            <a:chExt cx="18303001" cy="383193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6453782"/>
              <a:ext cx="18303001" cy="3831933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09207" y="2421702"/>
            <a:ext cx="15875413" cy="3555467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33012" y="1761031"/>
            <a:ext cx="1985859" cy="1142830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546345" y="6680298"/>
            <a:ext cx="6882112" cy="21089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7F0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642217" y="3878191"/>
            <a:ext cx="1145978" cy="1174481"/>
            <a:chOff x="5642217" y="3878191"/>
            <a:chExt cx="1145978" cy="117448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642217" y="3878191"/>
              <a:ext cx="1145978" cy="1174481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956932" y="3591818"/>
            <a:ext cx="2580241" cy="3657035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143869" y="4961250"/>
            <a:ext cx="2429653" cy="1219017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172440" y="4107936"/>
            <a:ext cx="3540864" cy="1219017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7F0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94070" y="-553750"/>
            <a:ext cx="4898608" cy="6095086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742089" y="1279746"/>
            <a:ext cx="6293786" cy="1828526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945897" y="5193916"/>
            <a:ext cx="4924272" cy="1359506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26850" y="4359097"/>
            <a:ext cx="2632949" cy="1015847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1741620" y="5193916"/>
            <a:ext cx="4924282" cy="1359509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1722573" y="4359097"/>
            <a:ext cx="1209239" cy="1015847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945897" y="7479630"/>
            <a:ext cx="4924282" cy="1359509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3926850" y="6644811"/>
            <a:ext cx="2195754" cy="101584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2289785" y="4563964"/>
            <a:ext cx="1274286" cy="1012209"/>
            <a:chOff x="2289785" y="4563964"/>
            <a:chExt cx="1274286" cy="1012209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289785" y="4563964"/>
              <a:ext cx="1274286" cy="101220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449127" y="6871804"/>
            <a:ext cx="1114944" cy="1227243"/>
            <a:chOff x="2449127" y="6871804"/>
            <a:chExt cx="1114944" cy="1227243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449127" y="6871804"/>
              <a:ext cx="1114944" cy="12272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893333" y="4583012"/>
            <a:ext cx="1431044" cy="1377082"/>
            <a:chOff x="9893333" y="4583012"/>
            <a:chExt cx="1431044" cy="1377082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9893333" y="4583012"/>
              <a:ext cx="1431044" cy="137708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7F0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94070" y="-553750"/>
            <a:ext cx="4898608" cy="6095086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742089" y="1279746"/>
            <a:ext cx="6273668" cy="1828525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064263" y="615585"/>
            <a:ext cx="5161395" cy="9198526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7F0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642217" y="3878191"/>
            <a:ext cx="1145978" cy="1174481"/>
            <a:chOff x="5642217" y="3878191"/>
            <a:chExt cx="1145978" cy="117448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642217" y="3878191"/>
              <a:ext cx="1145978" cy="1174481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956932" y="3591818"/>
            <a:ext cx="2580241" cy="3657035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143869" y="4961250"/>
            <a:ext cx="4224298" cy="1219016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172440" y="4107936"/>
            <a:ext cx="3540864" cy="1219017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7F0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94070" y="-553750"/>
            <a:ext cx="4898608" cy="6095086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742089" y="1279746"/>
            <a:ext cx="6700629" cy="182852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2197525" y="3103301"/>
            <a:ext cx="7221057" cy="5415793"/>
            <a:chOff x="2197525" y="3103301"/>
            <a:chExt cx="7221057" cy="5415793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197525" y="3103301"/>
              <a:ext cx="7221057" cy="5415793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690083" y="3402370"/>
            <a:ext cx="5046839" cy="1051835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690083" y="5652722"/>
            <a:ext cx="4806263" cy="1051835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671351" y="4396052"/>
            <a:ext cx="8643765" cy="1219017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711829" y="6606960"/>
            <a:ext cx="8565414" cy="761886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7F0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262305" y="3795608"/>
            <a:ext cx="1335506" cy="1368723"/>
            <a:chOff x="7262305" y="3795608"/>
            <a:chExt cx="1335506" cy="136872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62305" y="3795608"/>
              <a:ext cx="1335506" cy="1368723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785187" y="3961307"/>
            <a:ext cx="4941192" cy="266374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0" y="1707256"/>
            <a:ext cx="3667486" cy="6984381"/>
            <a:chOff x="0" y="1707256"/>
            <a:chExt cx="3667486" cy="698438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1707256"/>
              <a:ext cx="3667486" cy="6984381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829069" y="5247831"/>
            <a:ext cx="4724984" cy="121901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7F0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440605" y="4535600"/>
            <a:ext cx="1304173" cy="2697053"/>
            <a:chOff x="1440605" y="4535600"/>
            <a:chExt cx="1304173" cy="269705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40605" y="4535600"/>
              <a:ext cx="1304173" cy="2697053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07398" y="1891133"/>
            <a:ext cx="3542769" cy="1828526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944538" y="3191196"/>
            <a:ext cx="1510924" cy="65226"/>
            <a:chOff x="1944538" y="3191196"/>
            <a:chExt cx="1510924" cy="65226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44538" y="3191196"/>
              <a:ext cx="1510924" cy="65226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536497" y="5244792"/>
            <a:ext cx="1104734" cy="4022757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2644287" y="5607820"/>
            <a:ext cx="3377703" cy="3435099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915966" y="5335734"/>
            <a:ext cx="7503721" cy="3477065"/>
            <a:chOff x="1915966" y="5335734"/>
            <a:chExt cx="7503721" cy="3477065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915966" y="5335734"/>
              <a:ext cx="7503721" cy="347706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7F0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642217" y="3878191"/>
            <a:ext cx="1145978" cy="1174481"/>
            <a:chOff x="5642217" y="3878191"/>
            <a:chExt cx="1145978" cy="117448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642217" y="3878191"/>
              <a:ext cx="1145978" cy="1174481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956934" y="3591817"/>
            <a:ext cx="2580253" cy="3657051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143869" y="4961250"/>
            <a:ext cx="1427520" cy="1219017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172440" y="4107936"/>
            <a:ext cx="3540864" cy="121901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7F0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94070" y="-553750"/>
            <a:ext cx="4898608" cy="6095086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742089" y="1279746"/>
            <a:ext cx="4246751" cy="182852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2418247" y="3839776"/>
            <a:ext cx="1145978" cy="1174481"/>
            <a:chOff x="2418247" y="3839776"/>
            <a:chExt cx="1145978" cy="1174481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418247" y="3839776"/>
              <a:ext cx="1145978" cy="117448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795729" y="2433946"/>
            <a:ext cx="7394384" cy="7851769"/>
            <a:chOff x="5795729" y="2433946"/>
            <a:chExt cx="7394384" cy="7851769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795729" y="2433946"/>
              <a:ext cx="7394384" cy="785176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7F0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94070" y="-553750"/>
            <a:ext cx="4898608" cy="6095086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742089" y="1279746"/>
            <a:ext cx="4062982" cy="182852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2987215" y="3103301"/>
            <a:ext cx="5006757" cy="6675676"/>
            <a:chOff x="2987215" y="3103301"/>
            <a:chExt cx="5006757" cy="6675676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987215" y="3103301"/>
              <a:ext cx="5006757" cy="667567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622193" y="3103301"/>
            <a:ext cx="5282340" cy="6675676"/>
            <a:chOff x="10622193" y="3103301"/>
            <a:chExt cx="5282340" cy="6675676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622193" y="3103301"/>
              <a:ext cx="5282340" cy="667567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7F0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94070" y="-553750"/>
            <a:ext cx="4898608" cy="6095086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742089" y="1279746"/>
            <a:ext cx="4062982" cy="182852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8211829" y="547672"/>
            <a:ext cx="6512518" cy="8683357"/>
            <a:chOff x="8211829" y="547672"/>
            <a:chExt cx="6512518" cy="8683357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211829" y="547672"/>
              <a:ext cx="6512518" cy="868335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7F0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94070" y="-553750"/>
            <a:ext cx="4898608" cy="6095086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742089" y="1279746"/>
            <a:ext cx="6100877" cy="182852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4346325" y="3345367"/>
            <a:ext cx="10388202" cy="5843364"/>
            <a:chOff x="4346325" y="3345367"/>
            <a:chExt cx="10388202" cy="5843364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346325" y="3345367"/>
              <a:ext cx="10388202" cy="584336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7F0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94070" y="-553750"/>
            <a:ext cx="4898608" cy="6095086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742089" y="1279746"/>
            <a:ext cx="3535452" cy="182852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4029578" y="3144485"/>
            <a:ext cx="10514847" cy="5914602"/>
            <a:chOff x="4029578" y="3144485"/>
            <a:chExt cx="10514847" cy="5914602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029578" y="3144485"/>
              <a:ext cx="10514847" cy="591460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7F0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94070" y="-553750"/>
            <a:ext cx="4898608" cy="6095086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742089" y="1279746"/>
            <a:ext cx="4411316" cy="182852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7498878" y="1530940"/>
            <a:ext cx="4290998" cy="8581996"/>
            <a:chOff x="7498878" y="1530940"/>
            <a:chExt cx="4290998" cy="8581996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498878" y="1530940"/>
              <a:ext cx="4290998" cy="858199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274112" y="1530940"/>
            <a:ext cx="5210497" cy="8581996"/>
            <a:chOff x="12274112" y="1530940"/>
            <a:chExt cx="5210497" cy="8581996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274112" y="1530940"/>
              <a:ext cx="5210497" cy="858199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2021-12-20T16:44:35Z</dcterms:created>
  <dcterms:modified xsi:type="dcterms:W3CDTF">2021-12-20T16:44:35Z</dcterms:modified>
</cp:coreProperties>
</file>