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FF96-9005-4446-968B-7F3365CE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9294-8587-44DE-A900-852757A0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4D5A-0FE0-4BEB-BFED-8F89865E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F24B-5229-4CBC-AFB4-AEDD456B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CD54-5553-46F1-8EA9-7E0C260F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678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C285-97A8-4FB9-B572-BBE41ECE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2B47D-5742-47A0-9DB0-B6841CC4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D5F4-F975-4682-B223-06EC76EF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67C7-9EA6-40F7-B49D-F1661DF1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CFAC-CFAF-4B64-BB79-7A465F7B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067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AB666-7F9C-47C8-9770-EA32253D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DF1C3-AC3C-4160-B56A-615A86E30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BC6-6C82-4916-BA44-0D6D0D1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A3CE-46E7-41B3-BB47-9006BA51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8960-FC0D-4FFF-BF2D-440EB222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4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0A5-BE6A-4C4E-BE59-EDCEC3E9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0AAB-BF33-4EA7-A4C3-396C2176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CE12-E2D2-4D7A-9EF0-06D7BBF2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9340-35D3-431F-A4F9-A91C72F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B1C4-1A0C-4179-8DA9-83D19A5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961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26E-F278-459B-B913-550B3642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5550-07CA-4497-B228-EDF0FFD4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2042-666B-4FA9-B4B1-B079820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95DA-1DA3-475F-B82A-563E520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7A8D-8DD2-4D36-BC0A-61D8460F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93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2BF-3CDF-475D-BC45-42630490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91EB-9573-4120-9427-E6121A6E6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9CBAB-E672-4D74-8960-B74E2A15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A177-41BC-4C7B-B23A-1E724AD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FC03A-C705-4EAA-94B1-7C86C80D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9B33-2FD7-4B16-8B21-27A557C4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36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7D6B-A7AF-4478-BEE7-E50FB9ED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7D35C-3F4D-49FD-8102-E6F6596B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8087E-82D3-442E-8D0B-C3AA3ADA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72971-D247-4720-ADD0-514C4CB6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92A15-14AA-4D93-8E56-DD2EEBC4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741ED-8351-4B95-917C-D2FCFF8B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644E-B9BC-4805-90ED-6F256712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B98A3-7CA8-445F-85D6-EBAD395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79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447F-A702-4C7A-91E0-166D7772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313CC-5376-4649-8741-89BC44BD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02A0F-B74B-4C74-B479-BCFA7DEF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1BA75-1AA3-4333-AC3D-858C350C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82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E81AB-1C66-4303-9D90-C91FFC01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94009-DD92-4951-ABD9-06D75403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402B-E54F-47C1-BBFA-28CD961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875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6622-B4CD-45B7-976C-119973DC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0D8E-3563-44AA-BF69-D4A8511F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2874-3BF4-4381-85B1-58163BDD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48A4-A865-421D-A9B5-CA4D1AB7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951B-773D-4295-B750-9CBD8996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65919-5C5E-4710-9F0E-D23EC9F8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365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0FB-7EBD-4960-99A0-DF070828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A601-DC1C-4C46-8D1F-E23CC60FF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14D4-C3F0-4112-ADB9-C916D29A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4234-50DD-4855-8BFE-272BCD7C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458-B631-4132-B970-07F7CF50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796FB-FEC5-415A-97C3-87E83144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71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82386-4642-4A45-8C04-91ECCB60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F1E2-439A-490D-AE26-CE761D4E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55EB-A6B7-4574-9A02-7241DAC8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30C6-6AF3-45D1-A8D8-DAF1BA1270B5}" type="datetimeFigureOut">
              <a:rPr lang="en-BE" smtClean="0"/>
              <a:t>27/09/2022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E336-0F3A-42A9-9362-DA22B0438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3DE2-3E67-436D-9860-558A20C1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87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00057F-0DC8-438C-993C-D090F3540270}"/>
              </a:ext>
            </a:extLst>
          </p:cNvPr>
          <p:cNvSpPr/>
          <p:nvPr/>
        </p:nvSpPr>
        <p:spPr>
          <a:xfrm>
            <a:off x="3780302" y="1533676"/>
            <a:ext cx="4055144" cy="322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3241A-4527-5C19-4668-0D7D25854F79}"/>
              </a:ext>
            </a:extLst>
          </p:cNvPr>
          <p:cNvSpPr/>
          <p:nvPr/>
        </p:nvSpPr>
        <p:spPr>
          <a:xfrm>
            <a:off x="3940841" y="2229064"/>
            <a:ext cx="3735305" cy="2387003"/>
          </a:xfrm>
          <a:prstGeom prst="roundRect">
            <a:avLst>
              <a:gd name="adj" fmla="val 85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BE" sz="1400" b="1" dirty="0"/>
              <a:t>API Gateway</a:t>
            </a:r>
            <a:endParaRPr lang="en-BE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52408-4486-4ADB-9B99-13086D686844}"/>
              </a:ext>
            </a:extLst>
          </p:cNvPr>
          <p:cNvGrpSpPr/>
          <p:nvPr/>
        </p:nvGrpSpPr>
        <p:grpSpPr>
          <a:xfrm>
            <a:off x="4552580" y="5182616"/>
            <a:ext cx="2486025" cy="1241629"/>
            <a:chOff x="4404562" y="2193757"/>
            <a:chExt cx="2486025" cy="124162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38F1BB5-4511-4C1D-82A8-41A8644C5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1865" y="2193757"/>
              <a:ext cx="731420" cy="7314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88A96-9BD6-4403-A808-E6BDE8ACFF17}"/>
                </a:ext>
              </a:extLst>
            </p:cNvPr>
            <p:cNvSpPr txBox="1"/>
            <p:nvPr/>
          </p:nvSpPr>
          <p:spPr>
            <a:xfrm>
              <a:off x="4404562" y="2912166"/>
              <a:ext cx="24860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Internal REST API on Azure Functions</a:t>
              </a:r>
              <a:endParaRPr lang="en-BE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84014-3972-44DA-90D8-AFC7AF556F8F}"/>
              </a:ext>
            </a:extLst>
          </p:cNvPr>
          <p:cNvGrpSpPr/>
          <p:nvPr/>
        </p:nvGrpSpPr>
        <p:grpSpPr>
          <a:xfrm>
            <a:off x="8387899" y="5182616"/>
            <a:ext cx="2840453" cy="1204970"/>
            <a:chOff x="3009783" y="4672085"/>
            <a:chExt cx="2840453" cy="120497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069EA84-1BE4-4382-B9AA-655409F8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4609" y="4672085"/>
              <a:ext cx="730800" cy="730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01F543-6F8A-4EB7-928A-0663F500EE0C}"/>
                </a:ext>
              </a:extLst>
            </p:cNvPr>
            <p:cNvSpPr txBox="1"/>
            <p:nvPr/>
          </p:nvSpPr>
          <p:spPr>
            <a:xfrm>
              <a:off x="3009783" y="5353835"/>
              <a:ext cx="2840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Single source of truth</a:t>
              </a:r>
              <a:b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</a:b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for </a:t>
              </a:r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deprecation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information</a:t>
              </a:r>
              <a:endParaRPr lang="en-BE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F2E68-3B66-4F15-9D20-B93B8EB4F49A}"/>
              </a:ext>
            </a:extLst>
          </p:cNvPr>
          <p:cNvGrpSpPr/>
          <p:nvPr/>
        </p:nvGrpSpPr>
        <p:grpSpPr>
          <a:xfrm>
            <a:off x="7417969" y="4341355"/>
            <a:ext cx="730800" cy="730800"/>
            <a:chOff x="8007516" y="729975"/>
            <a:chExt cx="730800" cy="7308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4F961B-AB1A-4EBA-B2CE-40897F020185}"/>
                </a:ext>
              </a:extLst>
            </p:cNvPr>
            <p:cNvSpPr/>
            <p:nvPr/>
          </p:nvSpPr>
          <p:spPr>
            <a:xfrm>
              <a:off x="8052762" y="802481"/>
              <a:ext cx="635670" cy="591920"/>
            </a:xfrm>
            <a:custGeom>
              <a:avLst/>
              <a:gdLst>
                <a:gd name="connsiteX0" fmla="*/ 307808 w 635670"/>
                <a:gd name="connsiteY0" fmla="*/ 0 h 591920"/>
                <a:gd name="connsiteX1" fmla="*/ 499103 w 635670"/>
                <a:gd name="connsiteY1" fmla="*/ 173023 h 591920"/>
                <a:gd name="connsiteX2" fmla="*/ 500599 w 635670"/>
                <a:gd name="connsiteY2" fmla="*/ 189492 h 591920"/>
                <a:gd name="connsiteX3" fmla="*/ 516413 w 635670"/>
                <a:gd name="connsiteY3" fmla="*/ 191852 h 591920"/>
                <a:gd name="connsiteX4" fmla="*/ 635670 w 635670"/>
                <a:gd name="connsiteY4" fmla="*/ 324810 h 591920"/>
                <a:gd name="connsiteX5" fmla="*/ 440408 w 635670"/>
                <a:gd name="connsiteY5" fmla="*/ 469108 h 591920"/>
                <a:gd name="connsiteX6" fmla="*/ 434476 w 635670"/>
                <a:gd name="connsiteY6" fmla="*/ 468223 h 591920"/>
                <a:gd name="connsiteX7" fmla="*/ 435770 w 635670"/>
                <a:gd name="connsiteY7" fmla="*/ 474630 h 591920"/>
                <a:gd name="connsiteX8" fmla="*/ 318480 w 635670"/>
                <a:gd name="connsiteY8" fmla="*/ 591920 h 591920"/>
                <a:gd name="connsiteX9" fmla="*/ 201190 w 635670"/>
                <a:gd name="connsiteY9" fmla="*/ 474630 h 591920"/>
                <a:gd name="connsiteX10" fmla="*/ 208530 w 635670"/>
                <a:gd name="connsiteY10" fmla="*/ 438279 h 591920"/>
                <a:gd name="connsiteX11" fmla="*/ 195262 w 635670"/>
                <a:gd name="connsiteY11" fmla="*/ 440258 h 591920"/>
                <a:gd name="connsiteX12" fmla="*/ 0 w 635670"/>
                <a:gd name="connsiteY12" fmla="*/ 295960 h 591920"/>
                <a:gd name="connsiteX13" fmla="*/ 119257 w 635670"/>
                <a:gd name="connsiteY13" fmla="*/ 163002 h 591920"/>
                <a:gd name="connsiteX14" fmla="*/ 119318 w 635670"/>
                <a:gd name="connsiteY14" fmla="*/ 162992 h 591920"/>
                <a:gd name="connsiteX15" fmla="*/ 127890 w 635670"/>
                <a:gd name="connsiteY15" fmla="*/ 132347 h 591920"/>
                <a:gd name="connsiteX16" fmla="*/ 307808 w 635670"/>
                <a:gd name="connsiteY16" fmla="*/ 0 h 59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5670" h="591920">
                  <a:moveTo>
                    <a:pt x="307808" y="0"/>
                  </a:moveTo>
                  <a:cubicBezTo>
                    <a:pt x="402168" y="0"/>
                    <a:pt x="480895" y="74279"/>
                    <a:pt x="499103" y="173023"/>
                  </a:cubicBezTo>
                  <a:lnTo>
                    <a:pt x="500599" y="189492"/>
                  </a:lnTo>
                  <a:lnTo>
                    <a:pt x="516413" y="191852"/>
                  </a:lnTo>
                  <a:cubicBezTo>
                    <a:pt x="586495" y="213757"/>
                    <a:pt x="635670" y="265039"/>
                    <a:pt x="635670" y="324810"/>
                  </a:cubicBezTo>
                  <a:cubicBezTo>
                    <a:pt x="635670" y="404504"/>
                    <a:pt x="548248" y="469108"/>
                    <a:pt x="440408" y="469108"/>
                  </a:cubicBezTo>
                  <a:lnTo>
                    <a:pt x="434476" y="468223"/>
                  </a:lnTo>
                  <a:lnTo>
                    <a:pt x="435770" y="474630"/>
                  </a:lnTo>
                  <a:cubicBezTo>
                    <a:pt x="435770" y="539407"/>
                    <a:pt x="383257" y="591920"/>
                    <a:pt x="318480" y="591920"/>
                  </a:cubicBezTo>
                  <a:cubicBezTo>
                    <a:pt x="253703" y="591920"/>
                    <a:pt x="201190" y="539407"/>
                    <a:pt x="201190" y="474630"/>
                  </a:cubicBezTo>
                  <a:lnTo>
                    <a:pt x="208530" y="438279"/>
                  </a:lnTo>
                  <a:lnTo>
                    <a:pt x="195262" y="440258"/>
                  </a:lnTo>
                  <a:cubicBezTo>
                    <a:pt x="87422" y="440258"/>
                    <a:pt x="0" y="375654"/>
                    <a:pt x="0" y="295960"/>
                  </a:cubicBezTo>
                  <a:cubicBezTo>
                    <a:pt x="0" y="236189"/>
                    <a:pt x="49175" y="184907"/>
                    <a:pt x="119257" y="163002"/>
                  </a:cubicBezTo>
                  <a:lnTo>
                    <a:pt x="119318" y="162992"/>
                  </a:lnTo>
                  <a:lnTo>
                    <a:pt x="127890" y="132347"/>
                  </a:lnTo>
                  <a:cubicBezTo>
                    <a:pt x="157533" y="54572"/>
                    <a:pt x="226928" y="0"/>
                    <a:pt x="307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1F37AEB-7F23-4BD5-8859-DC182A18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516" y="729975"/>
              <a:ext cx="730800" cy="730800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4BD81A5-53AB-418A-ACB4-014F1563F67F}"/>
              </a:ext>
            </a:extLst>
          </p:cNvPr>
          <p:cNvSpPr/>
          <p:nvPr/>
        </p:nvSpPr>
        <p:spPr>
          <a:xfrm>
            <a:off x="4156910" y="3644889"/>
            <a:ext cx="1576137" cy="883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REST API</a:t>
            </a:r>
            <a:endParaRPr lang="en-BE" sz="14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CA2908-96B9-4384-AC1C-AEED420A3535}"/>
              </a:ext>
            </a:extLst>
          </p:cNvPr>
          <p:cNvSpPr/>
          <p:nvPr/>
        </p:nvSpPr>
        <p:spPr>
          <a:xfrm>
            <a:off x="5927557" y="3644889"/>
            <a:ext cx="1576137" cy="883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b="1" dirty="0" err="1"/>
              <a:t>GraphQL</a:t>
            </a:r>
            <a:r>
              <a:rPr lang="fr-BE" sz="1400" b="1" dirty="0"/>
              <a:t> API</a:t>
            </a:r>
            <a:br>
              <a:rPr lang="fr-BE" sz="1400" dirty="0"/>
            </a:br>
            <a:r>
              <a:rPr lang="fr-BE" sz="1400" dirty="0">
                <a:latin typeface="+mj-lt"/>
              </a:rPr>
              <a:t>(</a:t>
            </a:r>
            <a:r>
              <a:rPr lang="fr-BE" sz="1400" dirty="0" err="1">
                <a:latin typeface="+mj-lt"/>
              </a:rPr>
              <a:t>Synthetical</a:t>
            </a:r>
            <a:r>
              <a:rPr lang="fr-BE" sz="1400" dirty="0">
                <a:latin typeface="+mj-lt"/>
              </a:rPr>
              <a:t>)</a:t>
            </a:r>
            <a:endParaRPr lang="en-BE" sz="1400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44C976-EC25-4CE3-A6D8-C5A34BCDCC09}"/>
              </a:ext>
            </a:extLst>
          </p:cNvPr>
          <p:cNvSpPr/>
          <p:nvPr/>
        </p:nvSpPr>
        <p:spPr>
          <a:xfrm>
            <a:off x="4156910" y="3167664"/>
            <a:ext cx="3346784" cy="394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Rate </a:t>
            </a:r>
            <a:r>
              <a:rPr lang="fr-BE" sz="1400" dirty="0" err="1"/>
              <a:t>Limiting</a:t>
            </a:r>
            <a:r>
              <a:rPr lang="fr-BE" sz="1400" dirty="0"/>
              <a:t> &amp; </a:t>
            </a:r>
            <a:r>
              <a:rPr lang="fr-BE" sz="1400" dirty="0" err="1"/>
              <a:t>Caching</a:t>
            </a:r>
            <a:r>
              <a:rPr lang="fr-BE" sz="1400" dirty="0"/>
              <a:t> </a:t>
            </a:r>
            <a:r>
              <a:rPr lang="en-US" sz="1400" dirty="0"/>
              <a:t>🛡️</a:t>
            </a:r>
            <a:endParaRPr lang="en-BE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184B737-D320-4F33-8088-0245D3EA90BF}"/>
              </a:ext>
            </a:extLst>
          </p:cNvPr>
          <p:cNvSpPr/>
          <p:nvPr/>
        </p:nvSpPr>
        <p:spPr>
          <a:xfrm>
            <a:off x="4156910" y="2654300"/>
            <a:ext cx="3346784" cy="394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API </a:t>
            </a:r>
            <a:r>
              <a:rPr lang="fr-BE" sz="1400" dirty="0" err="1"/>
              <a:t>Subscription</a:t>
            </a:r>
            <a:r>
              <a:rPr lang="fr-BE" sz="1400" dirty="0"/>
              <a:t> </a:t>
            </a:r>
            <a:r>
              <a:rPr lang="en-US" sz="1400" dirty="0"/>
              <a:t>🔑</a:t>
            </a:r>
            <a:endParaRPr lang="en-BE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C6AE97-3E5B-48B2-9007-B7D5C0CB6B60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rot="16200000" flipH="1">
            <a:off x="5043072" y="4430094"/>
            <a:ext cx="654429" cy="8506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5B99BD-A7E3-4A8E-9BAD-D8628581957A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 rot="5400000">
            <a:off x="5928396" y="4395385"/>
            <a:ext cx="654429" cy="9200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4">
            <a:extLst>
              <a:ext uri="{FF2B5EF4-FFF2-40B4-BE49-F238E27FC236}">
                <a16:creationId xmlns:a16="http://schemas.microsoft.com/office/drawing/2014/main" id="{AB51B7C8-99F4-422D-BACF-09FD49E9686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6161303" y="5548016"/>
            <a:ext cx="3281422" cy="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F8B24F36-7596-B0A7-2A7A-1FDB95F6B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4209" y="368030"/>
            <a:ext cx="720000" cy="720000"/>
          </a:xfrm>
          <a:prstGeom prst="rect">
            <a:avLst/>
          </a:prstGeom>
        </p:spPr>
      </p:pic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F3FB25C1-5191-F1DA-3B43-E5CB64D830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1721" y="368030"/>
            <a:ext cx="720000" cy="720000"/>
          </a:xfrm>
          <a:prstGeom prst="rect">
            <a:avLst/>
          </a:prstGeom>
        </p:spPr>
      </p:pic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6DCFE0DF-9A1C-76F9-5896-DA403D22FC80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180873" y="1658002"/>
            <a:ext cx="1140820" cy="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3620F4F1-706F-1C34-4DA2-690F902E3D03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218660" y="1662829"/>
            <a:ext cx="1150348" cy="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2A6413-CFEA-9146-6F9C-4856B677CF02}"/>
              </a:ext>
            </a:extLst>
          </p:cNvPr>
          <p:cNvSpPr txBox="1"/>
          <p:nvPr/>
        </p:nvSpPr>
        <p:spPr>
          <a:xfrm>
            <a:off x="6770082" y="1125012"/>
            <a:ext cx="159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Explore &amp; Test APIs</a:t>
            </a:r>
            <a:endParaRPr lang="en-BE" sz="12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B3919-34E9-4A6F-A23E-D3EA3A507D96}"/>
              </a:ext>
            </a:extLst>
          </p:cNvPr>
          <p:cNvSpPr txBox="1"/>
          <p:nvPr/>
        </p:nvSpPr>
        <p:spPr>
          <a:xfrm>
            <a:off x="4778049" y="1186964"/>
            <a:ext cx="159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Consume APIs</a:t>
            </a:r>
            <a:endParaRPr lang="en-BE" sz="1200" dirty="0"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B50CD1-663C-42E0-A1FA-5A6E861EB44A}"/>
              </a:ext>
            </a:extLst>
          </p:cNvPr>
          <p:cNvSpPr/>
          <p:nvPr/>
        </p:nvSpPr>
        <p:spPr>
          <a:xfrm>
            <a:off x="5841330" y="1687565"/>
            <a:ext cx="1834816" cy="394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Developer</a:t>
            </a:r>
            <a:r>
              <a:rPr lang="fr-BE" sz="1400" dirty="0"/>
              <a:t> Portal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39274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5</cp:revision>
  <dcterms:created xsi:type="dcterms:W3CDTF">2022-09-27T13:49:32Z</dcterms:created>
  <dcterms:modified xsi:type="dcterms:W3CDTF">2022-09-27T14:50:12Z</dcterms:modified>
</cp:coreProperties>
</file>