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62" r:id="rId8"/>
    <p:sldId id="264" r:id="rId9"/>
    <p:sldId id="263" r:id="rId10"/>
    <p:sldId id="265" r:id="rId11"/>
    <p:sldId id="281" r:id="rId12"/>
    <p:sldId id="280" r:id="rId13"/>
    <p:sldId id="260" r:id="rId14"/>
    <p:sldId id="267" r:id="rId15"/>
    <p:sldId id="268" r:id="rId16"/>
    <p:sldId id="283" r:id="rId17"/>
    <p:sldId id="282" r:id="rId18"/>
    <p:sldId id="269" r:id="rId19"/>
    <p:sldId id="284" r:id="rId20"/>
    <p:sldId id="266" r:id="rId21"/>
    <p:sldId id="270" r:id="rId22"/>
    <p:sldId id="287" r:id="rId23"/>
    <p:sldId id="259" r:id="rId24"/>
    <p:sldId id="291" r:id="rId25"/>
    <p:sldId id="271" r:id="rId26"/>
    <p:sldId id="272" r:id="rId27"/>
    <p:sldId id="273" r:id="rId28"/>
    <p:sldId id="285" r:id="rId29"/>
    <p:sldId id="286" r:id="rId30"/>
    <p:sldId id="274" r:id="rId31"/>
    <p:sldId id="275" r:id="rId32"/>
    <p:sldId id="276" r:id="rId33"/>
    <p:sldId id="277" r:id="rId34"/>
    <p:sldId id="278" r:id="rId35"/>
    <p:sldId id="288" r:id="rId36"/>
    <p:sldId id="279" r:id="rId37"/>
    <p:sldId id="290" r:id="rId38"/>
    <p:sldId id="289" r:id="rId39"/>
    <p:sldId id="292" r:id="rId40"/>
    <p:sldId id="261" r:id="rId4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BA6800"/>
    <a:srgbClr val="FFCCCC"/>
    <a:srgbClr val="FFAFAF"/>
    <a:srgbClr val="FFCCFF"/>
    <a:srgbClr val="0078D4"/>
    <a:srgbClr val="1A1A1A"/>
    <a:srgbClr val="FFFFFF"/>
    <a:srgbClr val="40CDF5"/>
    <a:srgbClr val="405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F3EC5-6F72-4B2F-B1FD-1CDBF5C24966}" v="183" dt="2020-03-03T20:20:16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1709" autoAdjust="0"/>
  </p:normalViewPr>
  <p:slideViewPr>
    <p:cSldViewPr snapToGrid="0">
      <p:cViewPr varScale="1">
        <p:scale>
          <a:sx n="165" d="100"/>
          <a:sy n="165" d="100"/>
        </p:scale>
        <p:origin x="3948" y="13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-3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Berkouwer" userId="419b54a580abd92e" providerId="LiveId" clId="{640F3EC5-6F72-4B2F-B1FD-1CDBF5C24966}"/>
    <pc:docChg chg="undo custSel addSld modSld sldOrd modMainMaster">
      <pc:chgData name="Sander Berkouwer" userId="419b54a580abd92e" providerId="LiveId" clId="{640F3EC5-6F72-4B2F-B1FD-1CDBF5C24966}" dt="2020-02-29T12:57:57.785" v="4109" actId="313"/>
      <pc:docMkLst>
        <pc:docMk/>
      </pc:docMkLst>
      <pc:sldChg chg="modSp mod">
        <pc:chgData name="Sander Berkouwer" userId="419b54a580abd92e" providerId="LiveId" clId="{640F3EC5-6F72-4B2F-B1FD-1CDBF5C24966}" dt="2020-02-29T09:08:32.245" v="38" actId="1035"/>
        <pc:sldMkLst>
          <pc:docMk/>
          <pc:sldMk cId="1815222971" sldId="256"/>
        </pc:sldMkLst>
        <pc:spChg chg="mod">
          <ac:chgData name="Sander Berkouwer" userId="419b54a580abd92e" providerId="LiveId" clId="{640F3EC5-6F72-4B2F-B1FD-1CDBF5C24966}" dt="2020-02-29T09:08:32.245" v="38" actId="1035"/>
          <ac:spMkLst>
            <pc:docMk/>
            <pc:sldMk cId="1815222971" sldId="256"/>
            <ac:spMk id="4" creationId="{FAF2366C-408B-47DE-9B5D-F57496E2E9BE}"/>
          </ac:spMkLst>
        </pc:spChg>
        <pc:spChg chg="mod">
          <ac:chgData name="Sander Berkouwer" userId="419b54a580abd92e" providerId="LiveId" clId="{640F3EC5-6F72-4B2F-B1FD-1CDBF5C24966}" dt="2020-02-29T09:08:32.245" v="38" actId="1035"/>
          <ac:spMkLst>
            <pc:docMk/>
            <pc:sldMk cId="1815222971" sldId="256"/>
            <ac:spMk id="5" creationId="{D8421790-2B5F-4809-BA84-7F8B63FC5E24}"/>
          </ac:spMkLst>
        </pc:spChg>
      </pc:sldChg>
      <pc:sldChg chg="modSp mod">
        <pc:chgData name="Sander Berkouwer" userId="419b54a580abd92e" providerId="LiveId" clId="{640F3EC5-6F72-4B2F-B1FD-1CDBF5C24966}" dt="2020-02-29T09:08:54.128" v="73" actId="20577"/>
        <pc:sldMkLst>
          <pc:docMk/>
          <pc:sldMk cId="3131605218" sldId="258"/>
        </pc:sldMkLst>
        <pc:spChg chg="mod">
          <ac:chgData name="Sander Berkouwer" userId="419b54a580abd92e" providerId="LiveId" clId="{640F3EC5-6F72-4B2F-B1FD-1CDBF5C24966}" dt="2020-02-29T09:08:54.128" v="73" actId="20577"/>
          <ac:spMkLst>
            <pc:docMk/>
            <pc:sldMk cId="3131605218" sldId="258"/>
            <ac:spMk id="5" creationId="{251DE2A5-2400-4B1D-91D8-D1E81879A4EB}"/>
          </ac:spMkLst>
        </pc:spChg>
      </pc:sldChg>
      <pc:sldChg chg="modSp mod">
        <pc:chgData name="Sander Berkouwer" userId="419b54a580abd92e" providerId="LiveId" clId="{640F3EC5-6F72-4B2F-B1FD-1CDBF5C24966}" dt="2020-02-29T12:31:10.678" v="3740" actId="20577"/>
        <pc:sldMkLst>
          <pc:docMk/>
          <pc:sldMk cId="3966638835" sldId="259"/>
        </pc:sldMkLst>
        <pc:spChg chg="mod">
          <ac:chgData name="Sander Berkouwer" userId="419b54a580abd92e" providerId="LiveId" clId="{640F3EC5-6F72-4B2F-B1FD-1CDBF5C24966}" dt="2020-02-29T12:31:10.678" v="3740" actId="20577"/>
          <ac:spMkLst>
            <pc:docMk/>
            <pc:sldMk cId="3966638835" sldId="259"/>
            <ac:spMk id="3" creationId="{03E96D1F-C073-434B-B56C-647890CC9B4C}"/>
          </ac:spMkLst>
        </pc:spChg>
      </pc:sldChg>
      <pc:sldChg chg="modSp">
        <pc:chgData name="Sander Berkouwer" userId="419b54a580abd92e" providerId="LiveId" clId="{640F3EC5-6F72-4B2F-B1FD-1CDBF5C24966}" dt="2020-02-29T10:29:56.289" v="788"/>
        <pc:sldMkLst>
          <pc:docMk/>
          <pc:sldMk cId="1337859462" sldId="260"/>
        </pc:sldMkLst>
        <pc:spChg chg="mod">
          <ac:chgData name="Sander Berkouwer" userId="419b54a580abd92e" providerId="LiveId" clId="{640F3EC5-6F72-4B2F-B1FD-1CDBF5C24966}" dt="2020-02-29T10:29:56.289" v="788"/>
          <ac:spMkLst>
            <pc:docMk/>
            <pc:sldMk cId="1337859462" sldId="260"/>
            <ac:spMk id="6" creationId="{ABE77EB2-E36B-4FF5-8E19-0AB16ACAAA58}"/>
          </ac:spMkLst>
        </pc:spChg>
      </pc:sldChg>
      <pc:sldChg chg="addSp delSp modSp mod modAnim">
        <pc:chgData name="Sander Berkouwer" userId="419b54a580abd92e" providerId="LiveId" clId="{640F3EC5-6F72-4B2F-B1FD-1CDBF5C24966}" dt="2020-02-29T10:19:57.677" v="740"/>
        <pc:sldMkLst>
          <pc:docMk/>
          <pc:sldMk cId="3418572623" sldId="263"/>
        </pc:sldMkLst>
        <pc:spChg chg="mod ord">
          <ac:chgData name="Sander Berkouwer" userId="419b54a580abd92e" providerId="LiveId" clId="{640F3EC5-6F72-4B2F-B1FD-1CDBF5C24966}" dt="2020-02-29T09:20:22.437" v="660" actId="167"/>
          <ac:spMkLst>
            <pc:docMk/>
            <pc:sldMk cId="3418572623" sldId="263"/>
            <ac:spMk id="3" creationId="{6133ED07-A840-4B3B-A45F-EA4FDEAC36F0}"/>
          </ac:spMkLst>
        </pc:spChg>
        <pc:spChg chg="mod topLvl">
          <ac:chgData name="Sander Berkouwer" userId="419b54a580abd92e" providerId="LiveId" clId="{640F3EC5-6F72-4B2F-B1FD-1CDBF5C24966}" dt="2020-02-29T09:20:03.691" v="656" actId="14100"/>
          <ac:spMkLst>
            <pc:docMk/>
            <pc:sldMk cId="3418572623" sldId="263"/>
            <ac:spMk id="5" creationId="{6EA417C8-3CD2-4AC8-BFAD-3D3927CC2399}"/>
          </ac:spMkLst>
        </pc:spChg>
        <pc:spChg chg="mod topLvl">
          <ac:chgData name="Sander Berkouwer" userId="419b54a580abd92e" providerId="LiveId" clId="{640F3EC5-6F72-4B2F-B1FD-1CDBF5C24966}" dt="2020-02-29T09:17:39.618" v="574" actId="1076"/>
          <ac:spMkLst>
            <pc:docMk/>
            <pc:sldMk cId="3418572623" sldId="263"/>
            <ac:spMk id="13" creationId="{D10E98C7-AF05-4668-9335-CCC3AD766E3A}"/>
          </ac:spMkLst>
        </pc:spChg>
        <pc:spChg chg="mod topLvl">
          <ac:chgData name="Sander Berkouwer" userId="419b54a580abd92e" providerId="LiveId" clId="{640F3EC5-6F72-4B2F-B1FD-1CDBF5C24966}" dt="2020-02-29T09:18:02.947" v="602" actId="1076"/>
          <ac:spMkLst>
            <pc:docMk/>
            <pc:sldMk cId="3418572623" sldId="263"/>
            <ac:spMk id="14" creationId="{D6C0BBC2-53D8-42EF-A74D-ACB22D2A4A52}"/>
          </ac:spMkLst>
        </pc:spChg>
        <pc:spChg chg="del mod topLvl">
          <ac:chgData name="Sander Berkouwer" userId="419b54a580abd92e" providerId="LiveId" clId="{640F3EC5-6F72-4B2F-B1FD-1CDBF5C24966}" dt="2020-02-29T09:17:05.653" v="570" actId="478"/>
          <ac:spMkLst>
            <pc:docMk/>
            <pc:sldMk cId="3418572623" sldId="263"/>
            <ac:spMk id="15" creationId="{5AF64380-7BE7-465B-901D-F02BA665CB82}"/>
          </ac:spMkLst>
        </pc:spChg>
        <pc:spChg chg="mod topLvl">
          <ac:chgData name="Sander Berkouwer" userId="419b54a580abd92e" providerId="LiveId" clId="{640F3EC5-6F72-4B2F-B1FD-1CDBF5C24966}" dt="2020-02-29T10:03:11.312" v="680" actId="1076"/>
          <ac:spMkLst>
            <pc:docMk/>
            <pc:sldMk cId="3418572623" sldId="263"/>
            <ac:spMk id="16" creationId="{8A40372E-00E8-4D7E-9623-E58555624BAA}"/>
          </ac:spMkLst>
        </pc:spChg>
        <pc:spChg chg="add mod">
          <ac:chgData name="Sander Berkouwer" userId="419b54a580abd92e" providerId="LiveId" clId="{640F3EC5-6F72-4B2F-B1FD-1CDBF5C24966}" dt="2020-02-29T09:20:12.841" v="659" actId="20577"/>
          <ac:spMkLst>
            <pc:docMk/>
            <pc:sldMk cId="3418572623" sldId="263"/>
            <ac:spMk id="84" creationId="{D968661E-F07E-4DCB-AE8D-38B00AAA66AE}"/>
          </ac:spMkLst>
        </pc:spChg>
        <pc:spChg chg="add mod">
          <ac:chgData name="Sander Berkouwer" userId="419b54a580abd92e" providerId="LiveId" clId="{640F3EC5-6F72-4B2F-B1FD-1CDBF5C24966}" dt="2020-02-29T10:03:03.743" v="679" actId="1076"/>
          <ac:spMkLst>
            <pc:docMk/>
            <pc:sldMk cId="3418572623" sldId="263"/>
            <ac:spMk id="101" creationId="{6EC4C9FA-E898-4EB8-8E41-785DB7E3AA0F}"/>
          </ac:spMkLst>
        </pc:spChg>
        <pc:spChg chg="add mod">
          <ac:chgData name="Sander Berkouwer" userId="419b54a580abd92e" providerId="LiveId" clId="{640F3EC5-6F72-4B2F-B1FD-1CDBF5C24966}" dt="2020-02-29T10:06:05.783" v="698" actId="1076"/>
          <ac:spMkLst>
            <pc:docMk/>
            <pc:sldMk cId="3418572623" sldId="263"/>
            <ac:spMk id="108" creationId="{C1002974-DED5-4C24-B595-6E3947305304}"/>
          </ac:spMkLst>
        </pc:spChg>
        <pc:spChg chg="mod">
          <ac:chgData name="Sander Berkouwer" userId="419b54a580abd92e" providerId="LiveId" clId="{640F3EC5-6F72-4B2F-B1FD-1CDBF5C24966}" dt="2020-02-29T10:05:04.419" v="687" actId="207"/>
          <ac:spMkLst>
            <pc:docMk/>
            <pc:sldMk cId="3418572623" sldId="263"/>
            <ac:spMk id="114" creationId="{2E1864AC-3304-47C8-A17D-EA24BAD520D2}"/>
          </ac:spMkLst>
        </pc:spChg>
        <pc:spChg chg="mod">
          <ac:chgData name="Sander Berkouwer" userId="419b54a580abd92e" providerId="LiveId" clId="{640F3EC5-6F72-4B2F-B1FD-1CDBF5C24966}" dt="2020-02-29T10:05:07.239" v="688" actId="207"/>
          <ac:spMkLst>
            <pc:docMk/>
            <pc:sldMk cId="3418572623" sldId="263"/>
            <ac:spMk id="115" creationId="{0F916C1E-F415-465D-BE11-F51458C711E3}"/>
          </ac:spMkLst>
        </pc:spChg>
        <pc:spChg chg="mod">
          <ac:chgData name="Sander Berkouwer" userId="419b54a580abd92e" providerId="LiveId" clId="{640F3EC5-6F72-4B2F-B1FD-1CDBF5C24966}" dt="2020-02-29T10:05:24.114" v="691" actId="207"/>
          <ac:spMkLst>
            <pc:docMk/>
            <pc:sldMk cId="3418572623" sldId="263"/>
            <ac:spMk id="121" creationId="{8A723FD4-FE92-426A-906A-D930D25C7734}"/>
          </ac:spMkLst>
        </pc:spChg>
        <pc:spChg chg="mod">
          <ac:chgData name="Sander Berkouwer" userId="419b54a580abd92e" providerId="LiveId" clId="{640F3EC5-6F72-4B2F-B1FD-1CDBF5C24966}" dt="2020-02-29T10:05:11.809" v="689" actId="207"/>
          <ac:spMkLst>
            <pc:docMk/>
            <pc:sldMk cId="3418572623" sldId="263"/>
            <ac:spMk id="122" creationId="{BE7B069D-F68C-4D3E-85A6-ABA21377604B}"/>
          </ac:spMkLst>
        </pc:spChg>
        <pc:spChg chg="mod">
          <ac:chgData name="Sander Berkouwer" userId="419b54a580abd92e" providerId="LiveId" clId="{640F3EC5-6F72-4B2F-B1FD-1CDBF5C24966}" dt="2020-02-29T10:05:18.264" v="690" actId="207"/>
          <ac:spMkLst>
            <pc:docMk/>
            <pc:sldMk cId="3418572623" sldId="263"/>
            <ac:spMk id="123" creationId="{B85EBAED-0373-4655-993A-B7B8878CB5F9}"/>
          </ac:spMkLst>
        </pc:spChg>
        <pc:spChg chg="add mod">
          <ac:chgData name="Sander Berkouwer" userId="419b54a580abd92e" providerId="LiveId" clId="{640F3EC5-6F72-4B2F-B1FD-1CDBF5C24966}" dt="2020-02-29T10:09:19.184" v="738" actId="20577"/>
          <ac:spMkLst>
            <pc:docMk/>
            <pc:sldMk cId="3418572623" sldId="263"/>
            <ac:spMk id="126" creationId="{2C855138-3494-48CF-B777-8E81295AB11D}"/>
          </ac:spMkLst>
        </pc:spChg>
        <pc:grpChg chg="add del mod">
          <ac:chgData name="Sander Berkouwer" userId="419b54a580abd92e" providerId="LiveId" clId="{640F3EC5-6F72-4B2F-B1FD-1CDBF5C24966}" dt="2020-02-29T09:16:44.799" v="566" actId="165"/>
          <ac:grpSpMkLst>
            <pc:docMk/>
            <pc:sldMk cId="3418572623" sldId="263"/>
            <ac:grpSpMk id="4" creationId="{DEC8F5C7-E0D1-4E03-BC88-BCFD3F7F061B}"/>
          </ac:grpSpMkLst>
        </pc:grpChg>
        <pc:grpChg chg="del mod topLvl">
          <ac:chgData name="Sander Berkouwer" userId="419b54a580abd92e" providerId="LiveId" clId="{640F3EC5-6F72-4B2F-B1FD-1CDBF5C24966}" dt="2020-02-29T09:17:09.181" v="571" actId="478"/>
          <ac:grpSpMkLst>
            <pc:docMk/>
            <pc:sldMk cId="3418572623" sldId="263"/>
            <ac:grpSpMk id="7" creationId="{10F97459-9508-49A5-9B66-776D0A9FCA92}"/>
          </ac:grpSpMkLst>
        </pc:grpChg>
        <pc:grpChg chg="mod topLvl">
          <ac:chgData name="Sander Berkouwer" userId="419b54a580abd92e" providerId="LiveId" clId="{640F3EC5-6F72-4B2F-B1FD-1CDBF5C24966}" dt="2020-02-29T09:17:58.243" v="601" actId="1076"/>
          <ac:grpSpMkLst>
            <pc:docMk/>
            <pc:sldMk cId="3418572623" sldId="263"/>
            <ac:grpSpMk id="8" creationId="{D609F38E-1648-4666-8C64-1513ED064326}"/>
          </ac:grpSpMkLst>
        </pc:grpChg>
        <pc:grpChg chg="mod topLvl">
          <ac:chgData name="Sander Berkouwer" userId="419b54a580abd92e" providerId="LiveId" clId="{640F3EC5-6F72-4B2F-B1FD-1CDBF5C24966}" dt="2020-02-29T09:17:30.272" v="573" actId="1076"/>
          <ac:grpSpMkLst>
            <pc:docMk/>
            <pc:sldMk cId="3418572623" sldId="263"/>
            <ac:grpSpMk id="9" creationId="{495A4998-CA32-4BAF-9FBE-27B26C2ACB10}"/>
          </ac:grpSpMkLst>
        </pc:grpChg>
        <pc:grpChg chg="mod topLvl">
          <ac:chgData name="Sander Berkouwer" userId="419b54a580abd92e" providerId="LiveId" clId="{640F3EC5-6F72-4B2F-B1FD-1CDBF5C24966}" dt="2020-02-29T09:17:30.272" v="573" actId="1076"/>
          <ac:grpSpMkLst>
            <pc:docMk/>
            <pc:sldMk cId="3418572623" sldId="263"/>
            <ac:grpSpMk id="10" creationId="{0A49EC30-E62F-4F27-B0C7-986E9B41A8D1}"/>
          </ac:grpSpMkLst>
        </pc:grpChg>
        <pc:grpChg chg="mod ord topLvl">
          <ac:chgData name="Sander Berkouwer" userId="419b54a580abd92e" providerId="LiveId" clId="{640F3EC5-6F72-4B2F-B1FD-1CDBF5C24966}" dt="2020-02-29T09:18:30.876" v="607" actId="1076"/>
          <ac:grpSpMkLst>
            <pc:docMk/>
            <pc:sldMk cId="3418572623" sldId="263"/>
            <ac:grpSpMk id="12" creationId="{24383979-6A0C-4285-B9D2-202A0A6E5FB9}"/>
          </ac:grpSpMkLst>
        </pc:grpChg>
        <pc:grpChg chg="add mod">
          <ac:chgData name="Sander Berkouwer" userId="419b54a580abd92e" providerId="LiveId" clId="{640F3EC5-6F72-4B2F-B1FD-1CDBF5C24966}" dt="2020-02-29T09:18:30.876" v="607" actId="1076"/>
          <ac:grpSpMkLst>
            <pc:docMk/>
            <pc:sldMk cId="3418572623" sldId="263"/>
            <ac:grpSpMk id="60" creationId="{C46B4365-AB9A-41C7-85AC-34E48A7B7C28}"/>
          </ac:grpSpMkLst>
        </pc:grpChg>
        <pc:grpChg chg="mod">
          <ac:chgData name="Sander Berkouwer" userId="419b54a580abd92e" providerId="LiveId" clId="{640F3EC5-6F72-4B2F-B1FD-1CDBF5C24966}" dt="2020-02-29T09:18:07.078" v="603"/>
          <ac:grpSpMkLst>
            <pc:docMk/>
            <pc:sldMk cId="3418572623" sldId="263"/>
            <ac:grpSpMk id="61" creationId="{CD024E7D-BD40-472A-AF8F-BE1A929BBB85}"/>
          </ac:grpSpMkLst>
        </pc:grpChg>
        <pc:grpChg chg="mod">
          <ac:chgData name="Sander Berkouwer" userId="419b54a580abd92e" providerId="LiveId" clId="{640F3EC5-6F72-4B2F-B1FD-1CDBF5C24966}" dt="2020-02-29T09:18:07.078" v="603"/>
          <ac:grpSpMkLst>
            <pc:docMk/>
            <pc:sldMk cId="3418572623" sldId="263"/>
            <ac:grpSpMk id="68" creationId="{0530ED36-37D0-481D-AD26-D386D33090DA}"/>
          </ac:grpSpMkLst>
        </pc:grpChg>
        <pc:grpChg chg="mod">
          <ac:chgData name="Sander Berkouwer" userId="419b54a580abd92e" providerId="LiveId" clId="{640F3EC5-6F72-4B2F-B1FD-1CDBF5C24966}" dt="2020-02-29T09:18:07.078" v="603"/>
          <ac:grpSpMkLst>
            <pc:docMk/>
            <pc:sldMk cId="3418572623" sldId="263"/>
            <ac:grpSpMk id="69" creationId="{AFF9C226-68DC-4E9C-A425-A38BEBDF5DD0}"/>
          </ac:grpSpMkLst>
        </pc:grpChg>
        <pc:grpChg chg="add mod">
          <ac:chgData name="Sander Berkouwer" userId="419b54a580abd92e" providerId="LiveId" clId="{640F3EC5-6F72-4B2F-B1FD-1CDBF5C24966}" dt="2020-02-29T09:18:52.574" v="629" actId="1076"/>
          <ac:grpSpMkLst>
            <pc:docMk/>
            <pc:sldMk cId="3418572623" sldId="263"/>
            <ac:grpSpMk id="76" creationId="{67129194-4849-4994-AAEF-F911413560A9}"/>
          </ac:grpSpMkLst>
        </pc:grpChg>
        <pc:grpChg chg="mod">
          <ac:chgData name="Sander Berkouwer" userId="419b54a580abd92e" providerId="LiveId" clId="{640F3EC5-6F72-4B2F-B1FD-1CDBF5C24966}" dt="2020-02-29T09:18:48.433" v="628"/>
          <ac:grpSpMkLst>
            <pc:docMk/>
            <pc:sldMk cId="3418572623" sldId="263"/>
            <ac:grpSpMk id="77" creationId="{65D35C40-7EFA-4A66-B030-8143C0FF6433}"/>
          </ac:grpSpMkLst>
        </pc:grpChg>
        <pc:grpChg chg="add mod">
          <ac:chgData name="Sander Berkouwer" userId="419b54a580abd92e" providerId="LiveId" clId="{640F3EC5-6F72-4B2F-B1FD-1CDBF5C24966}" dt="2020-02-29T09:19:58.774" v="655" actId="1076"/>
          <ac:grpSpMkLst>
            <pc:docMk/>
            <pc:sldMk cId="3418572623" sldId="263"/>
            <ac:grpSpMk id="93" creationId="{CC901F0F-E000-488E-8CF2-16E3A7594C4B}"/>
          </ac:grpSpMkLst>
        </pc:grpChg>
        <pc:grpChg chg="mod">
          <ac:chgData name="Sander Berkouwer" userId="419b54a580abd92e" providerId="LiveId" clId="{640F3EC5-6F72-4B2F-B1FD-1CDBF5C24966}" dt="2020-02-29T09:19:54.410" v="654"/>
          <ac:grpSpMkLst>
            <pc:docMk/>
            <pc:sldMk cId="3418572623" sldId="263"/>
            <ac:grpSpMk id="94" creationId="{AA5DD1EE-8213-45BC-BEE6-4D6C9E5274E7}"/>
          </ac:grpSpMkLst>
        </pc:grpChg>
        <pc:grpChg chg="add mod">
          <ac:chgData name="Sander Berkouwer" userId="419b54a580abd92e" providerId="LiveId" clId="{640F3EC5-6F72-4B2F-B1FD-1CDBF5C24966}" dt="2020-02-29T10:06:05.783" v="698" actId="1076"/>
          <ac:grpSpMkLst>
            <pc:docMk/>
            <pc:sldMk cId="3418572623" sldId="263"/>
            <ac:grpSpMk id="109" creationId="{2E1826FE-EB59-499D-B226-86BAA8CEFE5D}"/>
          </ac:grpSpMkLst>
        </pc:grpChg>
        <pc:grpChg chg="mod">
          <ac:chgData name="Sander Berkouwer" userId="419b54a580abd92e" providerId="LiveId" clId="{640F3EC5-6F72-4B2F-B1FD-1CDBF5C24966}" dt="2020-02-29T10:06:05.783" v="698" actId="1076"/>
          <ac:grpSpMkLst>
            <pc:docMk/>
            <pc:sldMk cId="3418572623" sldId="263"/>
            <ac:grpSpMk id="110" creationId="{A5208CAB-31F7-42AD-B87B-34D80C8D6CB0}"/>
          </ac:grpSpMkLst>
        </pc:grpChg>
        <pc:grpChg chg="mod">
          <ac:chgData name="Sander Berkouwer" userId="419b54a580abd92e" providerId="LiveId" clId="{640F3EC5-6F72-4B2F-B1FD-1CDBF5C24966}" dt="2020-02-29T10:06:05.783" v="698" actId="1076"/>
          <ac:grpSpMkLst>
            <pc:docMk/>
            <pc:sldMk cId="3418572623" sldId="263"/>
            <ac:grpSpMk id="111" creationId="{DE5D7BB7-C731-428E-B1C5-0B33AA6FFE18}"/>
          </ac:grpSpMkLst>
        </pc:grpChg>
        <pc:grpChg chg="mod">
          <ac:chgData name="Sander Berkouwer" userId="419b54a580abd92e" providerId="LiveId" clId="{640F3EC5-6F72-4B2F-B1FD-1CDBF5C24966}" dt="2020-02-29T10:06:05.783" v="698" actId="1076"/>
          <ac:grpSpMkLst>
            <pc:docMk/>
            <pc:sldMk cId="3418572623" sldId="263"/>
            <ac:grpSpMk id="116" creationId="{221D2DDA-4D0C-4AF7-8BDA-2EC62494B2D5}"/>
          </ac:grpSpMkLst>
        </pc:grpChg>
        <pc:grpChg chg="mod">
          <ac:chgData name="Sander Berkouwer" userId="419b54a580abd92e" providerId="LiveId" clId="{640F3EC5-6F72-4B2F-B1FD-1CDBF5C24966}" dt="2020-02-29T10:06:05.783" v="698" actId="1076"/>
          <ac:grpSpMkLst>
            <pc:docMk/>
            <pc:sldMk cId="3418572623" sldId="263"/>
            <ac:grpSpMk id="120" creationId="{613D03C0-6222-400A-91F7-F2C89487ECAD}"/>
          </ac:grpSpMkLst>
        </pc:grpChg>
        <pc:picChg chg="del mod topLvl">
          <ac:chgData name="Sander Berkouwer" userId="419b54a580abd92e" providerId="LiveId" clId="{640F3EC5-6F72-4B2F-B1FD-1CDBF5C24966}" dt="2020-02-29T09:16:49.962" v="567" actId="478"/>
          <ac:picMkLst>
            <pc:docMk/>
            <pc:sldMk cId="3418572623" sldId="263"/>
            <ac:picMk id="11" creationId="{CB8A9946-B347-4383-8730-ACAA5EC72B30}"/>
          </ac:picMkLst>
        </pc:picChg>
        <pc:picChg chg="add mod">
          <ac:chgData name="Sander Berkouwer" userId="419b54a580abd92e" providerId="LiveId" clId="{640F3EC5-6F72-4B2F-B1FD-1CDBF5C24966}" dt="2020-02-29T10:01:53.595" v="663" actId="207"/>
          <ac:picMkLst>
            <pc:docMk/>
            <pc:sldMk cId="3418572623" sldId="263"/>
            <ac:picMk id="103" creationId="{9564E407-3903-458D-966B-BA49A789A0C3}"/>
          </ac:picMkLst>
        </pc:picChg>
        <pc:picChg chg="add mod">
          <ac:chgData name="Sander Berkouwer" userId="419b54a580abd92e" providerId="LiveId" clId="{640F3EC5-6F72-4B2F-B1FD-1CDBF5C24966}" dt="2020-02-29T10:01:59.413" v="665" actId="1076"/>
          <ac:picMkLst>
            <pc:docMk/>
            <pc:sldMk cId="3418572623" sldId="263"/>
            <ac:picMk id="104" creationId="{746FEC2C-EBD8-4C0D-A8FA-615CC3738BCE}"/>
          </ac:picMkLst>
        </pc:picChg>
        <pc:picChg chg="add mod">
          <ac:chgData name="Sander Berkouwer" userId="419b54a580abd92e" providerId="LiveId" clId="{640F3EC5-6F72-4B2F-B1FD-1CDBF5C24966}" dt="2020-02-29T10:02:05.637" v="667" actId="1076"/>
          <ac:picMkLst>
            <pc:docMk/>
            <pc:sldMk cId="3418572623" sldId="263"/>
            <ac:picMk id="105" creationId="{D8DBFF68-B6BA-4C07-813E-11F634DC091A}"/>
          </ac:picMkLst>
        </pc:picChg>
        <pc:picChg chg="add mod">
          <ac:chgData name="Sander Berkouwer" userId="419b54a580abd92e" providerId="LiveId" clId="{640F3EC5-6F72-4B2F-B1FD-1CDBF5C24966}" dt="2020-02-29T10:02:09.830" v="669" actId="1076"/>
          <ac:picMkLst>
            <pc:docMk/>
            <pc:sldMk cId="3418572623" sldId="263"/>
            <ac:picMk id="106" creationId="{114B6E90-5CC3-4724-AA7E-4B7595676BBB}"/>
          </ac:picMkLst>
        </pc:picChg>
        <pc:picChg chg="add mod">
          <ac:chgData name="Sander Berkouwer" userId="419b54a580abd92e" providerId="LiveId" clId="{640F3EC5-6F72-4B2F-B1FD-1CDBF5C24966}" dt="2020-02-29T10:02:14.957" v="671" actId="1076"/>
          <ac:picMkLst>
            <pc:docMk/>
            <pc:sldMk cId="3418572623" sldId="263"/>
            <ac:picMk id="107" creationId="{2F108D83-26FD-423B-A73A-7E445F101702}"/>
          </ac:picMkLst>
        </pc:picChg>
        <pc:cxnChg chg="del mod topLvl">
          <ac:chgData name="Sander Berkouwer" userId="419b54a580abd92e" providerId="LiveId" clId="{640F3EC5-6F72-4B2F-B1FD-1CDBF5C24966}" dt="2020-02-29T09:17:11.089" v="572" actId="478"/>
          <ac:cxnSpMkLst>
            <pc:docMk/>
            <pc:sldMk cId="3418572623" sldId="263"/>
            <ac:cxnSpMk id="6" creationId="{45C3CA95-E517-4EB6-819F-C8439FB04EC8}"/>
          </ac:cxnSpMkLst>
        </pc:cxnChg>
        <pc:cxnChg chg="add mod">
          <ac:chgData name="Sander Berkouwer" userId="419b54a580abd92e" providerId="LiveId" clId="{640F3EC5-6F72-4B2F-B1FD-1CDBF5C24966}" dt="2020-02-29T09:19:26.259" v="646" actId="1582"/>
          <ac:cxnSpMkLst>
            <pc:docMk/>
            <pc:sldMk cId="3418572623" sldId="263"/>
            <ac:cxnSpMk id="86" creationId="{34CB7F13-4CC0-44E5-979F-262B07B7EFFD}"/>
          </ac:cxnSpMkLst>
        </pc:cxnChg>
        <pc:cxnChg chg="add mod">
          <ac:chgData name="Sander Berkouwer" userId="419b54a580abd92e" providerId="LiveId" clId="{640F3EC5-6F72-4B2F-B1FD-1CDBF5C24966}" dt="2020-02-29T09:19:34.603" v="649" actId="14100"/>
          <ac:cxnSpMkLst>
            <pc:docMk/>
            <pc:sldMk cId="3418572623" sldId="263"/>
            <ac:cxnSpMk id="88" creationId="{B8F22A63-B00D-4AF1-8CD0-FDAF79D57864}"/>
          </ac:cxnSpMkLst>
        </pc:cxnChg>
        <pc:cxnChg chg="add mod">
          <ac:chgData name="Sander Berkouwer" userId="419b54a580abd92e" providerId="LiveId" clId="{640F3EC5-6F72-4B2F-B1FD-1CDBF5C24966}" dt="2020-02-29T09:19:47.596" v="653" actId="14100"/>
          <ac:cxnSpMkLst>
            <pc:docMk/>
            <pc:sldMk cId="3418572623" sldId="263"/>
            <ac:cxnSpMk id="90" creationId="{8B70D851-97AB-444E-A6BE-E4E5BDEF1E41}"/>
          </ac:cxnSpMkLst>
        </pc:cxnChg>
        <pc:cxnChg chg="add mod">
          <ac:chgData name="Sander Berkouwer" userId="419b54a580abd92e" providerId="LiveId" clId="{640F3EC5-6F72-4B2F-B1FD-1CDBF5C24966}" dt="2020-02-29T09:19:58.774" v="655" actId="1076"/>
          <ac:cxnSpMkLst>
            <pc:docMk/>
            <pc:sldMk cId="3418572623" sldId="263"/>
            <ac:cxnSpMk id="102" creationId="{2D9575E9-9A95-4662-8558-ACC666B3AE7B}"/>
          </ac:cxnSpMkLst>
        </pc:cxnChg>
      </pc:sldChg>
      <pc:sldChg chg="addSp delSp modSp mod">
        <pc:chgData name="Sander Berkouwer" userId="419b54a580abd92e" providerId="LiveId" clId="{640F3EC5-6F72-4B2F-B1FD-1CDBF5C24966}" dt="2020-02-29T10:29:43.953" v="787"/>
        <pc:sldMkLst>
          <pc:docMk/>
          <pc:sldMk cId="2648856158" sldId="264"/>
        </pc:sldMkLst>
        <pc:spChg chg="add mod">
          <ac:chgData name="Sander Berkouwer" userId="419b54a580abd92e" providerId="LiveId" clId="{640F3EC5-6F72-4B2F-B1FD-1CDBF5C24966}" dt="2020-02-29T10:29:43.953" v="787"/>
          <ac:spMkLst>
            <pc:docMk/>
            <pc:sldMk cId="2648856158" sldId="264"/>
            <ac:spMk id="2" creationId="{2B50D4EE-F8D1-4E80-BC98-E9B96A927BAD}"/>
          </ac:spMkLst>
        </pc:spChg>
        <pc:spChg chg="mod">
          <ac:chgData name="Sander Berkouwer" userId="419b54a580abd92e" providerId="LiveId" clId="{640F3EC5-6F72-4B2F-B1FD-1CDBF5C24966}" dt="2020-02-29T10:29:32.327" v="786" actId="20577"/>
          <ac:spMkLst>
            <pc:docMk/>
            <pc:sldMk cId="2648856158" sldId="264"/>
            <ac:spMk id="5" creationId="{1A46E690-A64E-418F-939C-0E6F49DF2C24}"/>
          </ac:spMkLst>
        </pc:spChg>
        <pc:spChg chg="del">
          <ac:chgData name="Sander Berkouwer" userId="419b54a580abd92e" providerId="LiveId" clId="{640F3EC5-6F72-4B2F-B1FD-1CDBF5C24966}" dt="2020-02-29T09:12:40.351" v="132" actId="478"/>
          <ac:spMkLst>
            <pc:docMk/>
            <pc:sldMk cId="2648856158" sldId="264"/>
            <ac:spMk id="6" creationId="{ABE77EB2-E36B-4FF5-8E19-0AB16ACAAA58}"/>
          </ac:spMkLst>
        </pc:spChg>
        <pc:picChg chg="add del mod">
          <ac:chgData name="Sander Berkouwer" userId="419b54a580abd92e" providerId="LiveId" clId="{640F3EC5-6F72-4B2F-B1FD-1CDBF5C24966}" dt="2020-02-29T10:29:17.060" v="763" actId="478"/>
          <ac:picMkLst>
            <pc:docMk/>
            <pc:sldMk cId="2648856158" sldId="264"/>
            <ac:picMk id="2050" creationId="{3B8DF4EE-EA22-497C-BB5B-768E1EB48DC3}"/>
          </ac:picMkLst>
        </pc:picChg>
      </pc:sldChg>
      <pc:sldChg chg="modSp mod">
        <pc:chgData name="Sander Berkouwer" userId="419b54a580abd92e" providerId="LiveId" clId="{640F3EC5-6F72-4B2F-B1FD-1CDBF5C24966}" dt="2020-02-29T12:29:21.191" v="3734" actId="6549"/>
        <pc:sldMkLst>
          <pc:docMk/>
          <pc:sldMk cId="61219504" sldId="265"/>
        </pc:sldMkLst>
        <pc:spChg chg="mod">
          <ac:chgData name="Sander Berkouwer" userId="419b54a580abd92e" providerId="LiveId" clId="{640F3EC5-6F72-4B2F-B1FD-1CDBF5C24966}" dt="2020-02-29T12:29:21.191" v="3734" actId="6549"/>
          <ac:spMkLst>
            <pc:docMk/>
            <pc:sldMk cId="61219504" sldId="265"/>
            <ac:spMk id="3" creationId="{6133ED07-A840-4B3B-A45F-EA4FDEAC36F0}"/>
          </ac:spMkLst>
        </pc:spChg>
      </pc:sldChg>
      <pc:sldChg chg="modSp">
        <pc:chgData name="Sander Berkouwer" userId="419b54a580abd92e" providerId="LiveId" clId="{640F3EC5-6F72-4B2F-B1FD-1CDBF5C24966}" dt="2020-02-29T10:45:22.744" v="1819"/>
        <pc:sldMkLst>
          <pc:docMk/>
          <pc:sldMk cId="1218936601" sldId="266"/>
        </pc:sldMkLst>
        <pc:spChg chg="mod">
          <ac:chgData name="Sander Berkouwer" userId="419b54a580abd92e" providerId="LiveId" clId="{640F3EC5-6F72-4B2F-B1FD-1CDBF5C24966}" dt="2020-02-29T10:45:22.744" v="1819"/>
          <ac:spMkLst>
            <pc:docMk/>
            <pc:sldMk cId="1218936601" sldId="266"/>
            <ac:spMk id="6" creationId="{ABE77EB2-E36B-4FF5-8E19-0AB16ACAAA58}"/>
          </ac:spMkLst>
        </pc:spChg>
      </pc:sldChg>
      <pc:sldChg chg="modSp mod">
        <pc:chgData name="Sander Berkouwer" userId="419b54a580abd92e" providerId="LiveId" clId="{640F3EC5-6F72-4B2F-B1FD-1CDBF5C24966}" dt="2020-02-29T10:40:52.007" v="1175" actId="20577"/>
        <pc:sldMkLst>
          <pc:docMk/>
          <pc:sldMk cId="4266556666" sldId="267"/>
        </pc:sldMkLst>
        <pc:spChg chg="mod">
          <ac:chgData name="Sander Berkouwer" userId="419b54a580abd92e" providerId="LiveId" clId="{640F3EC5-6F72-4B2F-B1FD-1CDBF5C24966}" dt="2020-02-29T10:40:52.007" v="1175" actId="20577"/>
          <ac:spMkLst>
            <pc:docMk/>
            <pc:sldMk cId="4266556666" sldId="267"/>
            <ac:spMk id="5" creationId="{D6A4FAA7-2ED7-46CD-96FA-0A5A51CD2E39}"/>
          </ac:spMkLst>
        </pc:spChg>
      </pc:sldChg>
      <pc:sldChg chg="modSp mod">
        <pc:chgData name="Sander Berkouwer" userId="419b54a580abd92e" providerId="LiveId" clId="{640F3EC5-6F72-4B2F-B1FD-1CDBF5C24966}" dt="2020-02-29T10:37:35.379" v="891" actId="20577"/>
        <pc:sldMkLst>
          <pc:docMk/>
          <pc:sldMk cId="3391617249" sldId="268"/>
        </pc:sldMkLst>
        <pc:spChg chg="mod">
          <ac:chgData name="Sander Berkouwer" userId="419b54a580abd92e" providerId="LiveId" clId="{640F3EC5-6F72-4B2F-B1FD-1CDBF5C24966}" dt="2020-02-29T10:37:35.379" v="891" actId="20577"/>
          <ac:spMkLst>
            <pc:docMk/>
            <pc:sldMk cId="3391617249" sldId="268"/>
            <ac:spMk id="3" creationId="{4FE2E5BC-4146-47A8-8643-DA662F7227D5}"/>
          </ac:spMkLst>
        </pc:spChg>
      </pc:sldChg>
      <pc:sldChg chg="addSp delSp modSp mod">
        <pc:chgData name="Sander Berkouwer" userId="419b54a580abd92e" providerId="LiveId" clId="{640F3EC5-6F72-4B2F-B1FD-1CDBF5C24966}" dt="2020-02-29T12:21:41.301" v="3258" actId="20577"/>
        <pc:sldMkLst>
          <pc:docMk/>
          <pc:sldMk cId="87267341" sldId="269"/>
        </pc:sldMkLst>
        <pc:spChg chg="mod">
          <ac:chgData name="Sander Berkouwer" userId="419b54a580abd92e" providerId="LiveId" clId="{640F3EC5-6F72-4B2F-B1FD-1CDBF5C24966}" dt="2020-02-29T10:41:52.536" v="1224" actId="20577"/>
          <ac:spMkLst>
            <pc:docMk/>
            <pc:sldMk cId="87267341" sldId="269"/>
            <ac:spMk id="2" creationId="{32A112BB-E460-4F33-8825-1A1B774A8F40}"/>
          </ac:spMkLst>
        </pc:spChg>
        <pc:spChg chg="mod">
          <ac:chgData name="Sander Berkouwer" userId="419b54a580abd92e" providerId="LiveId" clId="{640F3EC5-6F72-4B2F-B1FD-1CDBF5C24966}" dt="2020-02-29T12:21:41.301" v="3258" actId="20577"/>
          <ac:spMkLst>
            <pc:docMk/>
            <pc:sldMk cId="87267341" sldId="269"/>
            <ac:spMk id="3" creationId="{13A90F25-A58C-4159-9D11-76FA607A9261}"/>
          </ac:spMkLst>
        </pc:spChg>
        <pc:picChg chg="add del">
          <ac:chgData name="Sander Berkouwer" userId="419b54a580abd92e" providerId="LiveId" clId="{640F3EC5-6F72-4B2F-B1FD-1CDBF5C24966}" dt="2020-02-29T12:21:30.880" v="3237"/>
          <ac:picMkLst>
            <pc:docMk/>
            <pc:sldMk cId="87267341" sldId="269"/>
            <ac:picMk id="4" creationId="{B85672A2-B3AA-4B8A-8EC1-918180CF7F68}"/>
          </ac:picMkLst>
        </pc:picChg>
      </pc:sldChg>
      <pc:sldChg chg="modSp mod">
        <pc:chgData name="Sander Berkouwer" userId="419b54a580abd92e" providerId="LiveId" clId="{640F3EC5-6F72-4B2F-B1FD-1CDBF5C24966}" dt="2020-02-29T12:30:46.753" v="3735" actId="113"/>
        <pc:sldMkLst>
          <pc:docMk/>
          <pc:sldMk cId="1141469906" sldId="270"/>
        </pc:sldMkLst>
        <pc:spChg chg="mod">
          <ac:chgData name="Sander Berkouwer" userId="419b54a580abd92e" providerId="LiveId" clId="{640F3EC5-6F72-4B2F-B1FD-1CDBF5C24966}" dt="2020-02-29T12:30:46.753" v="3735" actId="113"/>
          <ac:spMkLst>
            <pc:docMk/>
            <pc:sldMk cId="1141469906" sldId="270"/>
            <ac:spMk id="5" creationId="{AB566534-6A82-43B6-BC21-DFE3B124353B}"/>
          </ac:spMkLst>
        </pc:spChg>
      </pc:sldChg>
      <pc:sldChg chg="modSp">
        <pc:chgData name="Sander Berkouwer" userId="419b54a580abd92e" providerId="LiveId" clId="{640F3EC5-6F72-4B2F-B1FD-1CDBF5C24966}" dt="2020-02-29T12:13:29.690" v="2684"/>
        <pc:sldMkLst>
          <pc:docMk/>
          <pc:sldMk cId="1568791889" sldId="271"/>
        </pc:sldMkLst>
        <pc:spChg chg="mod">
          <ac:chgData name="Sander Berkouwer" userId="419b54a580abd92e" providerId="LiveId" clId="{640F3EC5-6F72-4B2F-B1FD-1CDBF5C24966}" dt="2020-02-29T12:13:29.690" v="2684"/>
          <ac:spMkLst>
            <pc:docMk/>
            <pc:sldMk cId="1568791889" sldId="271"/>
            <ac:spMk id="5" creationId="{2DC0FB60-DEB5-459D-A3F3-F7F2543DBDC8}"/>
          </ac:spMkLst>
        </pc:spChg>
      </pc:sldChg>
      <pc:sldChg chg="modSp mod">
        <pc:chgData name="Sander Berkouwer" userId="419b54a580abd92e" providerId="LiveId" clId="{640F3EC5-6F72-4B2F-B1FD-1CDBF5C24966}" dt="2020-02-29T12:09:12.683" v="2572" actId="20577"/>
        <pc:sldMkLst>
          <pc:docMk/>
          <pc:sldMk cId="285275170" sldId="272"/>
        </pc:sldMkLst>
        <pc:spChg chg="mod">
          <ac:chgData name="Sander Berkouwer" userId="419b54a580abd92e" providerId="LiveId" clId="{640F3EC5-6F72-4B2F-B1FD-1CDBF5C24966}" dt="2020-02-29T12:09:12.683" v="2572" actId="20577"/>
          <ac:spMkLst>
            <pc:docMk/>
            <pc:sldMk cId="285275170" sldId="272"/>
            <ac:spMk id="5" creationId="{095F5A22-D386-494B-91BD-2B271D23B1D3}"/>
          </ac:spMkLst>
        </pc:spChg>
      </pc:sldChg>
      <pc:sldChg chg="modSp mod">
        <pc:chgData name="Sander Berkouwer" userId="419b54a580abd92e" providerId="LiveId" clId="{640F3EC5-6F72-4B2F-B1FD-1CDBF5C24966}" dt="2020-02-29T12:14:59.810" v="2697" actId="20577"/>
        <pc:sldMkLst>
          <pc:docMk/>
          <pc:sldMk cId="1604951602" sldId="274"/>
        </pc:sldMkLst>
        <pc:spChg chg="mod">
          <ac:chgData name="Sander Berkouwer" userId="419b54a580abd92e" providerId="LiveId" clId="{640F3EC5-6F72-4B2F-B1FD-1CDBF5C24966}" dt="2020-02-29T12:14:59.810" v="2697" actId="20577"/>
          <ac:spMkLst>
            <pc:docMk/>
            <pc:sldMk cId="1604951602" sldId="274"/>
            <ac:spMk id="4" creationId="{5EBA0E38-EEC0-4247-8490-C73A8DC6272D}"/>
          </ac:spMkLst>
        </pc:spChg>
        <pc:spChg chg="mod">
          <ac:chgData name="Sander Berkouwer" userId="419b54a580abd92e" providerId="LiveId" clId="{640F3EC5-6F72-4B2F-B1FD-1CDBF5C24966}" dt="2020-02-29T12:13:51.762" v="2685"/>
          <ac:spMkLst>
            <pc:docMk/>
            <pc:sldMk cId="1604951602" sldId="274"/>
            <ac:spMk id="5" creationId="{438A1887-1344-4DD9-BB14-EB0731357FF9}"/>
          </ac:spMkLst>
        </pc:spChg>
      </pc:sldChg>
      <pc:sldChg chg="modSp mod">
        <pc:chgData name="Sander Berkouwer" userId="419b54a580abd92e" providerId="LiveId" clId="{640F3EC5-6F72-4B2F-B1FD-1CDBF5C24966}" dt="2020-02-29T12:15:22.285" v="2712" actId="20577"/>
        <pc:sldMkLst>
          <pc:docMk/>
          <pc:sldMk cId="555202964" sldId="276"/>
        </pc:sldMkLst>
        <pc:spChg chg="mod">
          <ac:chgData name="Sander Berkouwer" userId="419b54a580abd92e" providerId="LiveId" clId="{640F3EC5-6F72-4B2F-B1FD-1CDBF5C24966}" dt="2020-02-29T12:15:22.285" v="2712" actId="20577"/>
          <ac:spMkLst>
            <pc:docMk/>
            <pc:sldMk cId="555202964" sldId="276"/>
            <ac:spMk id="3" creationId="{3C34ECF1-20A4-4ACC-9725-8A8A945B967E}"/>
          </ac:spMkLst>
        </pc:spChg>
      </pc:sldChg>
      <pc:sldChg chg="addSp delSp modSp mod">
        <pc:chgData name="Sander Berkouwer" userId="419b54a580abd92e" providerId="LiveId" clId="{640F3EC5-6F72-4B2F-B1FD-1CDBF5C24966}" dt="2020-02-29T12:57:57.785" v="4109" actId="313"/>
        <pc:sldMkLst>
          <pc:docMk/>
          <pc:sldMk cId="314621584" sldId="277"/>
        </pc:sldMkLst>
        <pc:spChg chg="add del mod">
          <ac:chgData name="Sander Berkouwer" userId="419b54a580abd92e" providerId="LiveId" clId="{640F3EC5-6F72-4B2F-B1FD-1CDBF5C24966}" dt="2020-02-29T09:10:00.881" v="82" actId="478"/>
          <ac:spMkLst>
            <pc:docMk/>
            <pc:sldMk cId="314621584" sldId="277"/>
            <ac:spMk id="2" creationId="{8E1CCB7B-7015-4C8F-9B47-AE1B4EA9163A}"/>
          </ac:spMkLst>
        </pc:spChg>
        <pc:spChg chg="add del mod">
          <ac:chgData name="Sander Berkouwer" userId="419b54a580abd92e" providerId="LiveId" clId="{640F3EC5-6F72-4B2F-B1FD-1CDBF5C24966}" dt="2020-02-29T12:14:13.759" v="2687"/>
          <ac:spMkLst>
            <pc:docMk/>
            <pc:sldMk cId="314621584" sldId="277"/>
            <ac:spMk id="3" creationId="{29DB4BCF-DC26-4D5F-8B6E-7D5D77E320F5}"/>
          </ac:spMkLst>
        </pc:spChg>
        <pc:spChg chg="add del mod">
          <ac:chgData name="Sander Berkouwer" userId="419b54a580abd92e" providerId="LiveId" clId="{640F3EC5-6F72-4B2F-B1FD-1CDBF5C24966}" dt="2020-02-29T12:57:57.785" v="4109" actId="313"/>
          <ac:spMkLst>
            <pc:docMk/>
            <pc:sldMk cId="314621584" sldId="277"/>
            <ac:spMk id="4" creationId="{0C947EBF-D379-451D-B5C5-372FBDB5736F}"/>
          </ac:spMkLst>
        </pc:spChg>
        <pc:spChg chg="add del">
          <ac:chgData name="Sander Berkouwer" userId="419b54a580abd92e" providerId="LiveId" clId="{640F3EC5-6F72-4B2F-B1FD-1CDBF5C24966}" dt="2020-02-29T09:10:47.623" v="99" actId="478"/>
          <ac:spMkLst>
            <pc:docMk/>
            <pc:sldMk cId="314621584" sldId="277"/>
            <ac:spMk id="5" creationId="{40B0D9FD-8088-48A0-AEAA-7F26D1D6CEE4}"/>
          </ac:spMkLst>
        </pc:spChg>
        <pc:spChg chg="add mod">
          <ac:chgData name="Sander Berkouwer" userId="419b54a580abd92e" providerId="LiveId" clId="{640F3EC5-6F72-4B2F-B1FD-1CDBF5C24966}" dt="2020-02-29T12:16:04.652" v="2713"/>
          <ac:spMkLst>
            <pc:docMk/>
            <pc:sldMk cId="314621584" sldId="277"/>
            <ac:spMk id="6" creationId="{E4E0BD7F-E48E-42A1-AEDC-CD3C3C2BD3B1}"/>
          </ac:spMkLst>
        </pc:spChg>
        <pc:picChg chg="add del mod">
          <ac:chgData name="Sander Berkouwer" userId="419b54a580abd92e" providerId="LiveId" clId="{640F3EC5-6F72-4B2F-B1FD-1CDBF5C24966}" dt="2020-02-29T12:14:09.144" v="2686" actId="21"/>
          <ac:picMkLst>
            <pc:docMk/>
            <pc:sldMk cId="314621584" sldId="277"/>
            <ac:picMk id="1026" creationId="{CBFF4613-2EA1-4C40-A43E-CAEA184FB448}"/>
          </ac:picMkLst>
        </pc:picChg>
      </pc:sldChg>
      <pc:sldChg chg="addSp delSp modSp mod">
        <pc:chgData name="Sander Berkouwer" userId="419b54a580abd92e" providerId="LiveId" clId="{640F3EC5-6F72-4B2F-B1FD-1CDBF5C24966}" dt="2020-02-29T12:54:29.256" v="3988" actId="20577"/>
        <pc:sldMkLst>
          <pc:docMk/>
          <pc:sldMk cId="1411396475" sldId="279"/>
        </pc:sldMkLst>
        <pc:spChg chg="mod">
          <ac:chgData name="Sander Berkouwer" userId="419b54a580abd92e" providerId="LiveId" clId="{640F3EC5-6F72-4B2F-B1FD-1CDBF5C24966}" dt="2020-02-29T12:54:29.256" v="3988" actId="20577"/>
          <ac:spMkLst>
            <pc:docMk/>
            <pc:sldMk cId="1411396475" sldId="279"/>
            <ac:spMk id="3" creationId="{66C41D4E-3103-4CE7-A45A-8D01606AA743}"/>
          </ac:spMkLst>
        </pc:spChg>
        <pc:spChg chg="add del mod">
          <ac:chgData name="Sander Berkouwer" userId="419b54a580abd92e" providerId="LiveId" clId="{640F3EC5-6F72-4B2F-B1FD-1CDBF5C24966}" dt="2020-02-29T12:17:05.339" v="2805" actId="478"/>
          <ac:spMkLst>
            <pc:docMk/>
            <pc:sldMk cId="1411396475" sldId="279"/>
            <ac:spMk id="4" creationId="{55B9DEE3-AF56-43F2-B5DD-B747EDC49ACB}"/>
          </ac:spMkLst>
        </pc:spChg>
        <pc:spChg chg="add del mod">
          <ac:chgData name="Sander Berkouwer" userId="419b54a580abd92e" providerId="LiveId" clId="{640F3EC5-6F72-4B2F-B1FD-1CDBF5C24966}" dt="2020-02-29T12:17:05.339" v="2805" actId="478"/>
          <ac:spMkLst>
            <pc:docMk/>
            <pc:sldMk cId="1411396475" sldId="279"/>
            <ac:spMk id="5" creationId="{9494453B-0321-40D4-8B28-BB663EE2C4F7}"/>
          </ac:spMkLst>
        </pc:spChg>
      </pc:sldChg>
      <pc:sldChg chg="modSp add mod">
        <pc:chgData name="Sander Berkouwer" userId="419b54a580abd92e" providerId="LiveId" clId="{640F3EC5-6F72-4B2F-B1FD-1CDBF5C24966}" dt="2020-02-29T10:30:27.740" v="821" actId="1076"/>
        <pc:sldMkLst>
          <pc:docMk/>
          <pc:sldMk cId="802228630" sldId="280"/>
        </pc:sldMkLst>
        <pc:spChg chg="mod">
          <ac:chgData name="Sander Berkouwer" userId="419b54a580abd92e" providerId="LiveId" clId="{640F3EC5-6F72-4B2F-B1FD-1CDBF5C24966}" dt="2020-02-29T10:30:22.725" v="820" actId="20577"/>
          <ac:spMkLst>
            <pc:docMk/>
            <pc:sldMk cId="802228630" sldId="280"/>
            <ac:spMk id="2" creationId="{378E1572-609A-4FD0-9E69-41B8C8FD7A7F}"/>
          </ac:spMkLst>
        </pc:spChg>
        <pc:spChg chg="mod">
          <ac:chgData name="Sander Berkouwer" userId="419b54a580abd92e" providerId="LiveId" clId="{640F3EC5-6F72-4B2F-B1FD-1CDBF5C24966}" dt="2020-02-29T10:30:27.740" v="821" actId="1076"/>
          <ac:spMkLst>
            <pc:docMk/>
            <pc:sldMk cId="802228630" sldId="280"/>
            <ac:spMk id="3" creationId="{FE88E5CD-A1C4-48B6-BB75-89E2B3F3135C}"/>
          </ac:spMkLst>
        </pc:spChg>
      </pc:sldChg>
      <pc:sldChg chg="addSp modSp add">
        <pc:chgData name="Sander Berkouwer" userId="419b54a580abd92e" providerId="LiveId" clId="{640F3EC5-6F72-4B2F-B1FD-1CDBF5C24966}" dt="2020-02-29T10:28:23.422" v="762" actId="732"/>
        <pc:sldMkLst>
          <pc:docMk/>
          <pc:sldMk cId="483706" sldId="281"/>
        </pc:sldMkLst>
        <pc:picChg chg="add mod">
          <ac:chgData name="Sander Berkouwer" userId="419b54a580abd92e" providerId="LiveId" clId="{640F3EC5-6F72-4B2F-B1FD-1CDBF5C24966}" dt="2020-02-29T10:28:23.422" v="762" actId="732"/>
          <ac:picMkLst>
            <pc:docMk/>
            <pc:sldMk cId="483706" sldId="281"/>
            <ac:picMk id="3074" creationId="{ED417D75-FCF2-4BA3-9995-EE284A6D5E65}"/>
          </ac:picMkLst>
        </pc:picChg>
      </pc:sldChg>
      <pc:sldChg chg="addSp modSp add">
        <pc:chgData name="Sander Berkouwer" userId="419b54a580abd92e" providerId="LiveId" clId="{640F3EC5-6F72-4B2F-B1FD-1CDBF5C24966}" dt="2020-02-29T10:32:14.926" v="827" actId="732"/>
        <pc:sldMkLst>
          <pc:docMk/>
          <pc:sldMk cId="598823670" sldId="282"/>
        </pc:sldMkLst>
        <pc:picChg chg="add mod">
          <ac:chgData name="Sander Berkouwer" userId="419b54a580abd92e" providerId="LiveId" clId="{640F3EC5-6F72-4B2F-B1FD-1CDBF5C24966}" dt="2020-02-29T10:32:14.926" v="827" actId="732"/>
          <ac:picMkLst>
            <pc:docMk/>
            <pc:sldMk cId="598823670" sldId="282"/>
            <ac:picMk id="4098" creationId="{3A96DFA8-B737-48CA-AB73-BDEA99807EA3}"/>
          </ac:picMkLst>
        </pc:picChg>
      </pc:sldChg>
      <pc:sldChg chg="modSp add mod">
        <pc:chgData name="Sander Berkouwer" userId="419b54a580abd92e" providerId="LiveId" clId="{640F3EC5-6F72-4B2F-B1FD-1CDBF5C24966}" dt="2020-02-29T10:40:25.786" v="1172" actId="1076"/>
        <pc:sldMkLst>
          <pc:docMk/>
          <pc:sldMk cId="3437008705" sldId="283"/>
        </pc:sldMkLst>
        <pc:spChg chg="mod">
          <ac:chgData name="Sander Berkouwer" userId="419b54a580abd92e" providerId="LiveId" clId="{640F3EC5-6F72-4B2F-B1FD-1CDBF5C24966}" dt="2020-02-29T10:38:04.110" v="900" actId="20577"/>
          <ac:spMkLst>
            <pc:docMk/>
            <pc:sldMk cId="3437008705" sldId="283"/>
            <ac:spMk id="2" creationId="{5BC1FE65-C989-4492-A06A-E8F9D5A293D1}"/>
          </ac:spMkLst>
        </pc:spChg>
        <pc:spChg chg="mod">
          <ac:chgData name="Sander Berkouwer" userId="419b54a580abd92e" providerId="LiveId" clId="{640F3EC5-6F72-4B2F-B1FD-1CDBF5C24966}" dt="2020-02-29T10:40:25.786" v="1172" actId="1076"/>
          <ac:spMkLst>
            <pc:docMk/>
            <pc:sldMk cId="3437008705" sldId="283"/>
            <ac:spMk id="3" creationId="{AEB4F7E4-A8BC-4890-A7FB-3423F220AECA}"/>
          </ac:spMkLst>
        </pc:spChg>
      </pc:sldChg>
      <pc:sldChg chg="modSp add mod">
        <pc:chgData name="Sander Berkouwer" userId="419b54a580abd92e" providerId="LiveId" clId="{640F3EC5-6F72-4B2F-B1FD-1CDBF5C24966}" dt="2020-02-29T12:09:01.733" v="2562" actId="207"/>
        <pc:sldMkLst>
          <pc:docMk/>
          <pc:sldMk cId="420896901" sldId="284"/>
        </pc:sldMkLst>
        <pc:spChg chg="mod">
          <ac:chgData name="Sander Berkouwer" userId="419b54a580abd92e" providerId="LiveId" clId="{640F3EC5-6F72-4B2F-B1FD-1CDBF5C24966}" dt="2020-02-29T10:42:03.063" v="1248" actId="20577"/>
          <ac:spMkLst>
            <pc:docMk/>
            <pc:sldMk cId="420896901" sldId="284"/>
            <ac:spMk id="2" creationId="{5A142ADD-E677-493C-AD8E-62A5C2E0A7F5}"/>
          </ac:spMkLst>
        </pc:spChg>
        <pc:spChg chg="mod">
          <ac:chgData name="Sander Berkouwer" userId="419b54a580abd92e" providerId="LiveId" clId="{640F3EC5-6F72-4B2F-B1FD-1CDBF5C24966}" dt="2020-02-29T12:09:01.733" v="2562" actId="207"/>
          <ac:spMkLst>
            <pc:docMk/>
            <pc:sldMk cId="420896901" sldId="284"/>
            <ac:spMk id="3" creationId="{79EA192B-30BD-46D5-81A1-214832E3F115}"/>
          </ac:spMkLst>
        </pc:spChg>
      </pc:sldChg>
      <pc:sldChg chg="addSp modSp add ord">
        <pc:chgData name="Sander Berkouwer" userId="419b54a580abd92e" providerId="LiveId" clId="{640F3EC5-6F72-4B2F-B1FD-1CDBF5C24966}" dt="2020-02-29T12:03:22.335" v="1840"/>
        <pc:sldMkLst>
          <pc:docMk/>
          <pc:sldMk cId="1025079938" sldId="285"/>
        </pc:sldMkLst>
        <pc:picChg chg="add mod">
          <ac:chgData name="Sander Berkouwer" userId="419b54a580abd92e" providerId="LiveId" clId="{640F3EC5-6F72-4B2F-B1FD-1CDBF5C24966}" dt="2020-02-29T12:03:06.648" v="1838" actId="732"/>
          <ac:picMkLst>
            <pc:docMk/>
            <pc:sldMk cId="1025079938" sldId="285"/>
            <ac:picMk id="5122" creationId="{A590F17F-BA0B-45E4-B062-F35274AAE63A}"/>
          </ac:picMkLst>
        </pc:picChg>
      </pc:sldChg>
      <pc:sldChg chg="modSp add mod">
        <pc:chgData name="Sander Berkouwer" userId="419b54a580abd92e" providerId="LiveId" clId="{640F3EC5-6F72-4B2F-B1FD-1CDBF5C24966}" dt="2020-02-29T12:08:37.598" v="2555" actId="207"/>
        <pc:sldMkLst>
          <pc:docMk/>
          <pc:sldMk cId="1937749966" sldId="286"/>
        </pc:sldMkLst>
        <pc:spChg chg="mod">
          <ac:chgData name="Sander Berkouwer" userId="419b54a580abd92e" providerId="LiveId" clId="{640F3EC5-6F72-4B2F-B1FD-1CDBF5C24966}" dt="2020-02-29T12:03:29.802" v="1856" actId="20577"/>
          <ac:spMkLst>
            <pc:docMk/>
            <pc:sldMk cId="1937749966" sldId="286"/>
            <ac:spMk id="2" creationId="{894012D6-1F58-4C2F-A54F-1F0D5CD5D3CF}"/>
          </ac:spMkLst>
        </pc:spChg>
        <pc:spChg chg="mod">
          <ac:chgData name="Sander Berkouwer" userId="419b54a580abd92e" providerId="LiveId" clId="{640F3EC5-6F72-4B2F-B1FD-1CDBF5C24966}" dt="2020-02-29T12:08:37.598" v="2555" actId="207"/>
          <ac:spMkLst>
            <pc:docMk/>
            <pc:sldMk cId="1937749966" sldId="286"/>
            <ac:spMk id="3" creationId="{488CF0D5-7F4C-478B-AF36-F0767455B9B1}"/>
          </ac:spMkLst>
        </pc:spChg>
      </pc:sldChg>
      <pc:sldChg chg="addSp modSp add">
        <pc:chgData name="Sander Berkouwer" userId="419b54a580abd92e" providerId="LiveId" clId="{640F3EC5-6F72-4B2F-B1FD-1CDBF5C24966}" dt="2020-02-29T12:11:30.557" v="2580" actId="18131"/>
        <pc:sldMkLst>
          <pc:docMk/>
          <pc:sldMk cId="3001626387" sldId="287"/>
        </pc:sldMkLst>
        <pc:picChg chg="add mod">
          <ac:chgData name="Sander Berkouwer" userId="419b54a580abd92e" providerId="LiveId" clId="{640F3EC5-6F72-4B2F-B1FD-1CDBF5C24966}" dt="2020-02-29T12:11:30.557" v="2580" actId="18131"/>
          <ac:picMkLst>
            <pc:docMk/>
            <pc:sldMk cId="3001626387" sldId="287"/>
            <ac:picMk id="6146" creationId="{716157AE-50B6-4C55-9126-25F37CB8B073}"/>
          </ac:picMkLst>
        </pc:picChg>
      </pc:sldChg>
      <pc:sldChg chg="addSp add">
        <pc:chgData name="Sander Berkouwer" userId="419b54a580abd92e" providerId="LiveId" clId="{640F3EC5-6F72-4B2F-B1FD-1CDBF5C24966}" dt="2020-02-29T12:14:21.804" v="2689"/>
        <pc:sldMkLst>
          <pc:docMk/>
          <pc:sldMk cId="1800666941" sldId="288"/>
        </pc:sldMkLst>
        <pc:picChg chg="add">
          <ac:chgData name="Sander Berkouwer" userId="419b54a580abd92e" providerId="LiveId" clId="{640F3EC5-6F72-4B2F-B1FD-1CDBF5C24966}" dt="2020-02-29T12:14:21.804" v="2689"/>
          <ac:picMkLst>
            <pc:docMk/>
            <pc:sldMk cId="1800666941" sldId="288"/>
            <ac:picMk id="4" creationId="{9E37FF41-20D5-4339-8840-3E34CC362366}"/>
          </ac:picMkLst>
        </pc:picChg>
      </pc:sldChg>
      <pc:sldChg chg="modSp add mod">
        <pc:chgData name="Sander Berkouwer" userId="419b54a580abd92e" providerId="LiveId" clId="{640F3EC5-6F72-4B2F-B1FD-1CDBF5C24966}" dt="2020-02-29T12:56:46.646" v="4101" actId="20577"/>
        <pc:sldMkLst>
          <pc:docMk/>
          <pc:sldMk cId="1666100773" sldId="289"/>
        </pc:sldMkLst>
        <pc:spChg chg="mod">
          <ac:chgData name="Sander Berkouwer" userId="419b54a580abd92e" providerId="LiveId" clId="{640F3EC5-6F72-4B2F-B1FD-1CDBF5C24966}" dt="2020-02-29T12:56:36.337" v="4095" actId="20577"/>
          <ac:spMkLst>
            <pc:docMk/>
            <pc:sldMk cId="1666100773" sldId="289"/>
            <ac:spMk id="2" creationId="{D2BA43E2-FCAF-4947-AE0C-AA3A6844A78E}"/>
          </ac:spMkLst>
        </pc:spChg>
        <pc:spChg chg="mod">
          <ac:chgData name="Sander Berkouwer" userId="419b54a580abd92e" providerId="LiveId" clId="{640F3EC5-6F72-4B2F-B1FD-1CDBF5C24966}" dt="2020-02-29T12:56:46.646" v="4101" actId="20577"/>
          <ac:spMkLst>
            <pc:docMk/>
            <pc:sldMk cId="1666100773" sldId="289"/>
            <ac:spMk id="3" creationId="{02007E88-2964-492D-8A54-6EBAC97B7F15}"/>
          </ac:spMkLst>
        </pc:spChg>
      </pc:sldChg>
      <pc:sldChg chg="modSp add mod ord">
        <pc:chgData name="Sander Berkouwer" userId="419b54a580abd92e" providerId="LiveId" clId="{640F3EC5-6F72-4B2F-B1FD-1CDBF5C24966}" dt="2020-02-29T12:19:55.539" v="3087" actId="20577"/>
        <pc:sldMkLst>
          <pc:docMk/>
          <pc:sldMk cId="3228912103" sldId="290"/>
        </pc:sldMkLst>
        <pc:spChg chg="mod">
          <ac:chgData name="Sander Berkouwer" userId="419b54a580abd92e" providerId="LiveId" clId="{640F3EC5-6F72-4B2F-B1FD-1CDBF5C24966}" dt="2020-02-29T12:19:52.578" v="3086" actId="20577"/>
          <ac:spMkLst>
            <pc:docMk/>
            <pc:sldMk cId="3228912103" sldId="290"/>
            <ac:spMk id="4" creationId="{0C947EBF-D379-451D-B5C5-372FBDB5736F}"/>
          </ac:spMkLst>
        </pc:spChg>
        <pc:spChg chg="mod">
          <ac:chgData name="Sander Berkouwer" userId="419b54a580abd92e" providerId="LiveId" clId="{640F3EC5-6F72-4B2F-B1FD-1CDBF5C24966}" dt="2020-02-29T12:19:55.539" v="3087" actId="20577"/>
          <ac:spMkLst>
            <pc:docMk/>
            <pc:sldMk cId="3228912103" sldId="290"/>
            <ac:spMk id="6" creationId="{E4E0BD7F-E48E-42A1-AEDC-CD3C3C2BD3B1}"/>
          </ac:spMkLst>
        </pc:spChg>
      </pc:sldChg>
      <pc:sldChg chg="modSp add mod">
        <pc:chgData name="Sander Berkouwer" userId="419b54a580abd92e" providerId="LiveId" clId="{640F3EC5-6F72-4B2F-B1FD-1CDBF5C24966}" dt="2020-02-29T12:23:57.777" v="3653" actId="14"/>
        <pc:sldMkLst>
          <pc:docMk/>
          <pc:sldMk cId="2434152529" sldId="291"/>
        </pc:sldMkLst>
        <pc:spChg chg="mod">
          <ac:chgData name="Sander Berkouwer" userId="419b54a580abd92e" providerId="LiveId" clId="{640F3EC5-6F72-4B2F-B1FD-1CDBF5C24966}" dt="2020-02-29T12:22:06.401" v="3286" actId="20577"/>
          <ac:spMkLst>
            <pc:docMk/>
            <pc:sldMk cId="2434152529" sldId="291"/>
            <ac:spMk id="2" creationId="{CCFBD1C3-12D8-493C-A7E4-BE0F4C69793F}"/>
          </ac:spMkLst>
        </pc:spChg>
        <pc:spChg chg="mod">
          <ac:chgData name="Sander Berkouwer" userId="419b54a580abd92e" providerId="LiveId" clId="{640F3EC5-6F72-4B2F-B1FD-1CDBF5C24966}" dt="2020-02-29T12:23:57.777" v="3653" actId="14"/>
          <ac:spMkLst>
            <pc:docMk/>
            <pc:sldMk cId="2434152529" sldId="291"/>
            <ac:spMk id="3" creationId="{B0D075DB-135D-4601-8BB7-B6D0FC1DDF9D}"/>
          </ac:spMkLst>
        </pc:spChg>
      </pc:sldChg>
      <pc:sldChg chg="addSp delSp modSp add mod">
        <pc:chgData name="Sander Berkouwer" userId="419b54a580abd92e" providerId="LiveId" clId="{640F3EC5-6F72-4B2F-B1FD-1CDBF5C24966}" dt="2020-02-29T12:28:09.631" v="3730" actId="339"/>
        <pc:sldMkLst>
          <pc:docMk/>
          <pc:sldMk cId="3928439050" sldId="292"/>
        </pc:sldMkLst>
        <pc:spChg chg="mod">
          <ac:chgData name="Sander Berkouwer" userId="419b54a580abd92e" providerId="LiveId" clId="{640F3EC5-6F72-4B2F-B1FD-1CDBF5C24966}" dt="2020-02-29T12:24:48.793" v="3682" actId="20577"/>
          <ac:spMkLst>
            <pc:docMk/>
            <pc:sldMk cId="3928439050" sldId="292"/>
            <ac:spMk id="2" creationId="{91DAB819-E6B9-43D4-9965-71D00019681A}"/>
          </ac:spMkLst>
        </pc:spChg>
        <pc:spChg chg="del">
          <ac:chgData name="Sander Berkouwer" userId="419b54a580abd92e" providerId="LiveId" clId="{640F3EC5-6F72-4B2F-B1FD-1CDBF5C24966}" dt="2020-02-29T12:26:11.118" v="3683" actId="478"/>
          <ac:spMkLst>
            <pc:docMk/>
            <pc:sldMk cId="3928439050" sldId="292"/>
            <ac:spMk id="3" creationId="{DF3FF26B-24E9-4551-ABD6-976108722D27}"/>
          </ac:spMkLst>
        </pc:spChg>
        <pc:spChg chg="add mod topLvl">
          <ac:chgData name="Sander Berkouwer" userId="419b54a580abd92e" providerId="LiveId" clId="{640F3EC5-6F72-4B2F-B1FD-1CDBF5C24966}" dt="2020-02-29T12:27:11.661" v="3698" actId="165"/>
          <ac:spMkLst>
            <pc:docMk/>
            <pc:sldMk cId="3928439050" sldId="292"/>
            <ac:spMk id="4" creationId="{40AAD589-400B-4A29-AE26-3C5E91591C81}"/>
          </ac:spMkLst>
        </pc:spChg>
        <pc:spChg chg="add mod topLvl">
          <ac:chgData name="Sander Berkouwer" userId="419b54a580abd92e" providerId="LiveId" clId="{640F3EC5-6F72-4B2F-B1FD-1CDBF5C24966}" dt="2020-02-29T12:27:11.661" v="3698" actId="165"/>
          <ac:spMkLst>
            <pc:docMk/>
            <pc:sldMk cId="3928439050" sldId="292"/>
            <ac:spMk id="5" creationId="{10015FA2-D3D8-4FAD-AEE6-4161CA51D630}"/>
          </ac:spMkLst>
        </pc:spChg>
        <pc:spChg chg="add mod topLvl">
          <ac:chgData name="Sander Berkouwer" userId="419b54a580abd92e" providerId="LiveId" clId="{640F3EC5-6F72-4B2F-B1FD-1CDBF5C24966}" dt="2020-02-29T12:27:11.661" v="3698" actId="165"/>
          <ac:spMkLst>
            <pc:docMk/>
            <pc:sldMk cId="3928439050" sldId="292"/>
            <ac:spMk id="6" creationId="{CE8B5ED3-B944-4633-A0C1-FA032B599D02}"/>
          </ac:spMkLst>
        </pc:spChg>
        <pc:spChg chg="add mod topLvl">
          <ac:chgData name="Sander Berkouwer" userId="419b54a580abd92e" providerId="LiveId" clId="{640F3EC5-6F72-4B2F-B1FD-1CDBF5C24966}" dt="2020-02-29T12:27:11.661" v="3698" actId="165"/>
          <ac:spMkLst>
            <pc:docMk/>
            <pc:sldMk cId="3928439050" sldId="292"/>
            <ac:spMk id="7" creationId="{99402B05-9E74-48A8-9A1D-2C02CECFB3D6}"/>
          </ac:spMkLst>
        </pc:spChg>
        <pc:spChg chg="add mod topLvl">
          <ac:chgData name="Sander Berkouwer" userId="419b54a580abd92e" providerId="LiveId" clId="{640F3EC5-6F72-4B2F-B1FD-1CDBF5C24966}" dt="2020-02-29T12:27:11.661" v="3698" actId="165"/>
          <ac:spMkLst>
            <pc:docMk/>
            <pc:sldMk cId="3928439050" sldId="292"/>
            <ac:spMk id="8" creationId="{E99AF1F9-44F9-40FE-9A7B-F4B49B83083B}"/>
          </ac:spMkLst>
        </pc:spChg>
        <pc:spChg chg="add mod topLvl">
          <ac:chgData name="Sander Berkouwer" userId="419b54a580abd92e" providerId="LiveId" clId="{640F3EC5-6F72-4B2F-B1FD-1CDBF5C24966}" dt="2020-02-29T12:27:11.661" v="3698" actId="165"/>
          <ac:spMkLst>
            <pc:docMk/>
            <pc:sldMk cId="3928439050" sldId="292"/>
            <ac:spMk id="9" creationId="{12DB73D5-C695-424B-ADCB-8AB1C8C9B951}"/>
          </ac:spMkLst>
        </pc:spChg>
        <pc:spChg chg="add mod topLvl">
          <ac:chgData name="Sander Berkouwer" userId="419b54a580abd92e" providerId="LiveId" clId="{640F3EC5-6F72-4B2F-B1FD-1CDBF5C24966}" dt="2020-02-29T12:27:11.661" v="3698" actId="165"/>
          <ac:spMkLst>
            <pc:docMk/>
            <pc:sldMk cId="3928439050" sldId="292"/>
            <ac:spMk id="10" creationId="{7AA7CB58-0674-4228-8215-D990BB200021}"/>
          </ac:spMkLst>
        </pc:spChg>
        <pc:spChg chg="add mod topLvl">
          <ac:chgData name="Sander Berkouwer" userId="419b54a580abd92e" providerId="LiveId" clId="{640F3EC5-6F72-4B2F-B1FD-1CDBF5C24966}" dt="2020-02-29T12:27:11.661" v="3698" actId="165"/>
          <ac:spMkLst>
            <pc:docMk/>
            <pc:sldMk cId="3928439050" sldId="292"/>
            <ac:spMk id="11" creationId="{C1EF255B-1E32-4510-B1FD-E22DEFFCB3AF}"/>
          </ac:spMkLst>
        </pc:spChg>
        <pc:grpChg chg="add del mod">
          <ac:chgData name="Sander Berkouwer" userId="419b54a580abd92e" providerId="LiveId" clId="{640F3EC5-6F72-4B2F-B1FD-1CDBF5C24966}" dt="2020-02-29T12:27:11.661" v="3698" actId="165"/>
          <ac:grpSpMkLst>
            <pc:docMk/>
            <pc:sldMk cId="3928439050" sldId="292"/>
            <ac:grpSpMk id="13" creationId="{88130B56-015C-4195-8CEC-7C7AAC3D2AD3}"/>
          </ac:grpSpMkLst>
        </pc:grpChg>
        <pc:picChg chg="add mod topLvl">
          <ac:chgData name="Sander Berkouwer" userId="419b54a580abd92e" providerId="LiveId" clId="{640F3EC5-6F72-4B2F-B1FD-1CDBF5C24966}" dt="2020-02-29T12:28:09.631" v="3730" actId="339"/>
          <ac:picMkLst>
            <pc:docMk/>
            <pc:sldMk cId="3928439050" sldId="292"/>
            <ac:picMk id="12" creationId="{9BBA1F1B-49B3-41C3-8B28-E1ADFE0C7A3F}"/>
          </ac:picMkLst>
        </pc:picChg>
      </pc:sldChg>
      <pc:sldMasterChg chg="modSldLayout">
        <pc:chgData name="Sander Berkouwer" userId="419b54a580abd92e" providerId="LiveId" clId="{640F3EC5-6F72-4B2F-B1FD-1CDBF5C24966}" dt="2020-02-29T12:57:17.079" v="4105" actId="403"/>
        <pc:sldMasterMkLst>
          <pc:docMk/>
          <pc:sldMasterMk cId="3588427678" sldId="2147484229"/>
        </pc:sldMasterMkLst>
        <pc:sldLayoutChg chg="modSp">
          <pc:chgData name="Sander Berkouwer" userId="419b54a580abd92e" providerId="LiveId" clId="{640F3EC5-6F72-4B2F-B1FD-1CDBF5C24966}" dt="2020-02-29T12:57:17.079" v="4105" actId="403"/>
          <pc:sldLayoutMkLst>
            <pc:docMk/>
            <pc:sldMasterMk cId="3588427678" sldId="2147484229"/>
            <pc:sldLayoutMk cId="3897602530" sldId="2147484249"/>
          </pc:sldLayoutMkLst>
          <pc:spChg chg="mod">
            <ac:chgData name="Sander Berkouwer" userId="419b54a580abd92e" providerId="LiveId" clId="{640F3EC5-6F72-4B2F-B1FD-1CDBF5C24966}" dt="2020-02-29T12:57:17.079" v="4105" actId="403"/>
            <ac:spMkLst>
              <pc:docMk/>
              <pc:sldMasterMk cId="3588427678" sldId="2147484229"/>
              <pc:sldLayoutMk cId="3897602530" sldId="2147484249"/>
              <ac:spMk id="2" creationId="{00000000-0000-0000-0000-000000000000}"/>
            </ac:spMkLst>
          </pc:spChg>
          <pc:spChg chg="mod">
            <ac:chgData name="Sander Berkouwer" userId="419b54a580abd92e" providerId="LiveId" clId="{640F3EC5-6F72-4B2F-B1FD-1CDBF5C24966}" dt="2020-02-29T12:57:17.079" v="4105" actId="403"/>
            <ac:spMkLst>
              <pc:docMk/>
              <pc:sldMasterMk cId="3588427678" sldId="2147484229"/>
              <pc:sldLayoutMk cId="3897602530" sldId="2147484249"/>
              <ac:spMk id="5" creationId="{00000000-0000-0000-0000-000000000000}"/>
            </ac:spMkLst>
          </pc:spChg>
          <pc:picChg chg="mod">
            <ac:chgData name="Sander Berkouwer" userId="419b54a580abd92e" providerId="LiveId" clId="{640F3EC5-6F72-4B2F-B1FD-1CDBF5C24966}" dt="2020-02-29T12:57:17.079" v="4105" actId="403"/>
            <ac:picMkLst>
              <pc:docMk/>
              <pc:sldMasterMk cId="3588427678" sldId="2147484229"/>
              <pc:sldLayoutMk cId="3897602530" sldId="2147484249"/>
              <ac:picMk id="9" creationId="{E631573B-58F8-43B4-8E3E-6F895442CB9B}"/>
            </ac:picMkLst>
          </pc:picChg>
        </pc:sldLayoutChg>
      </pc:sldMasterChg>
    </pc:docChg>
  </pc:docChgLst>
  <pc:docChgLst>
    <pc:chgData name="Sander Berkouwer" userId="419b54a580abd92e" providerId="LiveId" clId="{46BC8056-042A-41CA-BE92-E003B20B8ABF}"/>
    <pc:docChg chg="undo custSel addSld modSld sldOrd">
      <pc:chgData name="Sander Berkouwer" userId="419b54a580abd92e" providerId="LiveId" clId="{46BC8056-042A-41CA-BE92-E003B20B8ABF}" dt="2020-02-28T13:43:44.858" v="6027" actId="20577"/>
      <pc:docMkLst>
        <pc:docMk/>
      </pc:docMkLst>
      <pc:sldChg chg="modSp mod">
        <pc:chgData name="Sander Berkouwer" userId="419b54a580abd92e" providerId="LiveId" clId="{46BC8056-042A-41CA-BE92-E003B20B8ABF}" dt="2020-02-28T12:39:39.932" v="316" actId="20577"/>
        <pc:sldMkLst>
          <pc:docMk/>
          <pc:sldMk cId="3131605218" sldId="258"/>
        </pc:sldMkLst>
        <pc:spChg chg="mod">
          <ac:chgData name="Sander Berkouwer" userId="419b54a580abd92e" providerId="LiveId" clId="{46BC8056-042A-41CA-BE92-E003B20B8ABF}" dt="2020-02-28T12:39:39.932" v="316" actId="20577"/>
          <ac:spMkLst>
            <pc:docMk/>
            <pc:sldMk cId="3131605218" sldId="258"/>
            <ac:spMk id="5" creationId="{251DE2A5-2400-4B1D-91D8-D1E81879A4EB}"/>
          </ac:spMkLst>
        </pc:spChg>
      </pc:sldChg>
      <pc:sldChg chg="addSp delSp modSp mod">
        <pc:chgData name="Sander Berkouwer" userId="419b54a580abd92e" providerId="LiveId" clId="{46BC8056-042A-41CA-BE92-E003B20B8ABF}" dt="2020-02-28T13:16:39.246" v="3598" actId="20577"/>
        <pc:sldMkLst>
          <pc:docMk/>
          <pc:sldMk cId="3966638835" sldId="259"/>
        </pc:sldMkLst>
        <pc:spChg chg="add mod">
          <ac:chgData name="Sander Berkouwer" userId="419b54a580abd92e" providerId="LiveId" clId="{46BC8056-042A-41CA-BE92-E003B20B8ABF}" dt="2020-02-28T13:05:34.263" v="2549" actId="20577"/>
          <ac:spMkLst>
            <pc:docMk/>
            <pc:sldMk cId="3966638835" sldId="259"/>
            <ac:spMk id="2" creationId="{F77693DF-D3E5-404F-91F2-E684A5896AE0}"/>
          </ac:spMkLst>
        </pc:spChg>
        <pc:spChg chg="add mod">
          <ac:chgData name="Sander Berkouwer" userId="419b54a580abd92e" providerId="LiveId" clId="{46BC8056-042A-41CA-BE92-E003B20B8ABF}" dt="2020-02-28T13:16:39.246" v="3598" actId="20577"/>
          <ac:spMkLst>
            <pc:docMk/>
            <pc:sldMk cId="3966638835" sldId="259"/>
            <ac:spMk id="3" creationId="{03E96D1F-C073-434B-B56C-647890CC9B4C}"/>
          </ac:spMkLst>
        </pc:spChg>
        <pc:spChg chg="del">
          <ac:chgData name="Sander Berkouwer" userId="419b54a580abd92e" providerId="LiveId" clId="{46BC8056-042A-41CA-BE92-E003B20B8ABF}" dt="2020-02-28T13:05:27.731" v="2534"/>
          <ac:spMkLst>
            <pc:docMk/>
            <pc:sldMk cId="3966638835" sldId="259"/>
            <ac:spMk id="4" creationId="{A196F094-2A91-47C1-9B9D-6977518BA339}"/>
          </ac:spMkLst>
        </pc:spChg>
        <pc:spChg chg="del">
          <ac:chgData name="Sander Berkouwer" userId="419b54a580abd92e" providerId="LiveId" clId="{46BC8056-042A-41CA-BE92-E003B20B8ABF}" dt="2020-02-28T13:05:27.731" v="2534"/>
          <ac:spMkLst>
            <pc:docMk/>
            <pc:sldMk cId="3966638835" sldId="259"/>
            <ac:spMk id="5" creationId="{99DA3C44-8D3C-4D1A-86AF-2875DEDACBBC}"/>
          </ac:spMkLst>
        </pc:spChg>
        <pc:spChg chg="del">
          <ac:chgData name="Sander Berkouwer" userId="419b54a580abd92e" providerId="LiveId" clId="{46BC8056-042A-41CA-BE92-E003B20B8ABF}" dt="2020-02-28T13:05:27.731" v="2534"/>
          <ac:spMkLst>
            <pc:docMk/>
            <pc:sldMk cId="3966638835" sldId="259"/>
            <ac:spMk id="6" creationId="{1245741F-8F92-4A69-B355-9B1B49B84B3F}"/>
          </ac:spMkLst>
        </pc:spChg>
      </pc:sldChg>
      <pc:sldChg chg="modSp mod ord">
        <pc:chgData name="Sander Berkouwer" userId="419b54a580abd92e" providerId="LiveId" clId="{46BC8056-042A-41CA-BE92-E003B20B8ABF}" dt="2020-02-28T12:40:22.574" v="350" actId="20577"/>
        <pc:sldMkLst>
          <pc:docMk/>
          <pc:sldMk cId="1337859462" sldId="260"/>
        </pc:sldMkLst>
        <pc:spChg chg="mod">
          <ac:chgData name="Sander Berkouwer" userId="419b54a580abd92e" providerId="LiveId" clId="{46BC8056-042A-41CA-BE92-E003B20B8ABF}" dt="2020-02-28T12:40:22.574" v="350" actId="20577"/>
          <ac:spMkLst>
            <pc:docMk/>
            <pc:sldMk cId="1337859462" sldId="260"/>
            <ac:spMk id="5" creationId="{1A46E690-A64E-418F-939C-0E6F49DF2C24}"/>
          </ac:spMkLst>
        </pc:spChg>
      </pc:sldChg>
      <pc:sldChg chg="modSp mod">
        <pc:chgData name="Sander Berkouwer" userId="419b54a580abd92e" providerId="LiveId" clId="{46BC8056-042A-41CA-BE92-E003B20B8ABF}" dt="2020-02-28T12:36:18.401" v="3" actId="1076"/>
        <pc:sldMkLst>
          <pc:docMk/>
          <pc:sldMk cId="1030273959" sldId="262"/>
        </pc:sldMkLst>
        <pc:spChg chg="mod">
          <ac:chgData name="Sander Berkouwer" userId="419b54a580abd92e" providerId="LiveId" clId="{46BC8056-042A-41CA-BE92-E003B20B8ABF}" dt="2020-02-28T12:35:13.541" v="1" actId="15"/>
          <ac:spMkLst>
            <pc:docMk/>
            <pc:sldMk cId="1030273959" sldId="262"/>
            <ac:spMk id="6" creationId="{9E4173BB-FAE0-4174-B3CA-A46C666196A0}"/>
          </ac:spMkLst>
        </pc:spChg>
        <pc:spChg chg="mod">
          <ac:chgData name="Sander Berkouwer" userId="419b54a580abd92e" providerId="LiveId" clId="{46BC8056-042A-41CA-BE92-E003B20B8ABF}" dt="2020-02-28T12:36:18.401" v="3" actId="1076"/>
          <ac:spMkLst>
            <pc:docMk/>
            <pc:sldMk cId="1030273959" sldId="262"/>
            <ac:spMk id="53" creationId="{745DBB6A-9F4A-4C21-BE7B-C6E5F6B64D96}"/>
          </ac:spMkLst>
        </pc:spChg>
      </pc:sldChg>
      <pc:sldChg chg="modSp mod">
        <pc:chgData name="Sander Berkouwer" userId="419b54a580abd92e" providerId="LiveId" clId="{46BC8056-042A-41CA-BE92-E003B20B8ABF}" dt="2020-02-28T12:37:46.086" v="92" actId="20577"/>
        <pc:sldMkLst>
          <pc:docMk/>
          <pc:sldMk cId="3418572623" sldId="263"/>
        </pc:sldMkLst>
        <pc:spChg chg="mod">
          <ac:chgData name="Sander Berkouwer" userId="419b54a580abd92e" providerId="LiveId" clId="{46BC8056-042A-41CA-BE92-E003B20B8ABF}" dt="2020-02-28T12:37:46.086" v="92" actId="20577"/>
          <ac:spMkLst>
            <pc:docMk/>
            <pc:sldMk cId="3418572623" sldId="263"/>
            <ac:spMk id="3" creationId="{6133ED07-A840-4B3B-A45F-EA4FDEAC36F0}"/>
          </ac:spMkLst>
        </pc:spChg>
      </pc:sldChg>
      <pc:sldChg chg="modSp mod">
        <pc:chgData name="Sander Berkouwer" userId="419b54a580abd92e" providerId="LiveId" clId="{46BC8056-042A-41CA-BE92-E003B20B8ABF}" dt="2020-02-28T12:39:15.029" v="290" actId="20577"/>
        <pc:sldMkLst>
          <pc:docMk/>
          <pc:sldMk cId="61219504" sldId="265"/>
        </pc:sldMkLst>
        <pc:spChg chg="mod">
          <ac:chgData name="Sander Berkouwer" userId="419b54a580abd92e" providerId="LiveId" clId="{46BC8056-042A-41CA-BE92-E003B20B8ABF}" dt="2020-02-28T12:39:15.029" v="290" actId="20577"/>
          <ac:spMkLst>
            <pc:docMk/>
            <pc:sldMk cId="61219504" sldId="265"/>
            <ac:spMk id="3" creationId="{6133ED07-A840-4B3B-A45F-EA4FDEAC36F0}"/>
          </ac:spMkLst>
        </pc:spChg>
      </pc:sldChg>
      <pc:sldChg chg="modSp add mod ord">
        <pc:chgData name="Sander Berkouwer" userId="419b54a580abd92e" providerId="LiveId" clId="{46BC8056-042A-41CA-BE92-E003B20B8ABF}" dt="2020-02-28T12:59:43.346" v="2085" actId="20577"/>
        <pc:sldMkLst>
          <pc:docMk/>
          <pc:sldMk cId="1218936601" sldId="266"/>
        </pc:sldMkLst>
        <pc:spChg chg="mod">
          <ac:chgData name="Sander Berkouwer" userId="419b54a580abd92e" providerId="LiveId" clId="{46BC8056-042A-41CA-BE92-E003B20B8ABF}" dt="2020-02-28T12:59:43.346" v="2085" actId="20577"/>
          <ac:spMkLst>
            <pc:docMk/>
            <pc:sldMk cId="1218936601" sldId="266"/>
            <ac:spMk id="5" creationId="{1A46E690-A64E-418F-939C-0E6F49DF2C24}"/>
          </ac:spMkLst>
        </pc:spChg>
      </pc:sldChg>
      <pc:sldChg chg="addSp delSp modSp add mod modTransition">
        <pc:chgData name="Sander Berkouwer" userId="419b54a580abd92e" providerId="LiveId" clId="{46BC8056-042A-41CA-BE92-E003B20B8ABF}" dt="2020-02-28T12:54:05.307" v="1457" actId="20577"/>
        <pc:sldMkLst>
          <pc:docMk/>
          <pc:sldMk cId="4266556666" sldId="267"/>
        </pc:sldMkLst>
        <pc:spChg chg="del">
          <ac:chgData name="Sander Berkouwer" userId="419b54a580abd92e" providerId="LiveId" clId="{46BC8056-042A-41CA-BE92-E003B20B8ABF}" dt="2020-02-28T12:40:37.737" v="352"/>
          <ac:spMkLst>
            <pc:docMk/>
            <pc:sldMk cId="4266556666" sldId="267"/>
            <ac:spMk id="2" creationId="{04DE0EC9-E3C6-4354-BC88-45D201B794C4}"/>
          </ac:spMkLst>
        </pc:spChg>
        <pc:spChg chg="del">
          <ac:chgData name="Sander Berkouwer" userId="419b54a580abd92e" providerId="LiveId" clId="{46BC8056-042A-41CA-BE92-E003B20B8ABF}" dt="2020-02-28T12:40:37.737" v="352"/>
          <ac:spMkLst>
            <pc:docMk/>
            <pc:sldMk cId="4266556666" sldId="267"/>
            <ac:spMk id="3" creationId="{88AB7B92-87F8-4E7B-A6E9-681503B5704F}"/>
          </ac:spMkLst>
        </pc:spChg>
        <pc:spChg chg="add mod">
          <ac:chgData name="Sander Berkouwer" userId="419b54a580abd92e" providerId="LiveId" clId="{46BC8056-042A-41CA-BE92-E003B20B8ABF}" dt="2020-02-28T12:40:45.619" v="368" actId="5793"/>
          <ac:spMkLst>
            <pc:docMk/>
            <pc:sldMk cId="4266556666" sldId="267"/>
            <ac:spMk id="4" creationId="{B29BB7BF-B00A-49D1-B12A-F5724B016851}"/>
          </ac:spMkLst>
        </pc:spChg>
        <pc:spChg chg="add mod">
          <ac:chgData name="Sander Berkouwer" userId="419b54a580abd92e" providerId="LiveId" clId="{46BC8056-042A-41CA-BE92-E003B20B8ABF}" dt="2020-02-28T12:54:05.307" v="1457" actId="20577"/>
          <ac:spMkLst>
            <pc:docMk/>
            <pc:sldMk cId="4266556666" sldId="267"/>
            <ac:spMk id="5" creationId="{D6A4FAA7-2ED7-46CD-96FA-0A5A51CD2E39}"/>
          </ac:spMkLst>
        </pc:spChg>
      </pc:sldChg>
      <pc:sldChg chg="modSp add mod">
        <pc:chgData name="Sander Berkouwer" userId="419b54a580abd92e" providerId="LiveId" clId="{46BC8056-042A-41CA-BE92-E003B20B8ABF}" dt="2020-02-28T12:49:10.010" v="1326" actId="20577"/>
        <pc:sldMkLst>
          <pc:docMk/>
          <pc:sldMk cId="3391617249" sldId="268"/>
        </pc:sldMkLst>
        <pc:spChg chg="mod">
          <ac:chgData name="Sander Berkouwer" userId="419b54a580abd92e" providerId="LiveId" clId="{46BC8056-042A-41CA-BE92-E003B20B8ABF}" dt="2020-02-28T12:44:53.420" v="687" actId="20577"/>
          <ac:spMkLst>
            <pc:docMk/>
            <pc:sldMk cId="3391617249" sldId="268"/>
            <ac:spMk id="2" creationId="{5D708A70-900F-4710-8F79-7EE3D297267C}"/>
          </ac:spMkLst>
        </pc:spChg>
        <pc:spChg chg="mod">
          <ac:chgData name="Sander Berkouwer" userId="419b54a580abd92e" providerId="LiveId" clId="{46BC8056-042A-41CA-BE92-E003B20B8ABF}" dt="2020-02-28T12:49:10.010" v="1326" actId="20577"/>
          <ac:spMkLst>
            <pc:docMk/>
            <pc:sldMk cId="3391617249" sldId="268"/>
            <ac:spMk id="3" creationId="{4FE2E5BC-4146-47A8-8643-DA662F7227D5}"/>
          </ac:spMkLst>
        </pc:spChg>
      </pc:sldChg>
      <pc:sldChg chg="modSp add mod">
        <pc:chgData name="Sander Berkouwer" userId="419b54a580abd92e" providerId="LiveId" clId="{46BC8056-042A-41CA-BE92-E003B20B8ABF}" dt="2020-02-28T13:02:42.529" v="2125" actId="20577"/>
        <pc:sldMkLst>
          <pc:docMk/>
          <pc:sldMk cId="87267341" sldId="269"/>
        </pc:sldMkLst>
        <pc:spChg chg="mod">
          <ac:chgData name="Sander Berkouwer" userId="419b54a580abd92e" providerId="LiveId" clId="{46BC8056-042A-41CA-BE92-E003B20B8ABF}" dt="2020-02-28T12:54:30.287" v="1487" actId="20577"/>
          <ac:spMkLst>
            <pc:docMk/>
            <pc:sldMk cId="87267341" sldId="269"/>
            <ac:spMk id="2" creationId="{32A112BB-E460-4F33-8825-1A1B774A8F40}"/>
          </ac:spMkLst>
        </pc:spChg>
        <pc:spChg chg="mod">
          <ac:chgData name="Sander Berkouwer" userId="419b54a580abd92e" providerId="LiveId" clId="{46BC8056-042A-41CA-BE92-E003B20B8ABF}" dt="2020-02-28T13:02:42.529" v="2125" actId="20577"/>
          <ac:spMkLst>
            <pc:docMk/>
            <pc:sldMk cId="87267341" sldId="269"/>
            <ac:spMk id="3" creationId="{13A90F25-A58C-4159-9D11-76FA607A9261}"/>
          </ac:spMkLst>
        </pc:spChg>
      </pc:sldChg>
      <pc:sldChg chg="addSp delSp modSp add mod modTransition">
        <pc:chgData name="Sander Berkouwer" userId="419b54a580abd92e" providerId="LiveId" clId="{46BC8056-042A-41CA-BE92-E003B20B8ABF}" dt="2020-02-28T13:09:51.325" v="2990" actId="20577"/>
        <pc:sldMkLst>
          <pc:docMk/>
          <pc:sldMk cId="1141469906" sldId="270"/>
        </pc:sldMkLst>
        <pc:spChg chg="del">
          <ac:chgData name="Sander Berkouwer" userId="419b54a580abd92e" providerId="LiveId" clId="{46BC8056-042A-41CA-BE92-E003B20B8ABF}" dt="2020-02-28T13:00:35.654" v="2087"/>
          <ac:spMkLst>
            <pc:docMk/>
            <pc:sldMk cId="1141469906" sldId="270"/>
            <ac:spMk id="2" creationId="{AE92B009-A23B-4EE3-ABB5-2E945421415E}"/>
          </ac:spMkLst>
        </pc:spChg>
        <pc:spChg chg="del">
          <ac:chgData name="Sander Berkouwer" userId="419b54a580abd92e" providerId="LiveId" clId="{46BC8056-042A-41CA-BE92-E003B20B8ABF}" dt="2020-02-28T13:00:35.654" v="2087"/>
          <ac:spMkLst>
            <pc:docMk/>
            <pc:sldMk cId="1141469906" sldId="270"/>
            <ac:spMk id="3" creationId="{2368190F-31E4-405F-AA79-D05ED407399A}"/>
          </ac:spMkLst>
        </pc:spChg>
        <pc:spChg chg="add mod">
          <ac:chgData name="Sander Berkouwer" userId="419b54a580abd92e" providerId="LiveId" clId="{46BC8056-042A-41CA-BE92-E003B20B8ABF}" dt="2020-02-28T13:01:25.275" v="2103" actId="5793"/>
          <ac:spMkLst>
            <pc:docMk/>
            <pc:sldMk cId="1141469906" sldId="270"/>
            <ac:spMk id="4" creationId="{E6E6B564-7D26-4AB7-B4AB-AB06E233D758}"/>
          </ac:spMkLst>
        </pc:spChg>
        <pc:spChg chg="add mod">
          <ac:chgData name="Sander Berkouwer" userId="419b54a580abd92e" providerId="LiveId" clId="{46BC8056-042A-41CA-BE92-E003B20B8ABF}" dt="2020-02-28T13:09:51.325" v="2990" actId="20577"/>
          <ac:spMkLst>
            <pc:docMk/>
            <pc:sldMk cId="1141469906" sldId="270"/>
            <ac:spMk id="5" creationId="{AB566534-6A82-43B6-BC21-DFE3B124353B}"/>
          </ac:spMkLst>
        </pc:spChg>
      </pc:sldChg>
      <pc:sldChg chg="addSp delSp modSp add mod modTransition">
        <pc:chgData name="Sander Berkouwer" userId="419b54a580abd92e" providerId="LiveId" clId="{46BC8056-042A-41CA-BE92-E003B20B8ABF}" dt="2020-02-28T13:17:13.007" v="3653" actId="20577"/>
        <pc:sldMkLst>
          <pc:docMk/>
          <pc:sldMk cId="1568791889" sldId="271"/>
        </pc:sldMkLst>
        <pc:spChg chg="del">
          <ac:chgData name="Sander Berkouwer" userId="419b54a580abd92e" providerId="LiveId" clId="{46BC8056-042A-41CA-BE92-E003B20B8ABF}" dt="2020-02-28T13:16:54.287" v="3600"/>
          <ac:spMkLst>
            <pc:docMk/>
            <pc:sldMk cId="1568791889" sldId="271"/>
            <ac:spMk id="2" creationId="{3EB85828-A16D-4615-ACB4-20124884E2DE}"/>
          </ac:spMkLst>
        </pc:spChg>
        <pc:spChg chg="del">
          <ac:chgData name="Sander Berkouwer" userId="419b54a580abd92e" providerId="LiveId" clId="{46BC8056-042A-41CA-BE92-E003B20B8ABF}" dt="2020-02-28T13:16:54.287" v="3600"/>
          <ac:spMkLst>
            <pc:docMk/>
            <pc:sldMk cId="1568791889" sldId="271"/>
            <ac:spMk id="3" creationId="{0C134EE4-C4B4-4635-8F5F-160AAB9F1B22}"/>
          </ac:spMkLst>
        </pc:spChg>
        <pc:spChg chg="add mod">
          <ac:chgData name="Sander Berkouwer" userId="419b54a580abd92e" providerId="LiveId" clId="{46BC8056-042A-41CA-BE92-E003B20B8ABF}" dt="2020-02-28T13:17:13.007" v="3653" actId="20577"/>
          <ac:spMkLst>
            <pc:docMk/>
            <pc:sldMk cId="1568791889" sldId="271"/>
            <ac:spMk id="4" creationId="{D6BEF61E-517C-49FF-9941-2217BA03B821}"/>
          </ac:spMkLst>
        </pc:spChg>
        <pc:spChg chg="add mod">
          <ac:chgData name="Sander Berkouwer" userId="419b54a580abd92e" providerId="LiveId" clId="{46BC8056-042A-41CA-BE92-E003B20B8ABF}" dt="2020-02-28T13:16:54.287" v="3600"/>
          <ac:spMkLst>
            <pc:docMk/>
            <pc:sldMk cId="1568791889" sldId="271"/>
            <ac:spMk id="5" creationId="{2DC0FB60-DEB5-459D-A3F3-F7F2543DBDC8}"/>
          </ac:spMkLst>
        </pc:spChg>
      </pc:sldChg>
      <pc:sldChg chg="addSp delSp modSp add mod modTransition">
        <pc:chgData name="Sander Berkouwer" userId="419b54a580abd92e" providerId="LiveId" clId="{46BC8056-042A-41CA-BE92-E003B20B8ABF}" dt="2020-02-28T13:27:56.715" v="3985" actId="20577"/>
        <pc:sldMkLst>
          <pc:docMk/>
          <pc:sldMk cId="285275170" sldId="272"/>
        </pc:sldMkLst>
        <pc:spChg chg="del">
          <ac:chgData name="Sander Berkouwer" userId="419b54a580abd92e" providerId="LiveId" clId="{46BC8056-042A-41CA-BE92-E003B20B8ABF}" dt="2020-02-28T13:21:22.831" v="3655"/>
          <ac:spMkLst>
            <pc:docMk/>
            <pc:sldMk cId="285275170" sldId="272"/>
            <ac:spMk id="2" creationId="{A50958B7-8E32-4294-9A53-572392321667}"/>
          </ac:spMkLst>
        </pc:spChg>
        <pc:spChg chg="del">
          <ac:chgData name="Sander Berkouwer" userId="419b54a580abd92e" providerId="LiveId" clId="{46BC8056-042A-41CA-BE92-E003B20B8ABF}" dt="2020-02-28T13:21:22.831" v="3655"/>
          <ac:spMkLst>
            <pc:docMk/>
            <pc:sldMk cId="285275170" sldId="272"/>
            <ac:spMk id="3" creationId="{74E842EB-CCDD-447B-8244-7C6B5FA89D53}"/>
          </ac:spMkLst>
        </pc:spChg>
        <pc:spChg chg="add mod">
          <ac:chgData name="Sander Berkouwer" userId="419b54a580abd92e" providerId="LiveId" clId="{46BC8056-042A-41CA-BE92-E003B20B8ABF}" dt="2020-02-28T13:24:20.480" v="3677" actId="5793"/>
          <ac:spMkLst>
            <pc:docMk/>
            <pc:sldMk cId="285275170" sldId="272"/>
            <ac:spMk id="4" creationId="{751DB769-554C-4699-ABDD-93AF369CE288}"/>
          </ac:spMkLst>
        </pc:spChg>
        <pc:spChg chg="add mod">
          <ac:chgData name="Sander Berkouwer" userId="419b54a580abd92e" providerId="LiveId" clId="{46BC8056-042A-41CA-BE92-E003B20B8ABF}" dt="2020-02-28T13:27:56.715" v="3985" actId="20577"/>
          <ac:spMkLst>
            <pc:docMk/>
            <pc:sldMk cId="285275170" sldId="272"/>
            <ac:spMk id="5" creationId="{095F5A22-D386-494B-91BD-2B271D23B1D3}"/>
          </ac:spMkLst>
        </pc:spChg>
      </pc:sldChg>
      <pc:sldChg chg="modSp add mod">
        <pc:chgData name="Sander Berkouwer" userId="419b54a580abd92e" providerId="LiveId" clId="{46BC8056-042A-41CA-BE92-E003B20B8ABF}" dt="2020-02-28T13:37:13.417" v="5135" actId="20577"/>
        <pc:sldMkLst>
          <pc:docMk/>
          <pc:sldMk cId="1393105251" sldId="273"/>
        </pc:sldMkLst>
        <pc:spChg chg="mod">
          <ac:chgData name="Sander Berkouwer" userId="419b54a580abd92e" providerId="LiveId" clId="{46BC8056-042A-41CA-BE92-E003B20B8ABF}" dt="2020-02-28T13:27:25.508" v="3888" actId="20577"/>
          <ac:spMkLst>
            <pc:docMk/>
            <pc:sldMk cId="1393105251" sldId="273"/>
            <ac:spMk id="2" creationId="{04DD2EA7-D25C-4AF8-8911-29B25CF58E15}"/>
          </ac:spMkLst>
        </pc:spChg>
        <pc:spChg chg="mod">
          <ac:chgData name="Sander Berkouwer" userId="419b54a580abd92e" providerId="LiveId" clId="{46BC8056-042A-41CA-BE92-E003B20B8ABF}" dt="2020-02-28T13:37:13.417" v="5135" actId="20577"/>
          <ac:spMkLst>
            <pc:docMk/>
            <pc:sldMk cId="1393105251" sldId="273"/>
            <ac:spMk id="3" creationId="{7E466CCF-04C2-4EAC-A8DF-E394338B33B5}"/>
          </ac:spMkLst>
        </pc:spChg>
      </pc:sldChg>
      <pc:sldChg chg="addSp delSp modSp add mod modTransition">
        <pc:chgData name="Sander Berkouwer" userId="419b54a580abd92e" providerId="LiveId" clId="{46BC8056-042A-41CA-BE92-E003B20B8ABF}" dt="2020-02-28T13:31:13.220" v="4250" actId="20577"/>
        <pc:sldMkLst>
          <pc:docMk/>
          <pc:sldMk cId="1604951602" sldId="274"/>
        </pc:sldMkLst>
        <pc:spChg chg="del">
          <ac:chgData name="Sander Berkouwer" userId="419b54a580abd92e" providerId="LiveId" clId="{46BC8056-042A-41CA-BE92-E003B20B8ABF}" dt="2020-02-28T13:30:57.846" v="4235"/>
          <ac:spMkLst>
            <pc:docMk/>
            <pc:sldMk cId="1604951602" sldId="274"/>
            <ac:spMk id="2" creationId="{51045B1D-9317-492F-A199-0880CB3A3AEA}"/>
          </ac:spMkLst>
        </pc:spChg>
        <pc:spChg chg="del">
          <ac:chgData name="Sander Berkouwer" userId="419b54a580abd92e" providerId="LiveId" clId="{46BC8056-042A-41CA-BE92-E003B20B8ABF}" dt="2020-02-28T13:30:57.846" v="4235"/>
          <ac:spMkLst>
            <pc:docMk/>
            <pc:sldMk cId="1604951602" sldId="274"/>
            <ac:spMk id="3" creationId="{0A05A02A-8D14-44B1-936D-9F60E9F508B5}"/>
          </ac:spMkLst>
        </pc:spChg>
        <pc:spChg chg="add mod">
          <ac:chgData name="Sander Berkouwer" userId="419b54a580abd92e" providerId="LiveId" clId="{46BC8056-042A-41CA-BE92-E003B20B8ABF}" dt="2020-02-28T13:31:13.220" v="4250" actId="20577"/>
          <ac:spMkLst>
            <pc:docMk/>
            <pc:sldMk cId="1604951602" sldId="274"/>
            <ac:spMk id="4" creationId="{5EBA0E38-EEC0-4247-8490-C73A8DC6272D}"/>
          </ac:spMkLst>
        </pc:spChg>
        <pc:spChg chg="add mod">
          <ac:chgData name="Sander Berkouwer" userId="419b54a580abd92e" providerId="LiveId" clId="{46BC8056-042A-41CA-BE92-E003B20B8ABF}" dt="2020-02-28T13:30:57.846" v="4235"/>
          <ac:spMkLst>
            <pc:docMk/>
            <pc:sldMk cId="1604951602" sldId="274"/>
            <ac:spMk id="5" creationId="{438A1887-1344-4DD9-BB14-EB0731357FF9}"/>
          </ac:spMkLst>
        </pc:spChg>
      </pc:sldChg>
      <pc:sldChg chg="addSp delSp modSp add mod modTransition">
        <pc:chgData name="Sander Berkouwer" userId="419b54a580abd92e" providerId="LiveId" clId="{46BC8056-042A-41CA-BE92-E003B20B8ABF}" dt="2020-02-28T13:33:17.505" v="4536" actId="20577"/>
        <pc:sldMkLst>
          <pc:docMk/>
          <pc:sldMk cId="4069542267" sldId="275"/>
        </pc:sldMkLst>
        <pc:spChg chg="del">
          <ac:chgData name="Sander Berkouwer" userId="419b54a580abd92e" providerId="LiveId" clId="{46BC8056-042A-41CA-BE92-E003B20B8ABF}" dt="2020-02-28T13:31:20.850" v="4252"/>
          <ac:spMkLst>
            <pc:docMk/>
            <pc:sldMk cId="4069542267" sldId="275"/>
            <ac:spMk id="2" creationId="{00523C6A-093E-4F40-87C6-2AA8E21A3411}"/>
          </ac:spMkLst>
        </pc:spChg>
        <pc:spChg chg="del">
          <ac:chgData name="Sander Berkouwer" userId="419b54a580abd92e" providerId="LiveId" clId="{46BC8056-042A-41CA-BE92-E003B20B8ABF}" dt="2020-02-28T13:31:20.850" v="4252"/>
          <ac:spMkLst>
            <pc:docMk/>
            <pc:sldMk cId="4069542267" sldId="275"/>
            <ac:spMk id="3" creationId="{4CCCA2F3-106F-411E-B2D4-2E5A1DDBA44A}"/>
          </ac:spMkLst>
        </pc:spChg>
        <pc:spChg chg="add mod">
          <ac:chgData name="Sander Berkouwer" userId="419b54a580abd92e" providerId="LiveId" clId="{46BC8056-042A-41CA-BE92-E003B20B8ABF}" dt="2020-02-28T13:31:25.440" v="4270" actId="5793"/>
          <ac:spMkLst>
            <pc:docMk/>
            <pc:sldMk cId="4069542267" sldId="275"/>
            <ac:spMk id="4" creationId="{A346872F-AC22-4AED-8616-CC123B4CCD8B}"/>
          </ac:spMkLst>
        </pc:spChg>
        <pc:spChg chg="add mod">
          <ac:chgData name="Sander Berkouwer" userId="419b54a580abd92e" providerId="LiveId" clId="{46BC8056-042A-41CA-BE92-E003B20B8ABF}" dt="2020-02-28T13:33:17.505" v="4536" actId="20577"/>
          <ac:spMkLst>
            <pc:docMk/>
            <pc:sldMk cId="4069542267" sldId="275"/>
            <ac:spMk id="5" creationId="{62FE0F75-0CE4-426F-91CE-028FD8C98FC0}"/>
          </ac:spMkLst>
        </pc:spChg>
      </pc:sldChg>
      <pc:sldChg chg="modSp add mod">
        <pc:chgData name="Sander Berkouwer" userId="419b54a580abd92e" providerId="LiveId" clId="{46BC8056-042A-41CA-BE92-E003B20B8ABF}" dt="2020-02-28T13:36:52.551" v="5130" actId="20577"/>
        <pc:sldMkLst>
          <pc:docMk/>
          <pc:sldMk cId="555202964" sldId="276"/>
        </pc:sldMkLst>
        <pc:spChg chg="mod">
          <ac:chgData name="Sander Berkouwer" userId="419b54a580abd92e" providerId="LiveId" clId="{46BC8056-042A-41CA-BE92-E003B20B8ABF}" dt="2020-02-28T13:33:29.395" v="4552" actId="20577"/>
          <ac:spMkLst>
            <pc:docMk/>
            <pc:sldMk cId="555202964" sldId="276"/>
            <ac:spMk id="2" creationId="{5EB1D309-85FA-47F0-8805-0D79B6BBA8AB}"/>
          </ac:spMkLst>
        </pc:spChg>
        <pc:spChg chg="mod">
          <ac:chgData name="Sander Berkouwer" userId="419b54a580abd92e" providerId="LiveId" clId="{46BC8056-042A-41CA-BE92-E003B20B8ABF}" dt="2020-02-28T13:36:52.551" v="5130" actId="20577"/>
          <ac:spMkLst>
            <pc:docMk/>
            <pc:sldMk cId="555202964" sldId="276"/>
            <ac:spMk id="3" creationId="{3C34ECF1-20A4-4ACC-9725-8A8A945B967E}"/>
          </ac:spMkLst>
        </pc:spChg>
      </pc:sldChg>
      <pc:sldChg chg="addSp delSp modSp add mod modTransition">
        <pc:chgData name="Sander Berkouwer" userId="419b54a580abd92e" providerId="LiveId" clId="{46BC8056-042A-41CA-BE92-E003B20B8ABF}" dt="2020-02-28T13:37:56.171" v="5193" actId="20577"/>
        <pc:sldMkLst>
          <pc:docMk/>
          <pc:sldMk cId="314621584" sldId="277"/>
        </pc:sldMkLst>
        <pc:spChg chg="del">
          <ac:chgData name="Sander Berkouwer" userId="419b54a580abd92e" providerId="LiveId" clId="{46BC8056-042A-41CA-BE92-E003B20B8ABF}" dt="2020-02-28T13:37:05.767" v="5132"/>
          <ac:spMkLst>
            <pc:docMk/>
            <pc:sldMk cId="314621584" sldId="277"/>
            <ac:spMk id="2" creationId="{10BE193E-AF62-40E8-B4AD-F753C46F7F4D}"/>
          </ac:spMkLst>
        </pc:spChg>
        <pc:spChg chg="del">
          <ac:chgData name="Sander Berkouwer" userId="419b54a580abd92e" providerId="LiveId" clId="{46BC8056-042A-41CA-BE92-E003B20B8ABF}" dt="2020-02-28T13:37:05.767" v="5132"/>
          <ac:spMkLst>
            <pc:docMk/>
            <pc:sldMk cId="314621584" sldId="277"/>
            <ac:spMk id="3" creationId="{B601BF1A-DFAA-48E6-957A-CD198FD5AF27}"/>
          </ac:spMkLst>
        </pc:spChg>
        <pc:spChg chg="add mod">
          <ac:chgData name="Sander Berkouwer" userId="419b54a580abd92e" providerId="LiveId" clId="{46BC8056-042A-41CA-BE92-E003B20B8ABF}" dt="2020-02-28T13:37:56.171" v="5193" actId="20577"/>
          <ac:spMkLst>
            <pc:docMk/>
            <pc:sldMk cId="314621584" sldId="277"/>
            <ac:spMk id="4" creationId="{0C947EBF-D379-451D-B5C5-372FBDB5736F}"/>
          </ac:spMkLst>
        </pc:spChg>
        <pc:spChg chg="add mod">
          <ac:chgData name="Sander Berkouwer" userId="419b54a580abd92e" providerId="LiveId" clId="{46BC8056-042A-41CA-BE92-E003B20B8ABF}" dt="2020-02-28T13:37:05.767" v="5132"/>
          <ac:spMkLst>
            <pc:docMk/>
            <pc:sldMk cId="314621584" sldId="277"/>
            <ac:spMk id="5" creationId="{40B0D9FD-8088-48A0-AEAA-7F26D1D6CEE4}"/>
          </ac:spMkLst>
        </pc:spChg>
      </pc:sldChg>
      <pc:sldChg chg="addSp delSp modSp add mod modTransition">
        <pc:chgData name="Sander Berkouwer" userId="419b54a580abd92e" providerId="LiveId" clId="{46BC8056-042A-41CA-BE92-E003B20B8ABF}" dt="2020-02-28T13:43:26.860" v="5997" actId="20577"/>
        <pc:sldMkLst>
          <pc:docMk/>
          <pc:sldMk cId="1161856041" sldId="278"/>
        </pc:sldMkLst>
        <pc:spChg chg="del">
          <ac:chgData name="Sander Berkouwer" userId="419b54a580abd92e" providerId="LiveId" clId="{46BC8056-042A-41CA-BE92-E003B20B8ABF}" dt="2020-02-28T13:38:06.697" v="5195"/>
          <ac:spMkLst>
            <pc:docMk/>
            <pc:sldMk cId="1161856041" sldId="278"/>
            <ac:spMk id="2" creationId="{4C88186B-4635-4CCF-A43F-2797EF799283}"/>
          </ac:spMkLst>
        </pc:spChg>
        <pc:spChg chg="del">
          <ac:chgData name="Sander Berkouwer" userId="419b54a580abd92e" providerId="LiveId" clId="{46BC8056-042A-41CA-BE92-E003B20B8ABF}" dt="2020-02-28T13:38:06.697" v="5195"/>
          <ac:spMkLst>
            <pc:docMk/>
            <pc:sldMk cId="1161856041" sldId="278"/>
            <ac:spMk id="3" creationId="{7B9921DF-DDAF-4DF2-A585-6A036843097D}"/>
          </ac:spMkLst>
        </pc:spChg>
        <pc:spChg chg="add mod">
          <ac:chgData name="Sander Berkouwer" userId="419b54a580abd92e" providerId="LiveId" clId="{46BC8056-042A-41CA-BE92-E003B20B8ABF}" dt="2020-02-28T13:38:11.294" v="5211" actId="5793"/>
          <ac:spMkLst>
            <pc:docMk/>
            <pc:sldMk cId="1161856041" sldId="278"/>
            <ac:spMk id="4" creationId="{FAB10267-D315-4B1A-B321-3D047889E91D}"/>
          </ac:spMkLst>
        </pc:spChg>
        <pc:spChg chg="add mod">
          <ac:chgData name="Sander Berkouwer" userId="419b54a580abd92e" providerId="LiveId" clId="{46BC8056-042A-41CA-BE92-E003B20B8ABF}" dt="2020-02-28T13:43:26.860" v="5997" actId="20577"/>
          <ac:spMkLst>
            <pc:docMk/>
            <pc:sldMk cId="1161856041" sldId="278"/>
            <ac:spMk id="5" creationId="{68D46A77-B6E7-4B50-B582-E3D534278329}"/>
          </ac:spMkLst>
        </pc:spChg>
      </pc:sldChg>
      <pc:sldChg chg="modSp add mod">
        <pc:chgData name="Sander Berkouwer" userId="419b54a580abd92e" providerId="LiveId" clId="{46BC8056-042A-41CA-BE92-E003B20B8ABF}" dt="2020-02-28T13:43:44.858" v="6027" actId="20577"/>
        <pc:sldMkLst>
          <pc:docMk/>
          <pc:sldMk cId="1411396475" sldId="279"/>
        </pc:sldMkLst>
        <pc:spChg chg="mod">
          <ac:chgData name="Sander Berkouwer" userId="419b54a580abd92e" providerId="LiveId" clId="{46BC8056-042A-41CA-BE92-E003B20B8ABF}" dt="2020-02-28T13:41:43.913" v="5686" actId="20577"/>
          <ac:spMkLst>
            <pc:docMk/>
            <pc:sldMk cId="1411396475" sldId="279"/>
            <ac:spMk id="2" creationId="{939E0948-FAA7-43B5-98D7-AAA66FA6FEDF}"/>
          </ac:spMkLst>
        </pc:spChg>
        <pc:spChg chg="mod">
          <ac:chgData name="Sander Berkouwer" userId="419b54a580abd92e" providerId="LiveId" clId="{46BC8056-042A-41CA-BE92-E003B20B8ABF}" dt="2020-02-28T13:43:44.858" v="6027" actId="20577"/>
          <ac:spMkLst>
            <pc:docMk/>
            <pc:sldMk cId="1411396475" sldId="279"/>
            <ac:spMk id="3" creationId="{66C41D4E-3103-4CE7-A45A-8D01606AA74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3/3/2020 9:20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3/3/2020 9:19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567" y="4567850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1567" y="5826034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0" y="1005840"/>
            <a:ext cx="11018520" cy="1877437"/>
          </a:xfrm>
        </p:spPr>
        <p:txBody>
          <a:bodyPr/>
          <a:lstStyle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FC5F03F-CD91-4546-BDC7-2A1BF47C54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00" y="6110793"/>
            <a:ext cx="1162964" cy="682841"/>
          </a:xfrm>
          <a:prstGeom prst="rect">
            <a:avLst/>
          </a:prstGeom>
        </p:spPr>
      </p:pic>
      <p:pic>
        <p:nvPicPr>
          <p:cNvPr id="22" name="Picture 21" descr="A picture containing drawing, umbrella&#10;&#10;Description automatically generated">
            <a:extLst>
              <a:ext uri="{FF2B5EF4-FFF2-40B4-BE49-F238E27FC236}">
                <a16:creationId xmlns:a16="http://schemas.microsoft.com/office/drawing/2014/main" id="{E7DA5790-B5D5-4EA3-8857-FCCD03E16A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32223" y="6107141"/>
            <a:ext cx="770497" cy="554115"/>
          </a:xfrm>
          <a:prstGeom prst="rect">
            <a:avLst/>
          </a:prstGeom>
        </p:spPr>
      </p:pic>
      <p:pic>
        <p:nvPicPr>
          <p:cNvPr id="23" name="Picture 22" descr="A picture containing drawing, food, clock&#10;&#10;Description automatically generated">
            <a:extLst>
              <a:ext uri="{FF2B5EF4-FFF2-40B4-BE49-F238E27FC236}">
                <a16:creationId xmlns:a16="http://schemas.microsoft.com/office/drawing/2014/main" id="{EE14F06C-9A30-477E-A4A2-CF4CCD943D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7164" y="6177792"/>
            <a:ext cx="1551928" cy="421790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910674-6A67-4E5F-88E1-7834F919D04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9092" y="6201605"/>
            <a:ext cx="1551928" cy="42178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154C1F-A096-4377-8D4A-402E2E8280E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1020" y="6201947"/>
            <a:ext cx="1551928" cy="421789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2DF260-AE00-4A90-9E2D-4FA2F1058C6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948" y="6209943"/>
            <a:ext cx="1269503" cy="348510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773839-7C0B-442C-99A5-CCE29911638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77" y="6235170"/>
            <a:ext cx="1218569" cy="348510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CF0945A4-328C-4BDC-B77E-7F98910147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0989" y="6222387"/>
            <a:ext cx="1691234" cy="4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5511800" cy="1877437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spcBef>
                <a:spcPts val="600"/>
              </a:spcBef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spcBef>
                <a:spcPts val="600"/>
              </a:spcBef>
              <a:buFont typeface="Wingdings" panose="05000000000000000000" pitchFamily="2" charset="2"/>
              <a:buChar char=""/>
              <a:tabLst/>
              <a:defRPr sz="1800" b="0"/>
            </a:lvl3pPr>
            <a:lvl4pPr marL="828675" indent="-176213">
              <a:spcBef>
                <a:spcPts val="600"/>
              </a:spcBef>
              <a:buFont typeface="Wingdings" panose="05000000000000000000" pitchFamily="2" charset="2"/>
              <a:buChar char=""/>
              <a:defRPr sz="1600" b="0"/>
            </a:lvl4pPr>
            <a:lvl5pPr marL="1023938" indent="-169863">
              <a:spcBef>
                <a:spcPts val="600"/>
              </a:spcBef>
              <a:buFont typeface="Wingdings" panose="05000000000000000000" pitchFamily="2" charset="2"/>
              <a:buChar char=""/>
              <a:tabLst/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0194" y="1005840"/>
            <a:ext cx="5511800" cy="1877437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spcBef>
                <a:spcPts val="600"/>
              </a:spcBef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spcBef>
                <a:spcPts val="600"/>
              </a:spcBef>
              <a:buFont typeface="Wingdings" panose="05000000000000000000" pitchFamily="2" charset="2"/>
              <a:buChar char=""/>
              <a:tabLst/>
              <a:defRPr sz="1800" b="0"/>
            </a:lvl3pPr>
            <a:lvl4pPr marL="828675" indent="-176213">
              <a:spcBef>
                <a:spcPts val="600"/>
              </a:spcBef>
              <a:buFont typeface="Wingdings" panose="05000000000000000000" pitchFamily="2" charset="2"/>
              <a:buChar char=""/>
              <a:defRPr sz="1600" b="0"/>
            </a:lvl4pPr>
            <a:lvl5pPr marL="1023938" indent="-169863">
              <a:spcBef>
                <a:spcPts val="600"/>
              </a:spcBef>
              <a:buFont typeface="Wingdings" panose="05000000000000000000" pitchFamily="2" charset="2"/>
              <a:buChar char=""/>
              <a:tabLst/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DE6ECEF-AA46-4133-9A92-492CEFE3B1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00" y="6110793"/>
            <a:ext cx="1162964" cy="682841"/>
          </a:xfrm>
          <a:prstGeom prst="rect">
            <a:avLst/>
          </a:prstGeom>
        </p:spPr>
      </p:pic>
      <p:pic>
        <p:nvPicPr>
          <p:cNvPr id="8" name="Picture 7" descr="A picture containing drawing, umbrella&#10;&#10;Description automatically generated">
            <a:extLst>
              <a:ext uri="{FF2B5EF4-FFF2-40B4-BE49-F238E27FC236}">
                <a16:creationId xmlns:a16="http://schemas.microsoft.com/office/drawing/2014/main" id="{201C240A-C03D-4FEE-97D6-F2A24E4153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32223" y="6107141"/>
            <a:ext cx="770497" cy="554115"/>
          </a:xfrm>
          <a:prstGeom prst="rect">
            <a:avLst/>
          </a:prstGeom>
        </p:spPr>
      </p:pic>
      <p:pic>
        <p:nvPicPr>
          <p:cNvPr id="9" name="Picture 8" descr="A picture containing drawing, food, clock&#10;&#10;Description automatically generated">
            <a:extLst>
              <a:ext uri="{FF2B5EF4-FFF2-40B4-BE49-F238E27FC236}">
                <a16:creationId xmlns:a16="http://schemas.microsoft.com/office/drawing/2014/main" id="{B763870B-B8E3-4FD2-B00C-455FCAD01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7164" y="6177792"/>
            <a:ext cx="1551928" cy="42179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469E9B-7550-482B-8BA6-12D006BBB6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9092" y="6201605"/>
            <a:ext cx="1551928" cy="4217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839D43-7344-4F1F-96EF-A0F8357FD4D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1020" y="6201947"/>
            <a:ext cx="1551928" cy="421789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1AE198-4E90-4E48-99AE-1361AC2D89C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948" y="6209943"/>
            <a:ext cx="1269503" cy="34851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AE2947-96E8-4EEF-9330-A13A52AF925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77" y="6235170"/>
            <a:ext cx="1218569" cy="34851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8B5CC29-01C8-40DF-BF23-23F2061B830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0989" y="6222387"/>
            <a:ext cx="1691234" cy="4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83924"/>
            <a:ext cx="9144000" cy="7478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553998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</a:t>
            </a:r>
            <a:r>
              <a:rPr lang="sr-Latn-R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by Azure Saturday – Belgrade 2020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27432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005840"/>
            <a:ext cx="11018520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241" r:id="rId2"/>
    <p:sldLayoutId id="2147484245" r:id="rId3"/>
    <p:sldLayoutId id="2147484249" r:id="rId4"/>
    <p:sldLayoutId id="2147484299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ctive-directory/hybrid/reference-connect-version-histo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server/identity/ad-fs/operations/configuring-alternate-login-id#applications-and-user-experience-after-the-additional-configura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A07B502-E5F2-4EA8-9E65-D0931F0577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778"/>
            <a:ext cx="12192000" cy="68597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F2366C-408B-47DE-9B5D-F57496E2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67" y="85707"/>
            <a:ext cx="6603890" cy="4985980"/>
          </a:xfrm>
        </p:spPr>
        <p:txBody>
          <a:bodyPr/>
          <a:lstStyle/>
          <a:p>
            <a:r>
              <a:rPr lang="en-US" sz="5400" dirty="0"/>
              <a:t>Six Horror Stories of Hybrid Identity Mismanagement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21790-2B5F-4809-BA84-7F8B63FC5E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1567" y="5221875"/>
            <a:ext cx="4164583" cy="553998"/>
          </a:xfrm>
        </p:spPr>
        <p:txBody>
          <a:bodyPr/>
          <a:lstStyle/>
          <a:p>
            <a:r>
              <a:rPr lang="en-US" sz="3600" dirty="0"/>
              <a:t>Sander Berkouwer</a:t>
            </a:r>
          </a:p>
        </p:txBody>
      </p:sp>
    </p:spTree>
    <p:extLst>
      <p:ext uri="{BB962C8B-B14F-4D97-AF65-F5344CB8AC3E}">
        <p14:creationId xmlns:p14="http://schemas.microsoft.com/office/powerpoint/2010/main" val="18152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6E690-A64E-418F-939C-0E6F49DF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keep up to date?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E77EB2-E36B-4FF5-8E19-0AB16ACAAA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story of non-continuous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3378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BB7BF-B00A-49D1-B12A-F5724B01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story of…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4FAA7-2ED7-46CD-96FA-0A5A51CD2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4370427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organization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Hybrid Identity in </a:t>
            </a:r>
            <a:r>
              <a:rPr lang="nl-NL" dirty="0" err="1"/>
              <a:t>February</a:t>
            </a:r>
            <a:r>
              <a:rPr lang="nl-NL" dirty="0"/>
              <a:t> 2018</a:t>
            </a:r>
          </a:p>
          <a:p>
            <a:r>
              <a:rPr lang="nl-NL" dirty="0"/>
              <a:t>The </a:t>
            </a:r>
            <a:r>
              <a:rPr lang="nl-NL" dirty="0" err="1"/>
              <a:t>organization</a:t>
            </a:r>
            <a:r>
              <a:rPr lang="nl-NL" dirty="0"/>
              <a:t> </a:t>
            </a:r>
            <a:r>
              <a:rPr lang="nl-NL" dirty="0" err="1"/>
              <a:t>outsourced</a:t>
            </a:r>
            <a:r>
              <a:rPr lang="nl-NL" dirty="0"/>
              <a:t> in May 2019</a:t>
            </a:r>
          </a:p>
          <a:p>
            <a:r>
              <a:rPr lang="nl-NL" dirty="0"/>
              <a:t>The </a:t>
            </a:r>
            <a:r>
              <a:rPr lang="nl-NL" dirty="0" err="1"/>
              <a:t>organization</a:t>
            </a:r>
            <a:r>
              <a:rPr lang="nl-NL" dirty="0"/>
              <a:t> had </a:t>
            </a:r>
            <a:r>
              <a:rPr lang="nl-NL" dirty="0" err="1"/>
              <a:t>outsourced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on-premises and </a:t>
            </a:r>
            <a:r>
              <a:rPr lang="nl-NL" dirty="0" err="1"/>
              <a:t>kept</a:t>
            </a:r>
            <a:r>
              <a:rPr lang="nl-NL" dirty="0"/>
              <a:t> full control in Microsoft 365</a:t>
            </a:r>
          </a:p>
          <a:p>
            <a:r>
              <a:rPr lang="nl-NL" dirty="0"/>
              <a:t>The </a:t>
            </a:r>
            <a:r>
              <a:rPr lang="nl-NL" dirty="0" err="1"/>
              <a:t>outsourcer</a:t>
            </a:r>
            <a:r>
              <a:rPr lang="nl-NL" dirty="0"/>
              <a:t> was </a:t>
            </a:r>
            <a:r>
              <a:rPr lang="nl-NL" dirty="0" err="1"/>
              <a:t>responsible</a:t>
            </a:r>
            <a:r>
              <a:rPr lang="nl-NL" dirty="0"/>
              <a:t> for ‘the legacy systems’</a:t>
            </a:r>
          </a:p>
          <a:p>
            <a:r>
              <a:rPr lang="nl-NL" dirty="0"/>
              <a:t>The </a:t>
            </a:r>
            <a:r>
              <a:rPr lang="nl-NL" dirty="0" err="1"/>
              <a:t>organization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AD FS as </a:t>
            </a:r>
            <a:r>
              <a:rPr lang="nl-NL" dirty="0" err="1"/>
              <a:t>their</a:t>
            </a:r>
            <a:r>
              <a:rPr lang="nl-NL" dirty="0"/>
              <a:t> authentication </a:t>
            </a:r>
            <a:r>
              <a:rPr lang="nl-NL" dirty="0" err="1"/>
              <a:t>method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outsourcer</a:t>
            </a:r>
            <a:r>
              <a:rPr lang="nl-NL" dirty="0"/>
              <a:t> </a:t>
            </a:r>
            <a:r>
              <a:rPr lang="nl-NL" dirty="0" err="1"/>
              <a:t>patched</a:t>
            </a:r>
            <a:r>
              <a:rPr lang="nl-NL" dirty="0"/>
              <a:t> Windows Server </a:t>
            </a:r>
            <a:r>
              <a:rPr lang="nl-NL" dirty="0" err="1"/>
              <a:t>diligently</a:t>
            </a:r>
            <a:r>
              <a:rPr lang="nl-NL" dirty="0"/>
              <a:t> *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65566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8A70-900F-4710-8F79-7EE3D297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E5BC-4146-47A8-8643-DA662F722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5016758"/>
          </a:xfrm>
        </p:spPr>
        <p:txBody>
          <a:bodyPr/>
          <a:lstStyle/>
          <a:p>
            <a:r>
              <a:rPr lang="nl-NL" dirty="0"/>
              <a:t>New </a:t>
            </a:r>
            <a:r>
              <a:rPr lang="nl-NL" dirty="0" err="1"/>
              <a:t>versions</a:t>
            </a:r>
            <a:r>
              <a:rPr lang="nl-NL" dirty="0"/>
              <a:t> of Azure AD Connect are </a:t>
            </a:r>
            <a:r>
              <a:rPr lang="nl-NL" dirty="0" err="1"/>
              <a:t>introduced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6 </a:t>
            </a:r>
            <a:r>
              <a:rPr lang="nl-NL" dirty="0" err="1"/>
              <a:t>months</a:t>
            </a:r>
            <a:endParaRPr lang="nl-NL" dirty="0"/>
          </a:p>
          <a:p>
            <a:pPr lvl="1"/>
            <a:r>
              <a:rPr lang="nl-NL" dirty="0" err="1">
                <a:hlinkClick r:id="rId2"/>
              </a:rPr>
              <a:t>Current</a:t>
            </a:r>
            <a:r>
              <a:rPr lang="nl-NL" dirty="0">
                <a:hlinkClick r:id="rId2"/>
              </a:rPr>
              <a:t> version</a:t>
            </a:r>
            <a:r>
              <a:rPr lang="nl-NL" dirty="0"/>
              <a:t> is v1.4.38.0</a:t>
            </a:r>
          </a:p>
          <a:p>
            <a:r>
              <a:rPr lang="nl-NL" dirty="0" err="1"/>
              <a:t>Starting</a:t>
            </a:r>
            <a:r>
              <a:rPr lang="nl-NL" dirty="0"/>
              <a:t> November 2020, Azure AD Connect </a:t>
            </a:r>
            <a:r>
              <a:rPr lang="nl-NL" dirty="0" err="1"/>
              <a:t>versions</a:t>
            </a:r>
            <a:r>
              <a:rPr lang="nl-NL" dirty="0"/>
              <a:t> are only </a:t>
            </a:r>
            <a:r>
              <a:rPr lang="nl-NL" dirty="0" err="1"/>
              <a:t>supported</a:t>
            </a:r>
            <a:r>
              <a:rPr lang="nl-NL" dirty="0"/>
              <a:t> for 18 </a:t>
            </a:r>
            <a:r>
              <a:rPr lang="nl-NL" dirty="0" err="1"/>
              <a:t>months</a:t>
            </a:r>
            <a:endParaRPr lang="nl-NL" dirty="0"/>
          </a:p>
          <a:p>
            <a:r>
              <a:rPr lang="nl-NL" dirty="0"/>
              <a:t>Azure AD Connect features Automatic Upgrades</a:t>
            </a:r>
          </a:p>
          <a:p>
            <a:pPr lvl="1"/>
            <a:r>
              <a:rPr lang="nl-NL" dirty="0"/>
              <a:t>Automatic Upgrades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on </a:t>
            </a:r>
            <a:r>
              <a:rPr lang="nl-NL" dirty="0" err="1"/>
              <a:t>unsupported</a:t>
            </a:r>
            <a:r>
              <a:rPr lang="nl-NL" dirty="0"/>
              <a:t> configuration</a:t>
            </a:r>
          </a:p>
          <a:p>
            <a:pPr lvl="1"/>
            <a:r>
              <a:rPr lang="nl-NL" dirty="0"/>
              <a:t>AD FS was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unsupported</a:t>
            </a:r>
            <a:r>
              <a:rPr lang="nl-NL" dirty="0"/>
              <a:t> configuration for Automatic Upgrades</a:t>
            </a:r>
          </a:p>
          <a:p>
            <a:pPr lvl="2"/>
            <a:r>
              <a:rPr lang="nl-NL" dirty="0" err="1"/>
              <a:t>Added</a:t>
            </a:r>
            <a:r>
              <a:rPr lang="nl-NL" dirty="0"/>
              <a:t> to Azure AD Connect in version 1.3.20.0 (</a:t>
            </a:r>
            <a:r>
              <a:rPr lang="nl-NL" dirty="0" err="1"/>
              <a:t>released</a:t>
            </a:r>
            <a:r>
              <a:rPr lang="nl-NL" dirty="0"/>
              <a:t> April 2019)</a:t>
            </a:r>
          </a:p>
          <a:p>
            <a:pPr lvl="1"/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unsupported</a:t>
            </a:r>
            <a:r>
              <a:rPr lang="nl-NL" dirty="0"/>
              <a:t> </a:t>
            </a:r>
            <a:r>
              <a:rPr lang="nl-NL" dirty="0" err="1"/>
              <a:t>configurations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Azure AD Connect running on Windows Server 2008 and Windows Server 2008 R2</a:t>
            </a:r>
          </a:p>
          <a:p>
            <a:pPr lvl="2"/>
            <a:r>
              <a:rPr lang="nl-NL" dirty="0"/>
              <a:t>Azure AD Connect running </a:t>
            </a:r>
            <a:r>
              <a:rPr lang="nl-NL" dirty="0" err="1"/>
              <a:t>with</a:t>
            </a:r>
            <a:r>
              <a:rPr lang="nl-NL" dirty="0"/>
              <a:t> a SQL Server (cluster) as </a:t>
            </a:r>
            <a:r>
              <a:rPr lang="nl-NL" dirty="0" err="1"/>
              <a:t>its</a:t>
            </a:r>
            <a:r>
              <a:rPr lang="nl-NL" dirty="0"/>
              <a:t> back-end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916172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E65-C989-4492-A06A-E8F9D5A2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F7E4-A8BC-4890-A7FB-3423F220A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22351"/>
            <a:ext cx="11018520" cy="3370153"/>
          </a:xfrm>
        </p:spPr>
        <p:txBody>
          <a:bodyPr/>
          <a:lstStyle/>
          <a:p>
            <a:r>
              <a:rPr lang="nl-NL" sz="3600" dirty="0" err="1"/>
              <a:t>What</a:t>
            </a:r>
            <a:r>
              <a:rPr lang="nl-NL" sz="3600" dirty="0"/>
              <a:t> version of Azure AD Connect do </a:t>
            </a:r>
            <a:r>
              <a:rPr lang="nl-NL" sz="3600" dirty="0" err="1"/>
              <a:t>you</a:t>
            </a:r>
            <a:r>
              <a:rPr lang="nl-NL" sz="3600" dirty="0"/>
              <a:t> </a:t>
            </a:r>
            <a:r>
              <a:rPr lang="nl-NL" sz="3600" dirty="0" err="1"/>
              <a:t>think</a:t>
            </a:r>
            <a:r>
              <a:rPr lang="nl-NL" sz="3600" dirty="0"/>
              <a:t> </a:t>
            </a:r>
            <a:r>
              <a:rPr lang="nl-NL" sz="3600" dirty="0" err="1"/>
              <a:t>this</a:t>
            </a:r>
            <a:r>
              <a:rPr lang="nl-NL" sz="3600" dirty="0"/>
              <a:t> </a:t>
            </a:r>
            <a:r>
              <a:rPr lang="nl-NL" sz="3600" dirty="0" err="1"/>
              <a:t>organization</a:t>
            </a:r>
            <a:r>
              <a:rPr lang="nl-NL" sz="3600" dirty="0"/>
              <a:t> </a:t>
            </a:r>
            <a:r>
              <a:rPr lang="nl-NL" sz="3600" dirty="0" err="1"/>
              <a:t>ran</a:t>
            </a:r>
            <a:r>
              <a:rPr lang="nl-NL" sz="3600" dirty="0"/>
              <a:t>? (</a:t>
            </a:r>
            <a:r>
              <a:rPr lang="nl-NL" sz="3600" dirty="0" err="1"/>
              <a:t>pick</a:t>
            </a:r>
            <a:r>
              <a:rPr lang="nl-NL" sz="3600" dirty="0"/>
              <a:t> </a:t>
            </a:r>
            <a:r>
              <a:rPr lang="nl-NL" sz="3600" dirty="0" err="1"/>
              <a:t>one</a:t>
            </a:r>
            <a:r>
              <a:rPr lang="nl-NL" sz="3600" dirty="0"/>
              <a:t>)</a:t>
            </a:r>
            <a:br>
              <a:rPr lang="nl-NL" sz="3600" dirty="0"/>
            </a:br>
            <a:endParaRPr lang="nl-NL" sz="3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3200" dirty="0"/>
              <a:t>  Azure AD Connect v1.880.0 (</a:t>
            </a:r>
            <a:r>
              <a:rPr lang="nl-NL" sz="3200" dirty="0" err="1"/>
              <a:t>released</a:t>
            </a:r>
            <a:r>
              <a:rPr lang="nl-NL" sz="3200" dirty="0"/>
              <a:t> August 2018)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3200" dirty="0"/>
              <a:t>  Azure AD Connect v1.3.20.0 (</a:t>
            </a:r>
            <a:r>
              <a:rPr lang="nl-NL" sz="3200" dirty="0" err="1"/>
              <a:t>released</a:t>
            </a:r>
            <a:r>
              <a:rPr lang="nl-NL" sz="3200" dirty="0"/>
              <a:t> April 2019)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3200" dirty="0"/>
              <a:t>  Azure AD Connect v1.4.38.0 (</a:t>
            </a:r>
            <a:r>
              <a:rPr lang="nl-NL" sz="3200" dirty="0" err="1"/>
              <a:t>current</a:t>
            </a:r>
            <a:r>
              <a:rPr lang="nl-NL" sz="3200" dirty="0"/>
              <a:t> version)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34370087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45C4-3D12-4BB4-AB4D-FEC82088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0ECD-4C1C-4675-A2D3-E8241D77E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3A96DFA8-B737-48CA-AB73-BDEA99807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236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12BB-E460-4F33-8825-1A1B774A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Further</a:t>
            </a:r>
            <a:r>
              <a:rPr lang="nl-NL" dirty="0"/>
              <a:t> </a:t>
            </a:r>
            <a:r>
              <a:rPr lang="nl-NL" dirty="0" err="1"/>
              <a:t>considerations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90F25-A58C-4159-9D11-76FA607A9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005840"/>
            <a:ext cx="11515651" cy="4401205"/>
          </a:xfrm>
        </p:spPr>
        <p:txBody>
          <a:bodyPr/>
          <a:lstStyle/>
          <a:p>
            <a:r>
              <a:rPr lang="nl-NL" dirty="0"/>
              <a:t>Azure AD Connect v1.1.880.0 </a:t>
            </a:r>
            <a:r>
              <a:rPr lang="nl-NL" dirty="0" err="1"/>
              <a:t>came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Health Agent v3.1.6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agent’s</a:t>
            </a:r>
            <a:r>
              <a:rPr lang="nl-NL" dirty="0"/>
              <a:t> service </a:t>
            </a:r>
            <a:r>
              <a:rPr lang="nl-NL" dirty="0" err="1"/>
              <a:t>consumed</a:t>
            </a:r>
            <a:r>
              <a:rPr lang="nl-NL" dirty="0"/>
              <a:t> 100% CPU</a:t>
            </a:r>
          </a:p>
          <a:p>
            <a:pPr lvl="1"/>
            <a:r>
              <a:rPr lang="nl-NL" dirty="0" err="1"/>
              <a:t>Organizations</a:t>
            </a:r>
            <a:r>
              <a:rPr lang="nl-NL" dirty="0"/>
              <a:t> disabled </a:t>
            </a:r>
            <a:r>
              <a:rPr lang="nl-NL" dirty="0" err="1"/>
              <a:t>it</a:t>
            </a:r>
            <a:r>
              <a:rPr lang="nl-NL" dirty="0"/>
              <a:t> (August 2018)</a:t>
            </a:r>
          </a:p>
          <a:p>
            <a:r>
              <a:rPr lang="nl-NL" dirty="0"/>
              <a:t>The Azure AD Connect Health Service is </a:t>
            </a:r>
            <a:r>
              <a:rPr lang="nl-NL" dirty="0" err="1"/>
              <a:t>responsible</a:t>
            </a:r>
            <a:r>
              <a:rPr lang="nl-NL" dirty="0"/>
              <a:t> for the Automatic Upgrades </a:t>
            </a:r>
            <a:r>
              <a:rPr lang="nl-NL" dirty="0" err="1"/>
              <a:t>functionality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encounter</a:t>
            </a:r>
            <a:r>
              <a:rPr lang="nl-NL" dirty="0"/>
              <a:t> a lot of </a:t>
            </a:r>
            <a:r>
              <a:rPr lang="nl-NL" dirty="0" err="1"/>
              <a:t>organizations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Azure AD Connect v1.1.880.0</a:t>
            </a:r>
          </a:p>
          <a:p>
            <a:r>
              <a:rPr lang="nl-NL" dirty="0"/>
              <a:t>Azure AD Connect Health is </a:t>
            </a:r>
            <a:r>
              <a:rPr lang="nl-NL" dirty="0" err="1"/>
              <a:t>an</a:t>
            </a:r>
            <a:r>
              <a:rPr lang="nl-NL" dirty="0"/>
              <a:t> Azure AD Premium Feature</a:t>
            </a:r>
          </a:p>
          <a:p>
            <a:pPr lvl="1"/>
            <a:r>
              <a:rPr lang="nl-NL" dirty="0" err="1"/>
              <a:t>However</a:t>
            </a:r>
            <a:r>
              <a:rPr lang="nl-NL" dirty="0"/>
              <a:t>, Azure AD Connect uploads information by default</a:t>
            </a:r>
          </a:p>
          <a:p>
            <a:pPr lvl="1"/>
            <a:r>
              <a:rPr lang="nl-NL" dirty="0" err="1"/>
              <a:t>Accessing</a:t>
            </a:r>
            <a:r>
              <a:rPr lang="nl-NL" dirty="0"/>
              <a:t> the dashboard is </a:t>
            </a:r>
            <a:r>
              <a:rPr lang="nl-NL" dirty="0" err="1"/>
              <a:t>behind</a:t>
            </a:r>
            <a:r>
              <a:rPr lang="nl-NL" dirty="0"/>
              <a:t> Azure AD Premium P1</a:t>
            </a:r>
          </a:p>
        </p:txBody>
      </p:sp>
    </p:spTree>
    <p:extLst>
      <p:ext uri="{BB962C8B-B14F-4D97-AF65-F5344CB8AC3E}">
        <p14:creationId xmlns:p14="http://schemas.microsoft.com/office/powerpoint/2010/main" val="872673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2ADD-E677-493C-AD8E-62A5C2E0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Recommended Practices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192B-30BD-46D5-81A1-214832E3F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5062924"/>
          </a:xfrm>
        </p:spPr>
        <p:txBody>
          <a:bodyPr/>
          <a:lstStyle/>
          <a:p>
            <a:r>
              <a:rPr lang="nl-NL" dirty="0" err="1"/>
              <a:t>Migrate</a:t>
            </a:r>
            <a:r>
              <a:rPr lang="nl-NL" dirty="0"/>
              <a:t> off Windows Server 2008 and Windows Server 2008 R2</a:t>
            </a:r>
          </a:p>
          <a:p>
            <a:r>
              <a:rPr lang="nl-NL" dirty="0"/>
              <a:t>Keep up to date </a:t>
            </a:r>
            <a:r>
              <a:rPr lang="nl-NL" dirty="0" err="1"/>
              <a:t>with</a:t>
            </a:r>
            <a:r>
              <a:rPr lang="nl-NL" dirty="0"/>
              <a:t> Windows Server updates</a:t>
            </a:r>
          </a:p>
          <a:p>
            <a:r>
              <a:rPr lang="nl-NL" dirty="0"/>
              <a:t>Keep up to date </a:t>
            </a:r>
            <a:r>
              <a:rPr lang="nl-NL" dirty="0" err="1"/>
              <a:t>with</a:t>
            </a:r>
            <a:r>
              <a:rPr lang="nl-NL" dirty="0"/>
              <a:t> Azure AD Connect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Automatic Upgrades, or;</a:t>
            </a:r>
          </a:p>
          <a:p>
            <a:pPr lvl="1"/>
            <a:r>
              <a:rPr lang="nl-NL" dirty="0" err="1"/>
              <a:t>Configure</a:t>
            </a:r>
            <a:r>
              <a:rPr lang="nl-NL" dirty="0"/>
              <a:t> a second Azure AD Connect in Staging Mode, and:</a:t>
            </a:r>
          </a:p>
          <a:p>
            <a:pPr lvl="2"/>
            <a:r>
              <a:rPr lang="nl-NL" dirty="0" err="1"/>
              <a:t>Disable</a:t>
            </a:r>
            <a:r>
              <a:rPr lang="nl-NL" dirty="0"/>
              <a:t> Automatic Upgrades</a:t>
            </a:r>
          </a:p>
          <a:p>
            <a:pPr lvl="2"/>
            <a:r>
              <a:rPr lang="nl-NL" dirty="0"/>
              <a:t>Upgrade the Staging Mode Server to the </a:t>
            </a:r>
            <a:r>
              <a:rPr lang="nl-NL" dirty="0" err="1"/>
              <a:t>latest</a:t>
            </a:r>
            <a:r>
              <a:rPr lang="nl-NL" dirty="0"/>
              <a:t> version</a:t>
            </a:r>
          </a:p>
          <a:p>
            <a:pPr lvl="2"/>
            <a:r>
              <a:rPr lang="nl-NL" dirty="0"/>
              <a:t>Switch the Staging Mode Server </a:t>
            </a:r>
            <a:r>
              <a:rPr lang="nl-NL" dirty="0" err="1"/>
              <a:t>with</a:t>
            </a:r>
            <a:r>
              <a:rPr lang="nl-NL" dirty="0"/>
              <a:t> the </a:t>
            </a:r>
            <a:r>
              <a:rPr lang="nl-NL" dirty="0" err="1"/>
              <a:t>actively</a:t>
            </a:r>
            <a:r>
              <a:rPr lang="nl-NL" dirty="0"/>
              <a:t> </a:t>
            </a:r>
            <a:r>
              <a:rPr lang="nl-NL" dirty="0" err="1"/>
              <a:t>synchronizing</a:t>
            </a:r>
            <a:r>
              <a:rPr lang="nl-NL" dirty="0"/>
              <a:t> server</a:t>
            </a:r>
          </a:p>
          <a:p>
            <a:pPr lvl="3"/>
            <a:r>
              <a:rPr lang="nl-NL" dirty="0"/>
              <a:t>Switch back </a:t>
            </a:r>
            <a:r>
              <a:rPr lang="nl-NL" dirty="0" err="1"/>
              <a:t>when</a:t>
            </a:r>
            <a:r>
              <a:rPr lang="nl-NL" dirty="0"/>
              <a:t> running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lvl="1"/>
            <a:r>
              <a:rPr lang="nl-NL" b="1" dirty="0" err="1">
                <a:solidFill>
                  <a:srgbClr val="FF0000"/>
                </a:solidFill>
              </a:rPr>
              <a:t>Note</a:t>
            </a:r>
            <a:r>
              <a:rPr lang="nl-NL" b="1" dirty="0">
                <a:solidFill>
                  <a:srgbClr val="FF0000"/>
                </a:solidFill>
              </a:rPr>
              <a:t>: </a:t>
            </a:r>
            <a:br>
              <a:rPr lang="nl-NL" b="1" dirty="0">
                <a:solidFill>
                  <a:srgbClr val="FF0000"/>
                </a:solidFill>
              </a:rPr>
            </a:br>
            <a:r>
              <a:rPr lang="nl-NL" dirty="0" err="1">
                <a:solidFill>
                  <a:schemeClr val="tx1"/>
                </a:solidFill>
              </a:rPr>
              <a:t>You</a:t>
            </a:r>
            <a:r>
              <a:rPr lang="nl-NL" dirty="0">
                <a:solidFill>
                  <a:schemeClr val="tx1"/>
                </a:solidFill>
              </a:rPr>
              <a:t> can only have </a:t>
            </a:r>
            <a:r>
              <a:rPr lang="nl-NL" dirty="0" err="1">
                <a:solidFill>
                  <a:schemeClr val="tx1"/>
                </a:solidFill>
              </a:rPr>
              <a:t>one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actively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synchronizing</a:t>
            </a:r>
            <a:r>
              <a:rPr lang="nl-NL" dirty="0">
                <a:solidFill>
                  <a:schemeClr val="tx1"/>
                </a:solidFill>
              </a:rPr>
              <a:t> Azure AD Connect per tenant, </a:t>
            </a:r>
            <a:r>
              <a:rPr lang="nl-NL" dirty="0" err="1">
                <a:solidFill>
                  <a:schemeClr val="tx1"/>
                </a:solidFill>
              </a:rPr>
              <a:t>supportedly</a:t>
            </a:r>
            <a:r>
              <a:rPr lang="nl-NL" dirty="0">
                <a:solidFill>
                  <a:schemeClr val="tx1"/>
                </a:solidFill>
              </a:rPr>
              <a:t>.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69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6E690-A64E-418F-939C-0E6F49DF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Can you give an estimate for implementing Hybrid Identity?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E77EB2-E36B-4FF5-8E19-0AB16ACAAA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story of going 300% over the project estimation</a:t>
            </a:r>
          </a:p>
        </p:txBody>
      </p:sp>
    </p:spTree>
    <p:extLst>
      <p:ext uri="{BB962C8B-B14F-4D97-AF65-F5344CB8AC3E}">
        <p14:creationId xmlns:p14="http://schemas.microsoft.com/office/powerpoint/2010/main" val="121893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E6B564-7D26-4AB7-B4AB-AB06E233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story of…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66534-6A82-43B6-BC21-DFE3B12435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4462760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organization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Active Directory domain </a:t>
            </a:r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b="1" dirty="0"/>
              <a:t>network.int</a:t>
            </a:r>
          </a:p>
          <a:p>
            <a:r>
              <a:rPr lang="nl-NL" dirty="0" err="1"/>
              <a:t>Their</a:t>
            </a:r>
            <a:r>
              <a:rPr lang="nl-NL" dirty="0"/>
              <a:t> Windows Servers </a:t>
            </a:r>
            <a:r>
              <a:rPr lang="nl-NL" dirty="0" err="1"/>
              <a:t>standardized</a:t>
            </a:r>
            <a:r>
              <a:rPr lang="nl-NL" dirty="0"/>
              <a:t> on Windows Server 2008</a:t>
            </a:r>
          </a:p>
          <a:p>
            <a:r>
              <a:rPr lang="nl-NL" dirty="0"/>
              <a:t>Running a </a:t>
            </a:r>
            <a:r>
              <a:rPr lang="nl-NL" dirty="0" err="1"/>
              <a:t>bunch</a:t>
            </a:r>
            <a:r>
              <a:rPr lang="nl-NL" dirty="0"/>
              <a:t> of Linux servers and applications relying on the userPrincipalName for logging in</a:t>
            </a:r>
          </a:p>
          <a:p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wanted</a:t>
            </a:r>
            <a:r>
              <a:rPr lang="nl-NL" dirty="0"/>
              <a:t> Hybrid Identity and the full </a:t>
            </a:r>
            <a:r>
              <a:rPr lang="nl-NL" dirty="0" err="1"/>
              <a:t>functionality</a:t>
            </a:r>
            <a:r>
              <a:rPr lang="nl-NL" dirty="0"/>
              <a:t> of Teams.</a:t>
            </a:r>
          </a:p>
          <a:p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wanted</a:t>
            </a:r>
            <a:r>
              <a:rPr lang="nl-NL" dirty="0"/>
              <a:t> Pass-through Authentication and Password </a:t>
            </a:r>
            <a:r>
              <a:rPr lang="nl-NL" dirty="0" err="1"/>
              <a:t>writeback</a:t>
            </a:r>
            <a:endParaRPr lang="nl-NL" dirty="0"/>
          </a:p>
          <a:p>
            <a:pPr lvl="1"/>
            <a:r>
              <a:rPr lang="nl-NL" dirty="0"/>
              <a:t>Pass-through authentication </a:t>
            </a: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resources </a:t>
            </a:r>
            <a:r>
              <a:rPr lang="nl-NL" dirty="0" err="1"/>
              <a:t>compared</a:t>
            </a:r>
            <a:r>
              <a:rPr lang="nl-NL" dirty="0"/>
              <a:t> to AD FS</a:t>
            </a:r>
          </a:p>
          <a:p>
            <a:pPr lvl="1"/>
            <a:r>
              <a:rPr lang="nl-NL" dirty="0"/>
              <a:t>Password </a:t>
            </a:r>
            <a:r>
              <a:rPr lang="nl-NL" dirty="0" err="1"/>
              <a:t>writeback</a:t>
            </a:r>
            <a:r>
              <a:rPr lang="nl-NL" dirty="0"/>
              <a:t> </a:t>
            </a: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employees to self-service reset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passwords</a:t>
            </a:r>
            <a:r>
              <a:rPr lang="nl-NL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414699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4840-1D33-4D93-92B3-EFBC5DE6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545C-658E-4978-A451-D63DDB229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716157AE-50B6-4C55-9126-25F37CB8B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9619" y="0"/>
            <a:ext cx="12241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263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44CFA3A-6BFE-4D50-BB85-1181619489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93DF-D3E5-404F-91F2-E684A589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6D1F-C073-434B-B56C-647890CC9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219200"/>
            <a:ext cx="11018520" cy="4832092"/>
          </a:xfrm>
        </p:spPr>
        <p:txBody>
          <a:bodyPr/>
          <a:lstStyle/>
          <a:p>
            <a:r>
              <a:rPr lang="nl-NL" sz="2400" dirty="0" err="1"/>
              <a:t>You</a:t>
            </a:r>
            <a:r>
              <a:rPr lang="nl-NL" sz="2400" dirty="0"/>
              <a:t> want to run Azure AD Connect on Windows Server 2012 R2, or up</a:t>
            </a:r>
          </a:p>
          <a:p>
            <a:pPr lvl="1"/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need</a:t>
            </a:r>
            <a:r>
              <a:rPr lang="nl-NL" sz="2000" dirty="0"/>
              <a:t> </a:t>
            </a:r>
            <a:r>
              <a:rPr lang="nl-NL" sz="2000" dirty="0" err="1"/>
              <a:t>this</a:t>
            </a:r>
            <a:r>
              <a:rPr lang="nl-NL" sz="2000" dirty="0"/>
              <a:t> version for Pass-through Authentication and Seamless Single Sign-on</a:t>
            </a:r>
          </a:p>
          <a:p>
            <a:r>
              <a:rPr lang="nl-NL" sz="2400" dirty="0" err="1"/>
              <a:t>Your</a:t>
            </a:r>
            <a:r>
              <a:rPr lang="nl-NL" sz="2400" dirty="0"/>
              <a:t> Domain Controllers </a:t>
            </a:r>
            <a:r>
              <a:rPr lang="nl-NL" sz="2400" dirty="0" err="1"/>
              <a:t>need</a:t>
            </a:r>
            <a:r>
              <a:rPr lang="nl-NL" sz="2400" dirty="0"/>
              <a:t> to run Windows Server 2008 R2, or up</a:t>
            </a:r>
          </a:p>
          <a:p>
            <a:pPr lvl="1"/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need</a:t>
            </a:r>
            <a:r>
              <a:rPr lang="nl-NL" sz="2000" dirty="0"/>
              <a:t> </a:t>
            </a:r>
            <a:r>
              <a:rPr lang="nl-NL" sz="2000" dirty="0" err="1"/>
              <a:t>this</a:t>
            </a:r>
            <a:r>
              <a:rPr lang="nl-NL" sz="2000" dirty="0"/>
              <a:t> version for Password Writeback (and for gMSAs </a:t>
            </a:r>
            <a:r>
              <a:rPr lang="nl-NL" sz="2000" dirty="0" err="1"/>
              <a:t>when</a:t>
            </a:r>
            <a:r>
              <a:rPr lang="nl-NL" sz="2000" dirty="0"/>
              <a:t> </a:t>
            </a:r>
            <a:r>
              <a:rPr lang="nl-NL" sz="2000" dirty="0" err="1"/>
              <a:t>using</a:t>
            </a:r>
            <a:r>
              <a:rPr lang="nl-NL" sz="2000" dirty="0"/>
              <a:t> AD FS)</a:t>
            </a:r>
          </a:p>
          <a:p>
            <a:endParaRPr lang="nl-NL" sz="2400" dirty="0"/>
          </a:p>
          <a:p>
            <a:r>
              <a:rPr lang="nl-NL" sz="2400" dirty="0" err="1"/>
              <a:t>You</a:t>
            </a:r>
            <a:r>
              <a:rPr lang="nl-NL" sz="2400" dirty="0"/>
              <a:t> can use </a:t>
            </a:r>
            <a:r>
              <a:rPr lang="nl-NL" sz="2400" dirty="0" err="1"/>
              <a:t>any</a:t>
            </a:r>
            <a:r>
              <a:rPr lang="nl-NL" sz="2400" dirty="0"/>
              <a:t> of these </a:t>
            </a:r>
            <a:r>
              <a:rPr lang="nl-NL" sz="2400" dirty="0" err="1"/>
              <a:t>three</a:t>
            </a:r>
            <a:r>
              <a:rPr lang="nl-NL" sz="2400" dirty="0"/>
              <a:t> </a:t>
            </a:r>
            <a:r>
              <a:rPr lang="nl-NL" sz="2400" dirty="0" err="1"/>
              <a:t>methods</a:t>
            </a:r>
            <a:r>
              <a:rPr lang="nl-NL" sz="2400" dirty="0"/>
              <a:t> to </a:t>
            </a:r>
            <a:r>
              <a:rPr lang="nl-NL" sz="2400" dirty="0" err="1"/>
              <a:t>configure</a:t>
            </a:r>
            <a:r>
              <a:rPr lang="nl-NL" sz="2400" dirty="0"/>
              <a:t> Single Sign-on:</a:t>
            </a:r>
          </a:p>
          <a:p>
            <a:pPr marL="685800" lvl="1" indent="-457200">
              <a:buFont typeface="+mj-lt"/>
              <a:buAutoNum type="arabicPeriod"/>
            </a:pPr>
            <a:r>
              <a:rPr lang="nl-NL" sz="2000" dirty="0"/>
              <a:t>Register the AD domain name as public DNS domain name </a:t>
            </a:r>
          </a:p>
          <a:p>
            <a:pPr marL="457200" lvl="2" indent="0">
              <a:buNone/>
            </a:pPr>
            <a:r>
              <a:rPr lang="nl-NL" sz="1600" dirty="0"/>
              <a:t>	.int is </a:t>
            </a:r>
            <a:r>
              <a:rPr lang="nl-NL" sz="1600" dirty="0" err="1"/>
              <a:t>reserved</a:t>
            </a:r>
            <a:r>
              <a:rPr lang="nl-NL" sz="1600" dirty="0"/>
              <a:t> for </a:t>
            </a:r>
            <a:r>
              <a:rPr lang="nl-NL" sz="1600" dirty="0" err="1"/>
              <a:t>international</a:t>
            </a:r>
            <a:r>
              <a:rPr lang="nl-NL" sz="1600" dirty="0"/>
              <a:t> </a:t>
            </a:r>
            <a:r>
              <a:rPr lang="nl-NL" sz="1600" dirty="0" err="1"/>
              <a:t>treaty</a:t>
            </a:r>
            <a:r>
              <a:rPr lang="nl-NL" sz="1600" dirty="0"/>
              <a:t>-based </a:t>
            </a:r>
            <a:r>
              <a:rPr lang="nl-NL" sz="1600" dirty="0" err="1"/>
              <a:t>organizations</a:t>
            </a:r>
            <a:r>
              <a:rPr lang="nl-NL" sz="1600" dirty="0"/>
              <a:t> and UN </a:t>
            </a:r>
            <a:r>
              <a:rPr lang="nl-NL" sz="1600" dirty="0" err="1"/>
              <a:t>agencies</a:t>
            </a:r>
            <a:endParaRPr lang="nl-NL" sz="1600" dirty="0"/>
          </a:p>
          <a:p>
            <a:pPr marL="685800" lvl="1" indent="-457200">
              <a:buFont typeface="+mj-lt"/>
              <a:buAutoNum type="arabicPeriod"/>
            </a:pPr>
            <a:r>
              <a:rPr lang="nl-NL" sz="2000" dirty="0"/>
              <a:t>Change the userPrincipalName for </a:t>
            </a:r>
            <a:r>
              <a:rPr lang="nl-NL" sz="2000" dirty="0" err="1"/>
              <a:t>each</a:t>
            </a:r>
            <a:r>
              <a:rPr lang="nl-NL" sz="2000" dirty="0"/>
              <a:t> user object in scope</a:t>
            </a:r>
          </a:p>
          <a:p>
            <a:pPr marL="457200" lvl="2" indent="0">
              <a:buNone/>
            </a:pPr>
            <a:r>
              <a:rPr lang="nl-NL" sz="1600" dirty="0"/>
              <a:t>	userPrincipalName is </a:t>
            </a:r>
            <a:r>
              <a:rPr lang="nl-NL" sz="1600" dirty="0" err="1"/>
              <a:t>used</a:t>
            </a:r>
            <a:r>
              <a:rPr lang="nl-NL" sz="1600" dirty="0"/>
              <a:t> </a:t>
            </a:r>
            <a:r>
              <a:rPr lang="nl-NL" sz="1600" dirty="0" err="1"/>
              <a:t>extensively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Linux PAM and </a:t>
            </a:r>
            <a:r>
              <a:rPr lang="nl-NL" sz="1600" dirty="0" err="1"/>
              <a:t>other</a:t>
            </a:r>
            <a:r>
              <a:rPr lang="nl-NL" sz="1600" dirty="0"/>
              <a:t> applications</a:t>
            </a:r>
          </a:p>
          <a:p>
            <a:pPr marL="685800" lvl="1" indent="-457200">
              <a:buFont typeface="+mj-lt"/>
              <a:buAutoNum type="arabicPeriod"/>
            </a:pPr>
            <a:r>
              <a:rPr lang="nl-NL" sz="2000" dirty="0"/>
              <a:t>Use </a:t>
            </a:r>
            <a:r>
              <a:rPr lang="nl-NL" sz="2000" dirty="0" err="1"/>
              <a:t>Alternative</a:t>
            </a:r>
            <a:r>
              <a:rPr lang="nl-NL" sz="2000" dirty="0"/>
              <a:t> </a:t>
            </a:r>
            <a:r>
              <a:rPr lang="nl-NL" sz="2000" dirty="0" err="1"/>
              <a:t>LoginID</a:t>
            </a:r>
            <a:endParaRPr lang="nl-NL" sz="2000" dirty="0"/>
          </a:p>
          <a:p>
            <a:pPr marL="457200" lvl="2" indent="0">
              <a:buNone/>
            </a:pPr>
            <a:r>
              <a:rPr lang="nl-NL" sz="1600" dirty="0"/>
              <a:t>	</a:t>
            </a:r>
            <a:r>
              <a:rPr lang="nl-NL" sz="1600" dirty="0" err="1"/>
              <a:t>Alternative</a:t>
            </a:r>
            <a:r>
              <a:rPr lang="nl-NL" sz="1600" dirty="0"/>
              <a:t> </a:t>
            </a:r>
            <a:r>
              <a:rPr lang="nl-NL" sz="1600" dirty="0" err="1"/>
              <a:t>LoginID</a:t>
            </a:r>
            <a:r>
              <a:rPr lang="nl-NL" sz="1600" dirty="0"/>
              <a:t> is </a:t>
            </a:r>
            <a:r>
              <a:rPr lang="nl-NL" sz="1600" dirty="0" err="1">
                <a:hlinkClick r:id="rId2"/>
              </a:rPr>
              <a:t>not</a:t>
            </a:r>
            <a:r>
              <a:rPr lang="nl-NL" sz="1600" dirty="0">
                <a:hlinkClick r:id="rId2"/>
              </a:rPr>
              <a:t> </a:t>
            </a:r>
            <a:r>
              <a:rPr lang="nl-NL" sz="1600" dirty="0" err="1">
                <a:hlinkClick r:id="rId2"/>
              </a:rPr>
              <a:t>fully</a:t>
            </a:r>
            <a:r>
              <a:rPr lang="nl-NL" sz="1600" dirty="0">
                <a:hlinkClick r:id="rId2"/>
              </a:rPr>
              <a:t> </a:t>
            </a:r>
            <a:r>
              <a:rPr lang="nl-NL" sz="1600" dirty="0" err="1">
                <a:hlinkClick r:id="rId2"/>
              </a:rPr>
              <a:t>supported</a:t>
            </a:r>
            <a:r>
              <a:rPr lang="nl-NL" sz="1600" dirty="0">
                <a:hlinkClick r:id="rId2"/>
              </a:rPr>
              <a:t> for Microsoft Teams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96663883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D1C3-12D8-493C-A7E4-BE0F4C69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Recommended Practices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075DB-135D-4601-8BB7-B6D0FC1DD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3831818"/>
          </a:xfrm>
        </p:spPr>
        <p:txBody>
          <a:bodyPr/>
          <a:lstStyle/>
          <a:p>
            <a:r>
              <a:rPr lang="nl-NL" dirty="0"/>
              <a:t>Inventory </a:t>
            </a:r>
            <a:r>
              <a:rPr lang="nl-NL" dirty="0" err="1"/>
              <a:t>your</a:t>
            </a:r>
            <a:r>
              <a:rPr lang="nl-NL" dirty="0"/>
              <a:t> environment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begin</a:t>
            </a:r>
          </a:p>
          <a:p>
            <a:r>
              <a:rPr lang="nl-NL" dirty="0"/>
              <a:t>Make </a:t>
            </a:r>
            <a:r>
              <a:rPr lang="nl-NL" dirty="0" err="1"/>
              <a:t>plans</a:t>
            </a:r>
            <a:r>
              <a:rPr lang="nl-NL" dirty="0"/>
              <a:t> to keep </a:t>
            </a:r>
            <a:r>
              <a:rPr lang="nl-NL" dirty="0" err="1"/>
              <a:t>current</a:t>
            </a:r>
            <a:r>
              <a:rPr lang="nl-NL" dirty="0"/>
              <a:t> in </a:t>
            </a:r>
            <a:r>
              <a:rPr lang="nl-NL" dirty="0" err="1"/>
              <a:t>terms</a:t>
            </a:r>
            <a:r>
              <a:rPr lang="nl-NL" dirty="0"/>
              <a:t> of:</a:t>
            </a:r>
          </a:p>
          <a:p>
            <a:pPr lvl="1"/>
            <a:r>
              <a:rPr lang="nl-NL" dirty="0"/>
              <a:t>Windows Server Operating Systems on Domain Controllers, AD FS servers, etc.</a:t>
            </a:r>
          </a:p>
          <a:p>
            <a:pPr lvl="1"/>
            <a:r>
              <a:rPr lang="nl-NL" dirty="0"/>
              <a:t>Active Directory Domain Functional Level (DFL)</a:t>
            </a:r>
          </a:p>
          <a:p>
            <a:pPr lvl="1"/>
            <a:r>
              <a:rPr lang="nl-NL" dirty="0"/>
              <a:t>Active Directory Forest Functional Level (FFL)</a:t>
            </a:r>
          </a:p>
          <a:p>
            <a:pPr lvl="1"/>
            <a:r>
              <a:rPr lang="nl-NL" dirty="0"/>
              <a:t>AD FS Farm </a:t>
            </a:r>
            <a:r>
              <a:rPr lang="nl-NL" dirty="0" err="1"/>
              <a:t>Behavioral</a:t>
            </a:r>
            <a:r>
              <a:rPr lang="nl-NL" dirty="0"/>
              <a:t> Level (FBL)</a:t>
            </a:r>
          </a:p>
          <a:p>
            <a:pPr lvl="1"/>
            <a:r>
              <a:rPr lang="nl-NL" dirty="0"/>
              <a:t>Azure AD Connect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3415252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BEF61E-517C-49FF-9941-2217BA03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to </a:t>
            </a:r>
            <a:r>
              <a:rPr lang="nl-NL" dirty="0" err="1"/>
              <a:t>enable</a:t>
            </a:r>
            <a:r>
              <a:rPr lang="nl-NL" dirty="0"/>
              <a:t> a user in MFA Server?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0FB60-DEB5-459D-A3F3-F7F2543DBD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story of the money-guzzling MFA Server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879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1DB769-554C-4699-ABDD-93AF369C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story of…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F5A22-D386-494B-91BD-2B271D23B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2769989"/>
          </a:xfrm>
        </p:spPr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international</a:t>
            </a:r>
            <a:r>
              <a:rPr lang="nl-NL" dirty="0"/>
              <a:t> financial </a:t>
            </a:r>
            <a:r>
              <a:rPr lang="nl-NL" dirty="0" err="1"/>
              <a:t>organization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250K users worldwide</a:t>
            </a:r>
          </a:p>
          <a:p>
            <a:r>
              <a:rPr lang="nl-NL" dirty="0" err="1"/>
              <a:t>They</a:t>
            </a:r>
            <a:r>
              <a:rPr lang="nl-NL" dirty="0"/>
              <a:t> had Office 365, but no Azure AD Premium </a:t>
            </a:r>
            <a:r>
              <a:rPr lang="nl-NL" dirty="0" err="1"/>
              <a:t>licenses</a:t>
            </a:r>
            <a:endParaRPr lang="nl-NL" dirty="0"/>
          </a:p>
          <a:p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wanted</a:t>
            </a:r>
            <a:r>
              <a:rPr lang="nl-NL" dirty="0"/>
              <a:t> Azure MFA Server (back in 2016)</a:t>
            </a:r>
          </a:p>
          <a:p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wanted</a:t>
            </a:r>
            <a:r>
              <a:rPr lang="nl-NL" dirty="0"/>
              <a:t> a </a:t>
            </a:r>
            <a:r>
              <a:rPr lang="nl-NL" dirty="0" err="1"/>
              <a:t>staged</a:t>
            </a:r>
            <a:r>
              <a:rPr lang="nl-NL" dirty="0"/>
              <a:t> </a:t>
            </a:r>
            <a:r>
              <a:rPr lang="nl-NL" dirty="0" err="1"/>
              <a:t>roll</a:t>
            </a:r>
            <a:r>
              <a:rPr lang="nl-NL" dirty="0"/>
              <a:t>-out per country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52751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2EA7-D25C-4AF8-8911-29B25CF5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66CCF-04C2-4EAC-A8DF-E394338B3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3247043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put a user in scope of Azure MFA Server</a:t>
            </a:r>
          </a:p>
          <a:p>
            <a:pPr lvl="1"/>
            <a:r>
              <a:rPr lang="nl-NL" dirty="0"/>
              <a:t>It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synchronized</a:t>
            </a:r>
            <a:r>
              <a:rPr lang="nl-NL" dirty="0"/>
              <a:t> to the Azure MFA Server configuration</a:t>
            </a:r>
          </a:p>
          <a:p>
            <a:pPr lvl="1"/>
            <a:r>
              <a:rPr lang="nl-NL" dirty="0"/>
              <a:t>It </a:t>
            </a:r>
            <a:r>
              <a:rPr lang="nl-NL" dirty="0" err="1"/>
              <a:t>gets</a:t>
            </a:r>
            <a:r>
              <a:rPr lang="nl-NL" dirty="0"/>
              <a:t> enabled by default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enable</a:t>
            </a:r>
            <a:r>
              <a:rPr lang="nl-NL" dirty="0"/>
              <a:t> a user in MFA Server</a:t>
            </a:r>
          </a:p>
          <a:p>
            <a:pPr lvl="1"/>
            <a:r>
              <a:rPr lang="nl-NL" dirty="0"/>
              <a:t>It attaches to </a:t>
            </a:r>
            <a:r>
              <a:rPr lang="nl-NL" dirty="0" err="1"/>
              <a:t>an</a:t>
            </a:r>
            <a:r>
              <a:rPr lang="nl-NL" dirty="0"/>
              <a:t> Azure AD Premium license, or</a:t>
            </a:r>
          </a:p>
          <a:p>
            <a:pPr lvl="1"/>
            <a:r>
              <a:rPr lang="nl-NL" dirty="0"/>
              <a:t>It </a:t>
            </a:r>
            <a:r>
              <a:rPr lang="nl-NL" dirty="0" err="1"/>
              <a:t>assigns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Azure MFA license *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31052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EBEE-21C3-4AD9-AB75-922E86FA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04EF0-DD74-4EC1-882E-58865BF13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A590F17F-BA0B-45E4-B062-F35274AAE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7993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12D6-1F58-4C2F-A54F-1F0D5CD5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Recommendations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CF0D5-7F4C-478B-AF36-F0767455B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4339650"/>
          </a:xfrm>
        </p:spPr>
        <p:txBody>
          <a:bodyPr/>
          <a:lstStyle/>
          <a:p>
            <a:r>
              <a:rPr lang="nl-NL" dirty="0"/>
              <a:t>Azure MFA Server is in the </a:t>
            </a:r>
            <a:r>
              <a:rPr lang="nl-NL" dirty="0" err="1"/>
              <a:t>process</a:t>
            </a:r>
            <a:r>
              <a:rPr lang="nl-NL" dirty="0"/>
              <a:t> of </a:t>
            </a:r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deprecated</a:t>
            </a:r>
            <a:endParaRPr lang="nl-NL" dirty="0"/>
          </a:p>
          <a:p>
            <a:r>
              <a:rPr lang="nl-NL" dirty="0"/>
              <a:t>Target Azure MFA (the service) for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organization’s</a:t>
            </a:r>
            <a:r>
              <a:rPr lang="nl-NL" dirty="0"/>
              <a:t> MFA </a:t>
            </a:r>
            <a:r>
              <a:rPr lang="nl-NL" dirty="0" err="1"/>
              <a:t>needs</a:t>
            </a:r>
            <a:endParaRPr lang="nl-NL" dirty="0"/>
          </a:p>
          <a:p>
            <a:pPr lvl="1"/>
            <a:r>
              <a:rPr lang="nl-NL" dirty="0" err="1"/>
              <a:t>Configure</a:t>
            </a:r>
            <a:r>
              <a:rPr lang="nl-NL" dirty="0"/>
              <a:t> Azure MFA for cloud services</a:t>
            </a:r>
          </a:p>
          <a:p>
            <a:pPr lvl="2"/>
            <a:r>
              <a:rPr lang="nl-NL" dirty="0"/>
              <a:t>through Security </a:t>
            </a:r>
            <a:r>
              <a:rPr lang="nl-NL" dirty="0" err="1"/>
              <a:t>Defaults</a:t>
            </a:r>
            <a:r>
              <a:rPr lang="nl-NL" dirty="0"/>
              <a:t>: </a:t>
            </a:r>
            <a:r>
              <a:rPr lang="nl-NL" b="1" dirty="0">
                <a:solidFill>
                  <a:srgbClr val="00BCF2"/>
                </a:solidFill>
              </a:rPr>
              <a:t>free for </a:t>
            </a:r>
            <a:r>
              <a:rPr lang="nl-NL" b="1" dirty="0" err="1">
                <a:solidFill>
                  <a:srgbClr val="00BCF2"/>
                </a:solidFill>
              </a:rPr>
              <a:t>all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Microsoft Authentication App</a:t>
            </a:r>
          </a:p>
          <a:p>
            <a:pPr lvl="2"/>
            <a:r>
              <a:rPr lang="nl-NL" dirty="0"/>
              <a:t>Through Conditional </a:t>
            </a:r>
            <a:r>
              <a:rPr lang="nl-NL" dirty="0" err="1"/>
              <a:t>Acess</a:t>
            </a:r>
            <a:r>
              <a:rPr lang="nl-NL" dirty="0"/>
              <a:t> </a:t>
            </a:r>
            <a:r>
              <a:rPr lang="nl-NL" b="1" dirty="0" err="1">
                <a:solidFill>
                  <a:srgbClr val="00BCF2"/>
                </a:solidFill>
              </a:rPr>
              <a:t>requires</a:t>
            </a:r>
            <a:r>
              <a:rPr lang="nl-NL" b="1" dirty="0">
                <a:solidFill>
                  <a:srgbClr val="00BCF2"/>
                </a:solidFill>
              </a:rPr>
              <a:t> Azure AD Premium </a:t>
            </a:r>
            <a:r>
              <a:rPr lang="nl-NL" b="1" dirty="0" err="1">
                <a:solidFill>
                  <a:srgbClr val="00BCF2"/>
                </a:solidFill>
              </a:rPr>
              <a:t>licenses</a:t>
            </a:r>
            <a:endParaRPr lang="nl-NL" b="1" dirty="0">
              <a:solidFill>
                <a:srgbClr val="00BCF2"/>
              </a:solidFill>
            </a:endParaRPr>
          </a:p>
          <a:p>
            <a:pPr lvl="1"/>
            <a:r>
              <a:rPr lang="nl-NL" dirty="0" err="1"/>
              <a:t>Configure</a:t>
            </a:r>
            <a:r>
              <a:rPr lang="nl-NL" dirty="0"/>
              <a:t> Azure MFA for on-premises systems, applications and services</a:t>
            </a:r>
          </a:p>
          <a:p>
            <a:pPr lvl="2"/>
            <a:r>
              <a:rPr lang="nl-NL" dirty="0"/>
              <a:t>Through AD FS on Windows Server 2016 </a:t>
            </a:r>
            <a:r>
              <a:rPr lang="nl-NL" b="1" dirty="0">
                <a:solidFill>
                  <a:srgbClr val="00BCF2"/>
                </a:solidFill>
              </a:rPr>
              <a:t>built-in</a:t>
            </a:r>
          </a:p>
          <a:p>
            <a:pPr lvl="2"/>
            <a:r>
              <a:rPr lang="nl-NL" dirty="0"/>
              <a:t>Through the Azure MFA NPS Extension for RADIUS-based applications</a:t>
            </a:r>
          </a:p>
          <a:p>
            <a:r>
              <a:rPr lang="nl-NL" b="1" dirty="0" err="1">
                <a:solidFill>
                  <a:srgbClr val="FF0000"/>
                </a:solidFill>
              </a:rPr>
              <a:t>Note</a:t>
            </a:r>
            <a:r>
              <a:rPr lang="nl-NL" b="1" dirty="0">
                <a:solidFill>
                  <a:srgbClr val="FF0000"/>
                </a:solidFill>
              </a:rPr>
              <a:t>: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put a </a:t>
            </a:r>
            <a:r>
              <a:rPr lang="nl-NL" dirty="0" err="1"/>
              <a:t>person’s</a:t>
            </a:r>
            <a:r>
              <a:rPr lang="nl-NL" dirty="0"/>
              <a:t> account in scope of Azure MFA,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required</a:t>
            </a:r>
            <a:r>
              <a:rPr lang="nl-NL" dirty="0"/>
              <a:t> to register MFA </a:t>
            </a:r>
            <a:r>
              <a:rPr lang="nl-NL" dirty="0" err="1"/>
              <a:t>once</a:t>
            </a:r>
            <a:r>
              <a:rPr lang="nl-NL" dirty="0"/>
              <a:t>, </a:t>
            </a:r>
            <a:r>
              <a:rPr lang="nl-NL" dirty="0" err="1"/>
              <a:t>within</a:t>
            </a:r>
            <a:r>
              <a:rPr lang="nl-NL" dirty="0"/>
              <a:t> 14 </a:t>
            </a:r>
            <a:r>
              <a:rPr lang="nl-NL" dirty="0" err="1"/>
              <a:t>days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774996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BA0E38-EEC0-4247-8490-C73A8DC6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What’s a guest </a:t>
            </a:r>
            <a:r>
              <a:rPr lang="nl-NL" dirty="0" err="1"/>
              <a:t>anyway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A1887-1344-4DD9-BB14-EB0731357F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story of the guest user in Azure Active Directory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49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6872F-AC22-4AED-8616-CC123B4C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story of…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E0F75-0CE4-426F-91CE-028FD8C98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2616101"/>
          </a:xfrm>
        </p:spPr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organization</a:t>
            </a:r>
            <a:r>
              <a:rPr lang="nl-NL" dirty="0"/>
              <a:t> </a:t>
            </a:r>
            <a:r>
              <a:rPr lang="nl-NL" dirty="0" err="1"/>
              <a:t>relied</a:t>
            </a:r>
            <a:r>
              <a:rPr lang="nl-NL" dirty="0"/>
              <a:t> on Azure AD for access to most of </a:t>
            </a:r>
            <a:r>
              <a:rPr lang="nl-NL" dirty="0" err="1"/>
              <a:t>its</a:t>
            </a:r>
            <a:r>
              <a:rPr lang="nl-NL" dirty="0"/>
              <a:t> applications, systems and services</a:t>
            </a:r>
          </a:p>
          <a:p>
            <a:r>
              <a:rPr lang="nl-NL" dirty="0"/>
              <a:t>The </a:t>
            </a:r>
            <a:r>
              <a:rPr lang="nl-NL" dirty="0" err="1"/>
              <a:t>organization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default settings</a:t>
            </a:r>
          </a:p>
          <a:p>
            <a:r>
              <a:rPr lang="nl-NL" dirty="0"/>
              <a:t>The </a:t>
            </a:r>
            <a:r>
              <a:rPr lang="nl-NL" dirty="0" err="1"/>
              <a:t>organization</a:t>
            </a:r>
            <a:r>
              <a:rPr lang="nl-NL" dirty="0"/>
              <a:t> hooked </a:t>
            </a:r>
            <a:r>
              <a:rPr lang="nl-NL" dirty="0" err="1"/>
              <a:t>their</a:t>
            </a:r>
            <a:r>
              <a:rPr lang="nl-NL" dirty="0"/>
              <a:t> financial application to Azure AD</a:t>
            </a:r>
          </a:p>
          <a:p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wanted</a:t>
            </a:r>
            <a:r>
              <a:rPr lang="nl-NL" dirty="0"/>
              <a:t> a review of </a:t>
            </a:r>
            <a:r>
              <a:rPr lang="nl-NL" dirty="0" err="1"/>
              <a:t>their</a:t>
            </a:r>
            <a:r>
              <a:rPr lang="nl-NL" dirty="0"/>
              <a:t> settings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6954226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D309-85FA-47F0-8805-0D79B6BB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4ECF1-20A4-4ACC-9725-8A8A945B9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3893374"/>
          </a:xfrm>
        </p:spPr>
        <p:txBody>
          <a:bodyPr/>
          <a:lstStyle/>
          <a:p>
            <a:r>
              <a:rPr lang="nl-NL" dirty="0"/>
              <a:t>Conditional Access to the financial application was set for All users</a:t>
            </a:r>
          </a:p>
          <a:p>
            <a:r>
              <a:rPr lang="nl-NL" dirty="0"/>
              <a:t>All users </a:t>
            </a:r>
            <a:r>
              <a:rPr lang="nl-NL" dirty="0" err="1"/>
              <a:t>includes</a:t>
            </a:r>
            <a:r>
              <a:rPr lang="nl-NL" dirty="0"/>
              <a:t> </a:t>
            </a:r>
            <a:r>
              <a:rPr lang="nl-NL" dirty="0" err="1"/>
              <a:t>guests</a:t>
            </a:r>
            <a:endParaRPr lang="nl-NL" dirty="0"/>
          </a:p>
          <a:p>
            <a:r>
              <a:rPr lang="nl-NL" dirty="0"/>
              <a:t>By default, </a:t>
            </a:r>
            <a:r>
              <a:rPr lang="nl-NL" dirty="0" err="1"/>
              <a:t>everyone</a:t>
            </a:r>
            <a:r>
              <a:rPr lang="nl-NL" dirty="0"/>
              <a:t> can invite </a:t>
            </a:r>
            <a:r>
              <a:rPr lang="nl-NL" dirty="0" err="1"/>
              <a:t>guests</a:t>
            </a:r>
            <a:r>
              <a:rPr lang="nl-NL" dirty="0"/>
              <a:t>,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guests</a:t>
            </a:r>
            <a:endParaRPr lang="nl-NL" dirty="0"/>
          </a:p>
          <a:p>
            <a:r>
              <a:rPr lang="nl-NL" dirty="0"/>
              <a:t>A member had </a:t>
            </a:r>
            <a:r>
              <a:rPr lang="nl-NL" dirty="0" err="1"/>
              <a:t>invited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personal </a:t>
            </a:r>
            <a:r>
              <a:rPr lang="nl-NL" dirty="0" err="1"/>
              <a:t>address</a:t>
            </a:r>
            <a:r>
              <a:rPr lang="nl-NL" dirty="0"/>
              <a:t> as a guest</a:t>
            </a:r>
          </a:p>
          <a:p>
            <a:pPr lvl="1"/>
            <a:r>
              <a:rPr lang="nl-NL" dirty="0"/>
              <a:t>Through the guest account, he had </a:t>
            </a:r>
            <a:r>
              <a:rPr lang="nl-NL" dirty="0" err="1"/>
              <a:t>gained</a:t>
            </a:r>
            <a:r>
              <a:rPr lang="nl-NL" dirty="0"/>
              <a:t> access to the financial application,</a:t>
            </a:r>
          </a:p>
          <a:p>
            <a:pPr lvl="1"/>
            <a:r>
              <a:rPr lang="nl-NL" dirty="0"/>
              <a:t>Through the guest account, he </a:t>
            </a:r>
            <a:r>
              <a:rPr lang="nl-NL" dirty="0" err="1"/>
              <a:t>issued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</a:t>
            </a:r>
            <a:r>
              <a:rPr lang="nl-NL" dirty="0" err="1"/>
              <a:t>invoices</a:t>
            </a:r>
            <a:r>
              <a:rPr lang="nl-NL" dirty="0"/>
              <a:t> for services</a:t>
            </a:r>
          </a:p>
          <a:p>
            <a:pPr lvl="1"/>
            <a:r>
              <a:rPr lang="nl-NL" dirty="0"/>
              <a:t>Through </a:t>
            </a:r>
            <a:r>
              <a:rPr lang="nl-NL" dirty="0" err="1"/>
              <a:t>its</a:t>
            </a:r>
            <a:r>
              <a:rPr lang="nl-NL" dirty="0"/>
              <a:t> member account, he </a:t>
            </a:r>
            <a:r>
              <a:rPr lang="nl-NL" dirty="0" err="1"/>
              <a:t>approved</a:t>
            </a:r>
            <a:r>
              <a:rPr lang="nl-NL" dirty="0"/>
              <a:t> the </a:t>
            </a:r>
            <a:r>
              <a:rPr lang="nl-NL" dirty="0" err="1"/>
              <a:t>invoices</a:t>
            </a:r>
            <a:br>
              <a:rPr lang="nl-NL" dirty="0"/>
            </a:br>
            <a:r>
              <a:rPr lang="nl-NL" dirty="0"/>
              <a:t>(only check in </a:t>
            </a:r>
            <a:r>
              <a:rPr lang="nl-NL" dirty="0" err="1"/>
              <a:t>place</a:t>
            </a:r>
            <a:r>
              <a:rPr lang="nl-NL" dirty="0"/>
              <a:t> was </a:t>
            </a:r>
            <a:r>
              <a:rPr lang="nl-NL" dirty="0" err="1"/>
              <a:t>that</a:t>
            </a:r>
            <a:r>
              <a:rPr lang="nl-NL" dirty="0"/>
              <a:t> no person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approve</a:t>
            </a:r>
            <a:r>
              <a:rPr lang="nl-NL" dirty="0"/>
              <a:t> </a:t>
            </a:r>
            <a:r>
              <a:rPr lang="nl-NL" dirty="0" err="1"/>
              <a:t>self-issued</a:t>
            </a:r>
            <a:r>
              <a:rPr lang="nl-NL" dirty="0"/>
              <a:t> </a:t>
            </a:r>
            <a:r>
              <a:rPr lang="nl-NL" dirty="0" err="1"/>
              <a:t>invoices</a:t>
            </a:r>
            <a:r>
              <a:rPr lang="nl-NL" dirty="0"/>
              <a:t>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52029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4BB925-08D0-468C-BCD0-D5E6EBFF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E2A5-2400-4B1D-91D8-D1E81879A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01937"/>
            <a:ext cx="11018520" cy="3939540"/>
          </a:xfrm>
        </p:spPr>
        <p:txBody>
          <a:bodyPr/>
          <a:lstStyle/>
          <a:p>
            <a:r>
              <a:rPr lang="en-US" dirty="0"/>
              <a:t>What is Hybrid Identity anyway!?</a:t>
            </a:r>
          </a:p>
          <a:p>
            <a:r>
              <a:rPr lang="en-US" dirty="0"/>
              <a:t>The story of our GDPR Incompliance</a:t>
            </a:r>
          </a:p>
          <a:p>
            <a:r>
              <a:rPr lang="en-US" dirty="0"/>
              <a:t>The story of non-continuous integration</a:t>
            </a:r>
          </a:p>
          <a:p>
            <a:r>
              <a:rPr lang="en-US" dirty="0"/>
              <a:t>The story of going 300% over the project estimation</a:t>
            </a:r>
          </a:p>
          <a:p>
            <a:r>
              <a:rPr lang="en-US" dirty="0"/>
              <a:t>The story of the money-guzzling MFA Server</a:t>
            </a:r>
          </a:p>
          <a:p>
            <a:r>
              <a:rPr lang="en-US" dirty="0"/>
              <a:t>The story of the guest user in Azure Active Directory</a:t>
            </a:r>
          </a:p>
          <a:p>
            <a:r>
              <a:rPr lang="en-US" dirty="0"/>
              <a:t>The story of the </a:t>
            </a:r>
            <a:r>
              <a:rPr lang="en-US" dirty="0" err="1"/>
              <a:t>passwordless</a:t>
            </a:r>
            <a:r>
              <a:rPr lang="en-US" dirty="0"/>
              <a:t> Global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13160521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47EBF-D379-451D-B5C5-372FBDB5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We’re</a:t>
            </a:r>
            <a:r>
              <a:rPr lang="nl-NL" dirty="0"/>
              <a:t> </a:t>
            </a:r>
            <a:r>
              <a:rPr lang="nl-NL" dirty="0" err="1"/>
              <a:t>completely</a:t>
            </a:r>
            <a:r>
              <a:rPr lang="nl-NL" dirty="0"/>
              <a:t> </a:t>
            </a:r>
            <a:r>
              <a:rPr lang="nl-NL"/>
              <a:t>secure.”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E0BD7F-E48E-42A1-AEDC-CD3C3C2BD3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story of the </a:t>
            </a:r>
            <a:r>
              <a:rPr lang="en-US" dirty="0" err="1"/>
              <a:t>passwordless</a:t>
            </a:r>
            <a:r>
              <a:rPr lang="en-US" dirty="0"/>
              <a:t> Global Administrator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46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10267-D315-4B1A-B321-3D047889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story of…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46A77-B6E7-4B50-B582-E3D534278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3600986"/>
          </a:xfrm>
        </p:spPr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organization</a:t>
            </a:r>
            <a:r>
              <a:rPr lang="nl-NL" dirty="0"/>
              <a:t> was </a:t>
            </a:r>
            <a:r>
              <a:rPr lang="nl-NL" dirty="0" err="1"/>
              <a:t>using</a:t>
            </a:r>
            <a:r>
              <a:rPr lang="nl-NL" dirty="0"/>
              <a:t> Microsoft Cloud for </a:t>
            </a:r>
            <a:r>
              <a:rPr lang="nl-NL" dirty="0" err="1"/>
              <a:t>everything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organization</a:t>
            </a:r>
            <a:r>
              <a:rPr lang="nl-NL" dirty="0"/>
              <a:t> had </a:t>
            </a:r>
            <a:r>
              <a:rPr lang="nl-NL" dirty="0" err="1"/>
              <a:t>implemented</a:t>
            </a:r>
            <a:r>
              <a:rPr lang="nl-NL" dirty="0"/>
              <a:t> Privileged Identity Management</a:t>
            </a:r>
          </a:p>
          <a:p>
            <a:pPr lvl="1"/>
            <a:r>
              <a:rPr lang="nl-NL" dirty="0"/>
              <a:t>All </a:t>
            </a:r>
            <a:r>
              <a:rPr lang="nl-NL" dirty="0" err="1"/>
              <a:t>admins</a:t>
            </a:r>
            <a:r>
              <a:rPr lang="nl-NL" dirty="0"/>
              <a:t> had to get </a:t>
            </a:r>
            <a:r>
              <a:rPr lang="nl-NL" dirty="0" err="1"/>
              <a:t>approval</a:t>
            </a:r>
            <a:r>
              <a:rPr lang="nl-NL" dirty="0"/>
              <a:t> to access </a:t>
            </a:r>
            <a:r>
              <a:rPr lang="nl-NL" dirty="0" err="1"/>
              <a:t>their</a:t>
            </a:r>
            <a:r>
              <a:rPr lang="nl-NL" dirty="0"/>
              <a:t> Global Admin privileges</a:t>
            </a:r>
          </a:p>
          <a:p>
            <a:pPr lvl="1"/>
            <a:r>
              <a:rPr lang="nl-NL" dirty="0"/>
              <a:t>One account was </a:t>
            </a:r>
            <a:r>
              <a:rPr lang="nl-NL" dirty="0" err="1"/>
              <a:t>excempt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PIM</a:t>
            </a:r>
          </a:p>
          <a:p>
            <a:pPr lvl="2"/>
            <a:r>
              <a:rPr lang="nl-NL" dirty="0"/>
              <a:t>It has Global Admin privileges, </a:t>
            </a:r>
            <a:r>
              <a:rPr lang="nl-NL" dirty="0" err="1"/>
              <a:t>adhering</a:t>
            </a:r>
            <a:r>
              <a:rPr lang="nl-NL" dirty="0"/>
              <a:t> to Microsoft’s recommended practice for fallback accounts</a:t>
            </a:r>
          </a:p>
          <a:p>
            <a:pPr lvl="2"/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account’s</a:t>
            </a:r>
            <a:r>
              <a:rPr lang="nl-NL" dirty="0"/>
              <a:t> 32-character password was </a:t>
            </a:r>
            <a:r>
              <a:rPr lang="nl-NL" dirty="0" err="1"/>
              <a:t>printed</a:t>
            </a:r>
            <a:r>
              <a:rPr lang="nl-NL" dirty="0"/>
              <a:t> and split </a:t>
            </a:r>
            <a:r>
              <a:rPr lang="nl-NL" dirty="0" err="1"/>
              <a:t>between</a:t>
            </a:r>
            <a:r>
              <a:rPr lang="nl-NL" dirty="0"/>
              <a:t> two </a:t>
            </a:r>
            <a:r>
              <a:rPr lang="nl-NL" dirty="0" err="1"/>
              <a:t>vaults</a:t>
            </a:r>
            <a:endParaRPr lang="nl-NL" dirty="0"/>
          </a:p>
          <a:p>
            <a:pPr lvl="2"/>
            <a:r>
              <a:rPr lang="nl-NL" dirty="0" err="1"/>
              <a:t>This</a:t>
            </a:r>
            <a:r>
              <a:rPr lang="nl-NL" dirty="0"/>
              <a:t> account was the only account </a:t>
            </a:r>
            <a:r>
              <a:rPr lang="nl-NL" dirty="0" err="1"/>
              <a:t>excempt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performing</a:t>
            </a:r>
            <a:r>
              <a:rPr lang="nl-NL" dirty="0"/>
              <a:t> multi-factor authentication to access the Azure Portal app</a:t>
            </a:r>
            <a:endParaRPr lang="en-NL" dirty="0"/>
          </a:p>
          <a:p>
            <a:pPr lvl="2"/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account’s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sign-in </a:t>
            </a:r>
            <a:r>
              <a:rPr lang="nl-NL" dirty="0" err="1"/>
              <a:t>method</a:t>
            </a:r>
            <a:r>
              <a:rPr lang="nl-NL" dirty="0"/>
              <a:t> was a FIDO 2 key, </a:t>
            </a:r>
            <a:r>
              <a:rPr lang="nl-NL" dirty="0" err="1"/>
              <a:t>stored</a:t>
            </a:r>
            <a:r>
              <a:rPr lang="nl-NL" dirty="0"/>
              <a:t> in </a:t>
            </a:r>
            <a:r>
              <a:rPr lang="nl-NL" dirty="0" err="1"/>
              <a:t>one</a:t>
            </a:r>
            <a:r>
              <a:rPr lang="nl-NL" dirty="0"/>
              <a:t> of the </a:t>
            </a:r>
            <a:r>
              <a:rPr lang="nl-NL" dirty="0" err="1"/>
              <a:t>vaults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185604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5CE6-4090-424A-93F7-239594A4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D4D97-28FA-4FEE-BEF1-0F753266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37FF41-20D5-4339-8840-3E34CC36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6694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0948-FAA7-43B5-98D7-AAA66FA6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1D4E-3103-4CE7-A45A-8D01606AA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4201150"/>
          </a:xfrm>
        </p:spPr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organization</a:t>
            </a:r>
            <a:r>
              <a:rPr lang="nl-NL" dirty="0"/>
              <a:t>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of Microsoft’s recommended </a:t>
            </a:r>
            <a:r>
              <a:rPr lang="nl-NL" dirty="0" err="1"/>
              <a:t>boxes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Multi-factor Authentication (MFA) for </a:t>
            </a:r>
            <a:r>
              <a:rPr lang="nl-NL" dirty="0" err="1"/>
              <a:t>all</a:t>
            </a:r>
            <a:r>
              <a:rPr lang="nl-NL" dirty="0"/>
              <a:t> users</a:t>
            </a:r>
          </a:p>
          <a:p>
            <a:pPr lvl="1"/>
            <a:r>
              <a:rPr lang="nl-NL" dirty="0"/>
              <a:t>Separate </a:t>
            </a:r>
            <a:r>
              <a:rPr lang="nl-NL" dirty="0" err="1"/>
              <a:t>day</a:t>
            </a:r>
            <a:r>
              <a:rPr lang="nl-NL" dirty="0"/>
              <a:t>-to-</a:t>
            </a:r>
            <a:r>
              <a:rPr lang="nl-NL" dirty="0" err="1"/>
              <a:t>day</a:t>
            </a:r>
            <a:r>
              <a:rPr lang="nl-NL" dirty="0"/>
              <a:t> accounts </a:t>
            </a:r>
            <a:r>
              <a:rPr lang="nl-NL" dirty="0" err="1"/>
              <a:t>from</a:t>
            </a:r>
            <a:r>
              <a:rPr lang="nl-NL" dirty="0"/>
              <a:t> privileged accounts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Azure AD Privileged Identity Management </a:t>
            </a:r>
            <a:br>
              <a:rPr lang="nl-NL" dirty="0"/>
            </a:br>
            <a:r>
              <a:rPr lang="nl-NL" b="1" dirty="0" err="1">
                <a:solidFill>
                  <a:srgbClr val="00BCF2"/>
                </a:solidFill>
              </a:rPr>
              <a:t>requires</a:t>
            </a:r>
            <a:r>
              <a:rPr lang="nl-NL" b="1" dirty="0">
                <a:solidFill>
                  <a:srgbClr val="00BCF2"/>
                </a:solidFill>
              </a:rPr>
              <a:t> Azure AD Premium P2</a:t>
            </a:r>
          </a:p>
          <a:p>
            <a:pPr lvl="1"/>
            <a:r>
              <a:rPr lang="nl-NL" dirty="0"/>
              <a:t>Create a </a:t>
            </a:r>
            <a:r>
              <a:rPr lang="nl-NL" dirty="0" err="1"/>
              <a:t>fall-back</a:t>
            </a:r>
            <a:r>
              <a:rPr lang="nl-NL" dirty="0"/>
              <a:t> admin account (for </a:t>
            </a:r>
            <a:r>
              <a:rPr lang="nl-NL" dirty="0" err="1"/>
              <a:t>when</a:t>
            </a:r>
            <a:r>
              <a:rPr lang="nl-NL" dirty="0"/>
              <a:t> Azure MFA </a:t>
            </a:r>
            <a:r>
              <a:rPr lang="nl-NL" dirty="0" err="1"/>
              <a:t>fails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Periodically</a:t>
            </a:r>
            <a:r>
              <a:rPr lang="nl-NL" dirty="0"/>
              <a:t> review </a:t>
            </a:r>
            <a:r>
              <a:rPr lang="nl-NL" dirty="0" err="1"/>
              <a:t>people</a:t>
            </a:r>
            <a:r>
              <a:rPr lang="nl-NL" dirty="0"/>
              <a:t> in privileged </a:t>
            </a:r>
            <a:r>
              <a:rPr lang="nl-NL" dirty="0" err="1"/>
              <a:t>roles</a:t>
            </a:r>
            <a:endParaRPr lang="nl-NL" dirty="0"/>
          </a:p>
          <a:p>
            <a:r>
              <a:rPr lang="nl-NL" dirty="0" err="1"/>
              <a:t>Vaults</a:t>
            </a:r>
            <a:r>
              <a:rPr lang="nl-NL" dirty="0"/>
              <a:t> are </a:t>
            </a:r>
            <a:r>
              <a:rPr lang="nl-NL" dirty="0" err="1"/>
              <a:t>fire</a:t>
            </a:r>
            <a:r>
              <a:rPr lang="nl-NL" dirty="0"/>
              <a:t>-resistent for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time,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fire-proof</a:t>
            </a:r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1139647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47EBF-D379-451D-B5C5-372FBDB5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Concluding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E0BD7F-E48E-42A1-AEDC-CD3C3C2BD3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2891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3E2-FCAF-4947-AE0C-AA3A6844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Just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: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07E88-2964-492D-8A54-6EBAC97B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7292" y="1351298"/>
            <a:ext cx="10519661" cy="4755148"/>
          </a:xfrm>
        </p:spPr>
        <p:txBody>
          <a:bodyPr/>
          <a:lstStyle/>
          <a:p>
            <a:r>
              <a:rPr lang="nl-NL" sz="3200" dirty="0"/>
              <a:t>Keep </a:t>
            </a:r>
            <a:r>
              <a:rPr lang="nl-NL" sz="3200" dirty="0" err="1"/>
              <a:t>current</a:t>
            </a:r>
            <a:endParaRPr lang="nl-NL" sz="3200" dirty="0"/>
          </a:p>
          <a:p>
            <a:pPr lvl="1"/>
            <a:r>
              <a:rPr lang="nl-NL" sz="2800" dirty="0"/>
              <a:t>‘Fire and </a:t>
            </a:r>
            <a:r>
              <a:rPr lang="nl-NL" sz="2800" dirty="0" err="1"/>
              <a:t>Forget</a:t>
            </a:r>
            <a:r>
              <a:rPr lang="nl-NL" sz="2800" dirty="0"/>
              <a:t>’ and ‘</a:t>
            </a:r>
            <a:r>
              <a:rPr lang="nl-NL" sz="2800" dirty="0" err="1"/>
              <a:t>Deploy</a:t>
            </a:r>
            <a:r>
              <a:rPr lang="nl-NL" sz="2800" dirty="0"/>
              <a:t> and write off in 4 </a:t>
            </a:r>
            <a:r>
              <a:rPr lang="nl-NL" sz="2800" dirty="0" err="1"/>
              <a:t>years</a:t>
            </a:r>
            <a:r>
              <a:rPr lang="nl-NL" sz="2800" dirty="0"/>
              <a:t>’ </a:t>
            </a:r>
            <a:br>
              <a:rPr lang="nl-NL" sz="2800" dirty="0"/>
            </a:br>
            <a:r>
              <a:rPr lang="nl-NL" sz="2800" dirty="0"/>
              <a:t>no </a:t>
            </a:r>
            <a:r>
              <a:rPr lang="nl-NL" sz="2800" dirty="0" err="1"/>
              <a:t>longer</a:t>
            </a:r>
            <a:r>
              <a:rPr lang="nl-NL" sz="2800" dirty="0"/>
              <a:t> </a:t>
            </a:r>
            <a:r>
              <a:rPr lang="nl-NL" sz="2800" dirty="0" err="1"/>
              <a:t>work</a:t>
            </a:r>
            <a:endParaRPr lang="nl-NL" sz="2800" dirty="0"/>
          </a:p>
          <a:p>
            <a:r>
              <a:rPr lang="nl-NL" sz="3200" dirty="0" err="1"/>
              <a:t>Implement</a:t>
            </a:r>
            <a:r>
              <a:rPr lang="nl-NL" sz="3200" dirty="0"/>
              <a:t> MFA</a:t>
            </a:r>
          </a:p>
          <a:p>
            <a:pPr lvl="1"/>
            <a:r>
              <a:rPr lang="nl-NL" sz="2800" dirty="0" err="1"/>
              <a:t>If</a:t>
            </a:r>
            <a:r>
              <a:rPr lang="nl-NL" sz="2800" dirty="0"/>
              <a:t> </a:t>
            </a:r>
            <a:r>
              <a:rPr lang="nl-NL" sz="2800" dirty="0" err="1"/>
              <a:t>you’re</a:t>
            </a:r>
            <a:r>
              <a:rPr lang="nl-NL" sz="2800" dirty="0"/>
              <a:t> on MFA Server, </a:t>
            </a:r>
            <a:r>
              <a:rPr lang="nl-NL" sz="2800" dirty="0" err="1"/>
              <a:t>migrate</a:t>
            </a:r>
            <a:r>
              <a:rPr lang="nl-NL" sz="2800" dirty="0"/>
              <a:t> to Azure MFA</a:t>
            </a:r>
          </a:p>
          <a:p>
            <a:pPr lvl="1"/>
            <a:r>
              <a:rPr lang="nl-NL" sz="2800" dirty="0" err="1"/>
              <a:t>If</a:t>
            </a:r>
            <a:r>
              <a:rPr lang="nl-NL" sz="2800" dirty="0"/>
              <a:t> </a:t>
            </a:r>
            <a:r>
              <a:rPr lang="nl-NL" sz="2800" dirty="0" err="1"/>
              <a:t>you’re</a:t>
            </a:r>
            <a:r>
              <a:rPr lang="nl-NL" sz="2800" dirty="0"/>
              <a:t> </a:t>
            </a:r>
            <a:r>
              <a:rPr lang="nl-NL" sz="2800" dirty="0" err="1"/>
              <a:t>manually</a:t>
            </a:r>
            <a:r>
              <a:rPr lang="nl-NL" sz="2800" dirty="0"/>
              <a:t> </a:t>
            </a:r>
            <a:r>
              <a:rPr lang="nl-NL" sz="2800" dirty="0" err="1"/>
              <a:t>enabling</a:t>
            </a:r>
            <a:r>
              <a:rPr lang="nl-NL" sz="2800" dirty="0"/>
              <a:t> MFA, </a:t>
            </a:r>
            <a:r>
              <a:rPr lang="nl-NL" sz="2800" dirty="0" err="1"/>
              <a:t>migrate</a:t>
            </a:r>
            <a:r>
              <a:rPr lang="nl-NL" sz="2800" dirty="0"/>
              <a:t> to Conditional Access</a:t>
            </a:r>
          </a:p>
          <a:p>
            <a:r>
              <a:rPr lang="nl-NL" sz="3200" dirty="0" err="1"/>
              <a:t>Following</a:t>
            </a:r>
            <a:r>
              <a:rPr lang="nl-NL" sz="3200" dirty="0"/>
              <a:t> Microsoft’s recommended practices is </a:t>
            </a:r>
            <a:r>
              <a:rPr lang="nl-NL" sz="3200" dirty="0" err="1"/>
              <a:t>not</a:t>
            </a:r>
            <a:r>
              <a:rPr lang="nl-NL" sz="3200" dirty="0"/>
              <a:t> </a:t>
            </a:r>
            <a:r>
              <a:rPr lang="nl-NL" sz="3200" dirty="0" err="1"/>
              <a:t>all</a:t>
            </a:r>
            <a:r>
              <a:rPr lang="nl-NL" sz="3200" dirty="0"/>
              <a:t> </a:t>
            </a:r>
          </a:p>
          <a:p>
            <a:pPr lvl="1"/>
            <a:r>
              <a:rPr lang="nl-NL" sz="2800" dirty="0" err="1"/>
              <a:t>Think</a:t>
            </a:r>
            <a:r>
              <a:rPr lang="nl-NL" sz="2800" dirty="0"/>
              <a:t> </a:t>
            </a:r>
            <a:r>
              <a:rPr lang="nl-NL" sz="2800" dirty="0" err="1"/>
              <a:t>about</a:t>
            </a:r>
            <a:r>
              <a:rPr lang="nl-NL" sz="2800" dirty="0"/>
              <a:t> </a:t>
            </a:r>
            <a:r>
              <a:rPr lang="nl-NL" sz="2800" dirty="0" err="1"/>
              <a:t>your</a:t>
            </a:r>
            <a:r>
              <a:rPr lang="nl-NL" sz="2800" dirty="0"/>
              <a:t> Identity Single Points of Failure (</a:t>
            </a:r>
            <a:r>
              <a:rPr lang="nl-NL" sz="2800" dirty="0" err="1"/>
              <a:t>SPoFs</a:t>
            </a:r>
            <a:r>
              <a:rPr lang="nl-NL" sz="2800" dirty="0"/>
              <a:t>), and </a:t>
            </a:r>
            <a:r>
              <a:rPr lang="nl-NL" sz="2800" dirty="0" err="1"/>
              <a:t>mitigate</a:t>
            </a:r>
            <a:r>
              <a:rPr lang="nl-NL" sz="2800" dirty="0"/>
              <a:t> </a:t>
            </a:r>
            <a:r>
              <a:rPr lang="nl-NL" sz="2800" dirty="0" err="1"/>
              <a:t>them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66610077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B819-E6B9-43D4-9965-71D00019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!</a:t>
            </a:r>
            <a:endParaRPr lang="en-NL" dirty="0"/>
          </a:p>
        </p:txBody>
      </p:sp>
      <p:sp>
        <p:nvSpPr>
          <p:cNvPr id="4" name="Shape 2872">
            <a:extLst>
              <a:ext uri="{FF2B5EF4-FFF2-40B4-BE49-F238E27FC236}">
                <a16:creationId xmlns:a16="http://schemas.microsoft.com/office/drawing/2014/main" id="{40AAD589-400B-4A29-AE26-3C5E91591C81}"/>
              </a:ext>
            </a:extLst>
          </p:cNvPr>
          <p:cNvSpPr/>
          <p:nvPr/>
        </p:nvSpPr>
        <p:spPr>
          <a:xfrm>
            <a:off x="906950" y="2561015"/>
            <a:ext cx="600082" cy="600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Shape 2874">
            <a:extLst>
              <a:ext uri="{FF2B5EF4-FFF2-40B4-BE49-F238E27FC236}">
                <a16:creationId xmlns:a16="http://schemas.microsoft.com/office/drawing/2014/main" id="{10015FA2-D3D8-4FAD-AEE6-4161CA51D630}"/>
              </a:ext>
            </a:extLst>
          </p:cNvPr>
          <p:cNvSpPr/>
          <p:nvPr/>
        </p:nvSpPr>
        <p:spPr>
          <a:xfrm>
            <a:off x="906950" y="4726527"/>
            <a:ext cx="600082" cy="600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2878">
            <a:extLst>
              <a:ext uri="{FF2B5EF4-FFF2-40B4-BE49-F238E27FC236}">
                <a16:creationId xmlns:a16="http://schemas.microsoft.com/office/drawing/2014/main" id="{CE8B5ED3-B944-4633-A0C1-FA032B599D02}"/>
              </a:ext>
            </a:extLst>
          </p:cNvPr>
          <p:cNvSpPr/>
          <p:nvPr/>
        </p:nvSpPr>
        <p:spPr>
          <a:xfrm>
            <a:off x="906948" y="3643771"/>
            <a:ext cx="600082" cy="600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02B05-9E74-48A8-9A1D-2C02CECFB3D6}"/>
              </a:ext>
            </a:extLst>
          </p:cNvPr>
          <p:cNvSpPr txBox="1"/>
          <p:nvPr/>
        </p:nvSpPr>
        <p:spPr>
          <a:xfrm>
            <a:off x="1625884" y="2653960"/>
            <a:ext cx="28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@SanderBerkouwer</a:t>
            </a:r>
            <a:endParaRPr lang="en-N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AF1F9-44F9-40FE-9A7B-F4B49B83083B}"/>
              </a:ext>
            </a:extLst>
          </p:cNvPr>
          <p:cNvSpPr txBox="1"/>
          <p:nvPr/>
        </p:nvSpPr>
        <p:spPr>
          <a:xfrm>
            <a:off x="1625884" y="3556756"/>
            <a:ext cx="311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www.linkedin.com/in/</a:t>
            </a:r>
            <a:br>
              <a:rPr lang="en-US" sz="2400" dirty="0"/>
            </a:br>
            <a:r>
              <a:rPr lang="en-US" sz="2400" dirty="0" err="1"/>
              <a:t>sanderberkouwer</a:t>
            </a:r>
            <a:endParaRPr lang="en-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B73D5-C695-424B-ADCB-8AB1C8C9B951}"/>
              </a:ext>
            </a:extLst>
          </p:cNvPr>
          <p:cNvSpPr txBox="1"/>
          <p:nvPr/>
        </p:nvSpPr>
        <p:spPr>
          <a:xfrm>
            <a:off x="1625884" y="4639512"/>
            <a:ext cx="4986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https://www.youtube.com/channel/</a:t>
            </a:r>
            <a:br>
              <a:rPr lang="en-US" sz="2400" dirty="0"/>
            </a:br>
            <a:r>
              <a:rPr lang="en-US" sz="2400" dirty="0"/>
              <a:t>UC513MRJceXlr4P3sMIrcF9w</a:t>
            </a:r>
            <a:endParaRPr lang="en-NL" sz="2400" dirty="0"/>
          </a:p>
        </p:txBody>
      </p:sp>
      <p:sp>
        <p:nvSpPr>
          <p:cNvPr id="10" name="Shape 2883">
            <a:extLst>
              <a:ext uri="{FF2B5EF4-FFF2-40B4-BE49-F238E27FC236}">
                <a16:creationId xmlns:a16="http://schemas.microsoft.com/office/drawing/2014/main" id="{7AA7CB58-0674-4228-8215-D990BB200021}"/>
              </a:ext>
            </a:extLst>
          </p:cNvPr>
          <p:cNvSpPr/>
          <p:nvPr/>
        </p:nvSpPr>
        <p:spPr>
          <a:xfrm>
            <a:off x="906948" y="1478259"/>
            <a:ext cx="600082" cy="600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F255B-1E32-4510-B1FD-E22DEFFCB3AF}"/>
              </a:ext>
            </a:extLst>
          </p:cNvPr>
          <p:cNvSpPr txBox="1"/>
          <p:nvPr/>
        </p:nvSpPr>
        <p:spPr>
          <a:xfrm>
            <a:off x="1625885" y="1391242"/>
            <a:ext cx="2183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DirTeam.com</a:t>
            </a:r>
          </a:p>
          <a:p>
            <a:r>
              <a:rPr lang="en-US" sz="2400" dirty="0"/>
              <a:t>ServerCore.net</a:t>
            </a:r>
            <a:endParaRPr lang="en-NL" sz="2400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BBA1F1B-49B3-41C3-8B28-E1ADFE0C7A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3925" y="1034902"/>
            <a:ext cx="3657977" cy="4557480"/>
          </a:xfrm>
          <a:prstGeom prst="rect">
            <a:avLst/>
          </a:prstGeom>
          <a:scene3d>
            <a:camera prst="perspectiveContrastingLeftFacing"/>
            <a:lightRig rig="contrasting" dir="t"/>
          </a:scene3d>
          <a:sp3d extrusionH="698500">
            <a:extrusionClr>
              <a:schemeClr val="bg1">
                <a:lumMod val="75000"/>
              </a:schemeClr>
            </a:extrusionClr>
          </a:sp3d>
        </p:spPr>
      </p:pic>
    </p:spTree>
    <p:extLst>
      <p:ext uri="{BB962C8B-B14F-4D97-AF65-F5344CB8AC3E}">
        <p14:creationId xmlns:p14="http://schemas.microsoft.com/office/powerpoint/2010/main" val="392843905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9881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4BB925-08D0-468C-BCD0-D5E6EBFF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Identity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E2A5-2400-4B1D-91D8-D1E81879A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10952"/>
            <a:ext cx="11018520" cy="2185214"/>
          </a:xfrm>
        </p:spPr>
        <p:txBody>
          <a:bodyPr/>
          <a:lstStyle/>
          <a:p>
            <a:r>
              <a:rPr lang="en-US" dirty="0"/>
              <a:t>Hybrid Identity is extending </a:t>
            </a:r>
          </a:p>
          <a:p>
            <a:pPr marL="0" indent="0">
              <a:buNone/>
            </a:pPr>
            <a:r>
              <a:rPr lang="en-US" dirty="0"/>
              <a:t>	On-premises Active Directory Domain Services</a:t>
            </a:r>
          </a:p>
          <a:p>
            <a:pPr marL="0" indent="0">
              <a:buNone/>
            </a:pPr>
            <a:r>
              <a:rPr lang="en-US" dirty="0"/>
              <a:t>				to</a:t>
            </a:r>
          </a:p>
          <a:p>
            <a:pPr marL="0" indent="0">
              <a:buNone/>
            </a:pPr>
            <a:r>
              <a:rPr lang="en-US" dirty="0"/>
              <a:t>	Microsoft’s Azure Active Directory service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E4173BB-FAE0-4174-B3CA-A46C666196A0}"/>
              </a:ext>
            </a:extLst>
          </p:cNvPr>
          <p:cNvSpPr txBox="1">
            <a:spLocks/>
          </p:cNvSpPr>
          <p:nvPr/>
        </p:nvSpPr>
        <p:spPr>
          <a:xfrm>
            <a:off x="590868" y="4250801"/>
            <a:ext cx="11018520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80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done right, the benefits include:</a:t>
            </a:r>
          </a:p>
          <a:p>
            <a:pPr lvl="1"/>
            <a:r>
              <a:rPr lang="en-US" dirty="0"/>
              <a:t>Single Sign-on (SSO) to cloud apps</a:t>
            </a:r>
          </a:p>
          <a:p>
            <a:pPr lvl="1"/>
            <a:r>
              <a:rPr lang="en-US" dirty="0"/>
              <a:t>Conditional access and multi-factor authentication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DE4EB2-4E0E-45B9-9BF7-147C2C42A468}"/>
              </a:ext>
            </a:extLst>
          </p:cNvPr>
          <p:cNvCxnSpPr/>
          <p:nvPr/>
        </p:nvCxnSpPr>
        <p:spPr>
          <a:xfrm>
            <a:off x="1487346" y="2245486"/>
            <a:ext cx="2013995" cy="0"/>
          </a:xfrm>
          <a:prstGeom prst="line">
            <a:avLst/>
          </a:prstGeom>
          <a:ln w="285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CABAF-FB49-4DC8-A5A6-681BA0B4C9F1}"/>
              </a:ext>
            </a:extLst>
          </p:cNvPr>
          <p:cNvCxnSpPr>
            <a:cxnSpLocks/>
          </p:cNvCxnSpPr>
          <p:nvPr/>
        </p:nvCxnSpPr>
        <p:spPr>
          <a:xfrm>
            <a:off x="6093460" y="2245486"/>
            <a:ext cx="2547041" cy="0"/>
          </a:xfrm>
          <a:prstGeom prst="line">
            <a:avLst/>
          </a:prstGeom>
          <a:ln w="285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47468-FA8E-4BA2-BD39-32179AE1FC2D}"/>
              </a:ext>
            </a:extLst>
          </p:cNvPr>
          <p:cNvCxnSpPr>
            <a:cxnSpLocks/>
          </p:cNvCxnSpPr>
          <p:nvPr/>
        </p:nvCxnSpPr>
        <p:spPr>
          <a:xfrm>
            <a:off x="1487346" y="3404883"/>
            <a:ext cx="1707267" cy="0"/>
          </a:xfrm>
          <a:prstGeom prst="line">
            <a:avLst/>
          </a:prstGeom>
          <a:ln w="285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AB97-93DA-46BC-8171-B05F804B1ABD}"/>
              </a:ext>
            </a:extLst>
          </p:cNvPr>
          <p:cNvCxnSpPr>
            <a:cxnSpLocks/>
          </p:cNvCxnSpPr>
          <p:nvPr/>
        </p:nvCxnSpPr>
        <p:spPr>
          <a:xfrm>
            <a:off x="6726819" y="3404883"/>
            <a:ext cx="1097667" cy="0"/>
          </a:xfrm>
          <a:prstGeom prst="line">
            <a:avLst/>
          </a:prstGeom>
          <a:ln w="285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ABAC98-CF70-45B5-9A23-414E3BB2BB82}"/>
              </a:ext>
            </a:extLst>
          </p:cNvPr>
          <p:cNvGrpSpPr/>
          <p:nvPr/>
        </p:nvGrpSpPr>
        <p:grpSpPr>
          <a:xfrm>
            <a:off x="8759692" y="43542"/>
            <a:ext cx="3752842" cy="5213158"/>
            <a:chOff x="8906308" y="-587279"/>
            <a:chExt cx="3752842" cy="5213158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FE999AE0-C4F8-4FE8-9FAF-51F5BA0056F8}"/>
                </a:ext>
              </a:extLst>
            </p:cNvPr>
            <p:cNvSpPr/>
            <p:nvPr/>
          </p:nvSpPr>
          <p:spPr>
            <a:xfrm>
              <a:off x="8906308" y="3528854"/>
              <a:ext cx="3133155" cy="1097025"/>
            </a:xfrm>
            <a:prstGeom prst="trapezoid">
              <a:avLst>
                <a:gd name="adj" fmla="val 77212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3E508A-6D4B-4DA4-825E-02E7AD4D1B49}"/>
                </a:ext>
              </a:extLst>
            </p:cNvPr>
            <p:cNvCxnSpPr/>
            <p:nvPr/>
          </p:nvCxnSpPr>
          <p:spPr>
            <a:xfrm flipV="1">
              <a:off x="9715459" y="4075307"/>
              <a:ext cx="902491" cy="253403"/>
            </a:xfrm>
            <a:prstGeom prst="line">
              <a:avLst/>
            </a:prstGeom>
            <a:ln w="28575">
              <a:solidFill>
                <a:srgbClr val="007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FE3D81-280F-43C0-8824-D1989A29B498}"/>
                </a:ext>
              </a:extLst>
            </p:cNvPr>
            <p:cNvGrpSpPr/>
            <p:nvPr/>
          </p:nvGrpSpPr>
          <p:grpSpPr>
            <a:xfrm>
              <a:off x="9127978" y="3934972"/>
              <a:ext cx="832409" cy="605680"/>
              <a:chOff x="6319719" y="6566681"/>
              <a:chExt cx="876997" cy="638122"/>
            </a:xfrm>
          </p:grpSpPr>
          <p:grpSp>
            <p:nvGrpSpPr>
              <p:cNvPr id="26" name="Group 411">
                <a:extLst>
                  <a:ext uri="{FF2B5EF4-FFF2-40B4-BE49-F238E27FC236}">
                    <a16:creationId xmlns:a16="http://schemas.microsoft.com/office/drawing/2014/main" id="{D158BBC7-6A93-4D5C-B80E-86479DD13D24}"/>
                  </a:ext>
                </a:extLst>
              </p:cNvPr>
              <p:cNvGrpSpPr/>
              <p:nvPr/>
            </p:nvGrpSpPr>
            <p:grpSpPr>
              <a:xfrm>
                <a:off x="6319719" y="6566681"/>
                <a:ext cx="876997" cy="638122"/>
                <a:chOff x="9205006" y="3459759"/>
                <a:chExt cx="1094657" cy="796496"/>
              </a:xfrm>
              <a:solidFill>
                <a:srgbClr val="FF5F00"/>
              </a:solidFill>
            </p:grpSpPr>
            <p:sp>
              <p:nvSpPr>
                <p:cNvPr id="28" name="Rectangle 412">
                  <a:extLst>
                    <a:ext uri="{FF2B5EF4-FFF2-40B4-BE49-F238E27FC236}">
                      <a16:creationId xmlns:a16="http://schemas.microsoft.com/office/drawing/2014/main" id="{3D7B346E-6A2E-4771-B249-8210227E52C9}"/>
                    </a:ext>
                  </a:extLst>
                </p:cNvPr>
                <p:cNvSpPr/>
                <p:nvPr/>
              </p:nvSpPr>
              <p:spPr>
                <a:xfrm>
                  <a:off x="9388269" y="3513783"/>
                  <a:ext cx="732894" cy="468974"/>
                </a:xfrm>
                <a:prstGeom prst="rect">
                  <a:avLst/>
                </a:pr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ound Same Side Corner Rectangle 413">
                  <a:extLst>
                    <a:ext uri="{FF2B5EF4-FFF2-40B4-BE49-F238E27FC236}">
                      <a16:creationId xmlns:a16="http://schemas.microsoft.com/office/drawing/2014/main" id="{DDE0C895-605E-41CF-AA03-6E6143E03B07}"/>
                    </a:ext>
                  </a:extLst>
                </p:cNvPr>
                <p:cNvSpPr/>
                <p:nvPr/>
              </p:nvSpPr>
              <p:spPr>
                <a:xfrm rot="10800000">
                  <a:off x="9206508" y="4210536"/>
                  <a:ext cx="1093155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rapezoid 414">
                  <a:extLst>
                    <a:ext uri="{FF2B5EF4-FFF2-40B4-BE49-F238E27FC236}">
                      <a16:creationId xmlns:a16="http://schemas.microsoft.com/office/drawing/2014/main" id="{0B42989B-BDF6-4C50-A425-E759F4DFA4F5}"/>
                    </a:ext>
                  </a:extLst>
                </p:cNvPr>
                <p:cNvSpPr/>
                <p:nvPr/>
              </p:nvSpPr>
              <p:spPr>
                <a:xfrm>
                  <a:off x="9205006" y="4062900"/>
                  <a:ext cx="1094657" cy="122264"/>
                </a:xfrm>
                <a:prstGeom prst="trapezoid">
                  <a:avLst>
                    <a:gd name="adj" fmla="val 95115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ound Same Side Corner Rectangle 416">
                  <a:extLst>
                    <a:ext uri="{FF2B5EF4-FFF2-40B4-BE49-F238E27FC236}">
                      <a16:creationId xmlns:a16="http://schemas.microsoft.com/office/drawing/2014/main" id="{DDCEAB9E-BB25-42CF-AD46-FA778FEF80A6}"/>
                    </a:ext>
                  </a:extLst>
                </p:cNvPr>
                <p:cNvSpPr/>
                <p:nvPr/>
              </p:nvSpPr>
              <p:spPr>
                <a:xfrm>
                  <a:off x="9318341" y="3459759"/>
                  <a:ext cx="864985" cy="578546"/>
                </a:xfrm>
                <a:prstGeom prst="round2SameRect">
                  <a:avLst>
                    <a:gd name="adj1" fmla="val 10493"/>
                    <a:gd name="adj2" fmla="val 0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Trapezoid 417">
                  <a:extLst>
                    <a:ext uri="{FF2B5EF4-FFF2-40B4-BE49-F238E27FC236}">
                      <a16:creationId xmlns:a16="http://schemas.microsoft.com/office/drawing/2014/main" id="{074ED3DC-684E-4688-8769-09DD56A48D7B}"/>
                    </a:ext>
                  </a:extLst>
                </p:cNvPr>
                <p:cNvSpPr/>
                <p:nvPr/>
              </p:nvSpPr>
              <p:spPr>
                <a:xfrm>
                  <a:off x="9318341" y="4090522"/>
                  <a:ext cx="864985" cy="53001"/>
                </a:xfrm>
                <a:prstGeom prst="trapezoid">
                  <a:avLst>
                    <a:gd name="adj" fmla="val 82771"/>
                  </a:avLst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rapezoid 418">
                  <a:extLst>
                    <a:ext uri="{FF2B5EF4-FFF2-40B4-BE49-F238E27FC236}">
                      <a16:creationId xmlns:a16="http://schemas.microsoft.com/office/drawing/2014/main" id="{BC9EA8A2-A518-4F8F-BDF9-044162FC348B}"/>
                    </a:ext>
                  </a:extLst>
                </p:cNvPr>
                <p:cNvSpPr/>
                <p:nvPr/>
              </p:nvSpPr>
              <p:spPr>
                <a:xfrm>
                  <a:off x="9624196" y="4112689"/>
                  <a:ext cx="257803" cy="45719"/>
                </a:xfrm>
                <a:prstGeom prst="trapezoid">
                  <a:avLst>
                    <a:gd name="adj" fmla="val 79632"/>
                  </a:avLst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7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4" name="Straight Connector 419">
                  <a:extLst>
                    <a:ext uri="{FF2B5EF4-FFF2-40B4-BE49-F238E27FC236}">
                      <a16:creationId xmlns:a16="http://schemas.microsoft.com/office/drawing/2014/main" id="{72798C62-B9C6-4387-8115-28F012A06CEC}"/>
                    </a:ext>
                  </a:extLst>
                </p:cNvPr>
                <p:cNvCxnSpPr/>
                <p:nvPr/>
              </p:nvCxnSpPr>
              <p:spPr>
                <a:xfrm>
                  <a:off x="9660732" y="4221832"/>
                  <a:ext cx="188118" cy="0"/>
                </a:xfrm>
                <a:prstGeom prst="line">
                  <a:avLst/>
                </a:pr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420">
                <a:extLst>
                  <a:ext uri="{FF2B5EF4-FFF2-40B4-BE49-F238E27FC236}">
                    <a16:creationId xmlns:a16="http://schemas.microsoft.com/office/drawing/2014/main" id="{27EA8359-8BCF-4B58-942A-2002193FDA58}"/>
                  </a:ext>
                </a:extLst>
              </p:cNvPr>
              <p:cNvSpPr/>
              <p:nvPr/>
            </p:nvSpPr>
            <p:spPr>
              <a:xfrm>
                <a:off x="6462482" y="6610989"/>
                <a:ext cx="589075" cy="37572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EC11EF-278E-4C20-834F-B52857509908}"/>
                </a:ext>
              </a:extLst>
            </p:cNvPr>
            <p:cNvGrpSpPr/>
            <p:nvPr/>
          </p:nvGrpSpPr>
          <p:grpSpPr>
            <a:xfrm>
              <a:off x="9999841" y="3241704"/>
              <a:ext cx="774730" cy="569183"/>
              <a:chOff x="5169877" y="6709300"/>
              <a:chExt cx="928857" cy="68241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CFBDE9-E53A-41BE-BEC1-5B597CF77636}"/>
                  </a:ext>
                </a:extLst>
              </p:cNvPr>
              <p:cNvGrpSpPr/>
              <p:nvPr/>
            </p:nvGrpSpPr>
            <p:grpSpPr>
              <a:xfrm>
                <a:off x="5169877" y="6709300"/>
                <a:ext cx="928857" cy="682417"/>
                <a:chOff x="4270081" y="5578074"/>
                <a:chExt cx="928857" cy="682417"/>
              </a:xfrm>
              <a:solidFill>
                <a:srgbClr val="422963"/>
              </a:solidFill>
            </p:grpSpPr>
            <p:sp>
              <p:nvSpPr>
                <p:cNvPr id="40" name="Parallelogram 39">
                  <a:extLst>
                    <a:ext uri="{FF2B5EF4-FFF2-40B4-BE49-F238E27FC236}">
                      <a16:creationId xmlns:a16="http://schemas.microsoft.com/office/drawing/2014/main" id="{44E38CC2-F11B-40CE-AFBC-5CBEB26F4830}"/>
                    </a:ext>
                  </a:extLst>
                </p:cNvPr>
                <p:cNvSpPr/>
                <p:nvPr/>
              </p:nvSpPr>
              <p:spPr>
                <a:xfrm rot="20723370">
                  <a:off x="4513229" y="5663948"/>
                  <a:ext cx="685709" cy="545028"/>
                </a:xfrm>
                <a:prstGeom prst="parallelogram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Parallelogram 40">
                  <a:extLst>
                    <a:ext uri="{FF2B5EF4-FFF2-40B4-BE49-F238E27FC236}">
                      <a16:creationId xmlns:a16="http://schemas.microsoft.com/office/drawing/2014/main" id="{8CF357E9-E8B0-43EB-BD93-5F19D8FF3CAC}"/>
                    </a:ext>
                  </a:extLst>
                </p:cNvPr>
                <p:cNvSpPr/>
                <p:nvPr/>
              </p:nvSpPr>
              <p:spPr>
                <a:xfrm rot="568696" flipH="1">
                  <a:off x="4270081" y="5707832"/>
                  <a:ext cx="366054" cy="552659"/>
                </a:xfrm>
                <a:prstGeom prst="parallelogram">
                  <a:avLst>
                    <a:gd name="adj" fmla="val 25856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Parallelogram 41">
                  <a:extLst>
                    <a:ext uri="{FF2B5EF4-FFF2-40B4-BE49-F238E27FC236}">
                      <a16:creationId xmlns:a16="http://schemas.microsoft.com/office/drawing/2014/main" id="{3F2D596E-1D98-4AE7-8711-59E06CFD327A}"/>
                    </a:ext>
                  </a:extLst>
                </p:cNvPr>
                <p:cNvSpPr/>
                <p:nvPr/>
              </p:nvSpPr>
              <p:spPr>
                <a:xfrm rot="20722133" flipV="1">
                  <a:off x="4328370" y="5578074"/>
                  <a:ext cx="793226" cy="106452"/>
                </a:xfrm>
                <a:prstGeom prst="parallelogram">
                  <a:avLst>
                    <a:gd name="adj" fmla="val 220629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1CB5DA01-9812-4BC5-BF5C-913B599DC4CD}"/>
                  </a:ext>
                </a:extLst>
              </p:cNvPr>
              <p:cNvSpPr/>
              <p:nvPr/>
            </p:nvSpPr>
            <p:spPr>
              <a:xfrm rot="626944" flipV="1">
                <a:off x="5243011" y="7318274"/>
                <a:ext cx="221302" cy="45719"/>
              </a:xfrm>
              <a:prstGeom prst="parallelogram">
                <a:avLst>
                  <a:gd name="adj" fmla="val 18349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8E68283D-EC70-424D-8881-77E86F91DFC7}"/>
                  </a:ext>
                </a:extLst>
              </p:cNvPr>
              <p:cNvSpPr/>
              <p:nvPr/>
            </p:nvSpPr>
            <p:spPr>
              <a:xfrm rot="626944" flipV="1">
                <a:off x="5243010" y="7250607"/>
                <a:ext cx="221302" cy="45719"/>
              </a:xfrm>
              <a:prstGeom prst="parallelogram">
                <a:avLst>
                  <a:gd name="adj" fmla="val 18349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D8B2CD58-A9E0-4B54-97DC-BB61218F594A}"/>
                  </a:ext>
                </a:extLst>
              </p:cNvPr>
              <p:cNvSpPr/>
              <p:nvPr/>
            </p:nvSpPr>
            <p:spPr>
              <a:xfrm rot="626944" flipV="1">
                <a:off x="5239785" y="6864750"/>
                <a:ext cx="221302" cy="45719"/>
              </a:xfrm>
              <a:prstGeom prst="parallelogram">
                <a:avLst>
                  <a:gd name="adj" fmla="val 18349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9DF813-4939-42A7-AA6A-4B327CDA2345}"/>
                </a:ext>
              </a:extLst>
            </p:cNvPr>
            <p:cNvGrpSpPr/>
            <p:nvPr/>
          </p:nvGrpSpPr>
          <p:grpSpPr>
            <a:xfrm>
              <a:off x="10330490" y="3579944"/>
              <a:ext cx="1056175" cy="623295"/>
              <a:chOff x="4832442" y="6644422"/>
              <a:chExt cx="1266293" cy="74729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6FB4771-F562-45EB-BEA5-B2B70CFD48CF}"/>
                  </a:ext>
                </a:extLst>
              </p:cNvPr>
              <p:cNvGrpSpPr/>
              <p:nvPr/>
            </p:nvGrpSpPr>
            <p:grpSpPr>
              <a:xfrm>
                <a:off x="4832442" y="6644422"/>
                <a:ext cx="1266293" cy="747295"/>
                <a:chOff x="4832442" y="6644422"/>
                <a:chExt cx="1266293" cy="74729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6CE5884-1EF4-40D1-AF38-555DBA30FAFF}"/>
                    </a:ext>
                  </a:extLst>
                </p:cNvPr>
                <p:cNvGrpSpPr/>
                <p:nvPr/>
              </p:nvGrpSpPr>
              <p:grpSpPr>
                <a:xfrm>
                  <a:off x="4832442" y="6644422"/>
                  <a:ext cx="928857" cy="682417"/>
                  <a:chOff x="4270081" y="5578074"/>
                  <a:chExt cx="928857" cy="682417"/>
                </a:xfrm>
                <a:solidFill>
                  <a:srgbClr val="422963"/>
                </a:solidFill>
              </p:grpSpPr>
              <p:sp>
                <p:nvSpPr>
                  <p:cNvPr id="56" name="Parallelogram 55">
                    <a:extLst>
                      <a:ext uri="{FF2B5EF4-FFF2-40B4-BE49-F238E27FC236}">
                        <a16:creationId xmlns:a16="http://schemas.microsoft.com/office/drawing/2014/main" id="{E2D3D2F3-42A4-499D-8D07-21E0DE46632C}"/>
                      </a:ext>
                    </a:extLst>
                  </p:cNvPr>
                  <p:cNvSpPr/>
                  <p:nvPr/>
                </p:nvSpPr>
                <p:spPr>
                  <a:xfrm rot="20723370">
                    <a:off x="4513229" y="5663948"/>
                    <a:ext cx="685709" cy="545028"/>
                  </a:xfrm>
                  <a:prstGeom prst="parallelogram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675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Parallelogram 56">
                    <a:extLst>
                      <a:ext uri="{FF2B5EF4-FFF2-40B4-BE49-F238E27FC236}">
                        <a16:creationId xmlns:a16="http://schemas.microsoft.com/office/drawing/2014/main" id="{02A44EFF-8084-4DB2-BE00-82C420DD9584}"/>
                      </a:ext>
                    </a:extLst>
                  </p:cNvPr>
                  <p:cNvSpPr/>
                  <p:nvPr/>
                </p:nvSpPr>
                <p:spPr>
                  <a:xfrm rot="568696" flipH="1">
                    <a:off x="4270081" y="5707832"/>
                    <a:ext cx="366054" cy="552659"/>
                  </a:xfrm>
                  <a:prstGeom prst="parallelogram">
                    <a:avLst>
                      <a:gd name="adj" fmla="val 25856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675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Parallelogram 57">
                    <a:extLst>
                      <a:ext uri="{FF2B5EF4-FFF2-40B4-BE49-F238E27FC236}">
                        <a16:creationId xmlns:a16="http://schemas.microsoft.com/office/drawing/2014/main" id="{A1B5F9DB-E42F-410F-9048-E7F3DD385BC4}"/>
                      </a:ext>
                    </a:extLst>
                  </p:cNvPr>
                  <p:cNvSpPr/>
                  <p:nvPr/>
                </p:nvSpPr>
                <p:spPr>
                  <a:xfrm rot="20722133" flipV="1">
                    <a:off x="4328370" y="5578074"/>
                    <a:ext cx="793226" cy="106452"/>
                  </a:xfrm>
                  <a:prstGeom prst="parallelogram">
                    <a:avLst>
                      <a:gd name="adj" fmla="val 220629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675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858406D-F182-4F42-A8EB-5FBB0F96F971}"/>
                    </a:ext>
                  </a:extLst>
                </p:cNvPr>
                <p:cNvGrpSpPr/>
                <p:nvPr/>
              </p:nvGrpSpPr>
              <p:grpSpPr>
                <a:xfrm>
                  <a:off x="5169877" y="6709300"/>
                  <a:ext cx="928858" cy="682417"/>
                  <a:chOff x="4270081" y="5578074"/>
                  <a:chExt cx="928858" cy="682417"/>
                </a:xfrm>
                <a:solidFill>
                  <a:srgbClr val="422963"/>
                </a:solidFill>
              </p:grpSpPr>
              <p:sp>
                <p:nvSpPr>
                  <p:cNvPr id="53" name="Parallelogram 52">
                    <a:extLst>
                      <a:ext uri="{FF2B5EF4-FFF2-40B4-BE49-F238E27FC236}">
                        <a16:creationId xmlns:a16="http://schemas.microsoft.com/office/drawing/2014/main" id="{745DBB6A-9F4A-4C21-BE7B-C6E5F6B64D96}"/>
                      </a:ext>
                    </a:extLst>
                  </p:cNvPr>
                  <p:cNvSpPr/>
                  <p:nvPr/>
                </p:nvSpPr>
                <p:spPr>
                  <a:xfrm rot="20723370">
                    <a:off x="4513230" y="5663950"/>
                    <a:ext cx="685709" cy="545028"/>
                  </a:xfrm>
                  <a:prstGeom prst="parallelogram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675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Parallelogram 53">
                    <a:extLst>
                      <a:ext uri="{FF2B5EF4-FFF2-40B4-BE49-F238E27FC236}">
                        <a16:creationId xmlns:a16="http://schemas.microsoft.com/office/drawing/2014/main" id="{2C39F0D4-9E4E-4361-84D5-9719113D92F2}"/>
                      </a:ext>
                    </a:extLst>
                  </p:cNvPr>
                  <p:cNvSpPr/>
                  <p:nvPr/>
                </p:nvSpPr>
                <p:spPr>
                  <a:xfrm rot="568696" flipH="1">
                    <a:off x="4270081" y="5707832"/>
                    <a:ext cx="366054" cy="552659"/>
                  </a:xfrm>
                  <a:prstGeom prst="parallelogram">
                    <a:avLst>
                      <a:gd name="adj" fmla="val 25856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675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Parallelogram 54">
                    <a:extLst>
                      <a:ext uri="{FF2B5EF4-FFF2-40B4-BE49-F238E27FC236}">
                        <a16:creationId xmlns:a16="http://schemas.microsoft.com/office/drawing/2014/main" id="{F1E8A410-87A7-464F-98C5-2957CC8E3D60}"/>
                      </a:ext>
                    </a:extLst>
                  </p:cNvPr>
                  <p:cNvSpPr/>
                  <p:nvPr/>
                </p:nvSpPr>
                <p:spPr>
                  <a:xfrm rot="20722133" flipV="1">
                    <a:off x="4328370" y="5578074"/>
                    <a:ext cx="793226" cy="106452"/>
                  </a:xfrm>
                  <a:prstGeom prst="parallelogram">
                    <a:avLst>
                      <a:gd name="adj" fmla="val 220629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675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EAF7ABF7-65F4-4A99-AFD2-DDB5463F564C}"/>
                  </a:ext>
                </a:extLst>
              </p:cNvPr>
              <p:cNvSpPr/>
              <p:nvPr/>
            </p:nvSpPr>
            <p:spPr>
              <a:xfrm rot="626944" flipV="1">
                <a:off x="5243011" y="7318274"/>
                <a:ext cx="221302" cy="45719"/>
              </a:xfrm>
              <a:prstGeom prst="parallelogram">
                <a:avLst>
                  <a:gd name="adj" fmla="val 18349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F79BB738-EF5D-4C3B-A9AA-83D7C8BA5969}"/>
                  </a:ext>
                </a:extLst>
              </p:cNvPr>
              <p:cNvSpPr/>
              <p:nvPr/>
            </p:nvSpPr>
            <p:spPr>
              <a:xfrm rot="626944" flipV="1">
                <a:off x="5243010" y="7250607"/>
                <a:ext cx="221302" cy="45719"/>
              </a:xfrm>
              <a:prstGeom prst="parallelogram">
                <a:avLst>
                  <a:gd name="adj" fmla="val 18349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01445539-E5EE-4DD4-BA24-66BEA2205969}"/>
                  </a:ext>
                </a:extLst>
              </p:cNvPr>
              <p:cNvSpPr/>
              <p:nvPr/>
            </p:nvSpPr>
            <p:spPr>
              <a:xfrm rot="626944" flipV="1">
                <a:off x="5239785" y="6864750"/>
                <a:ext cx="221302" cy="45719"/>
              </a:xfrm>
              <a:prstGeom prst="parallelogram">
                <a:avLst>
                  <a:gd name="adj" fmla="val 18349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4BFECB60-192B-4D82-8B75-81321B65AED2}"/>
                  </a:ext>
                </a:extLst>
              </p:cNvPr>
              <p:cNvSpPr/>
              <p:nvPr/>
            </p:nvSpPr>
            <p:spPr>
              <a:xfrm rot="626944" flipV="1">
                <a:off x="4904773" y="7252857"/>
                <a:ext cx="221302" cy="45719"/>
              </a:xfrm>
              <a:prstGeom prst="parallelogram">
                <a:avLst>
                  <a:gd name="adj" fmla="val 1834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B29856DA-017A-4BFB-98BF-93BF58CCC063}"/>
                  </a:ext>
                </a:extLst>
              </p:cNvPr>
              <p:cNvSpPr/>
              <p:nvPr/>
            </p:nvSpPr>
            <p:spPr>
              <a:xfrm rot="626944" flipV="1">
                <a:off x="4901547" y="6799333"/>
                <a:ext cx="221302" cy="45719"/>
              </a:xfrm>
              <a:prstGeom prst="parallelogram">
                <a:avLst>
                  <a:gd name="adj" fmla="val 18349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6B82BC17-F281-4AAE-AB7C-C5D4CB96AA54}"/>
                  </a:ext>
                </a:extLst>
              </p:cNvPr>
              <p:cNvSpPr/>
              <p:nvPr/>
            </p:nvSpPr>
            <p:spPr>
              <a:xfrm rot="626944" flipV="1">
                <a:off x="4904772" y="7185190"/>
                <a:ext cx="221302" cy="45719"/>
              </a:xfrm>
              <a:prstGeom prst="parallelogram">
                <a:avLst>
                  <a:gd name="adj" fmla="val 1834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2402D15-ECF4-4200-B82A-AAE9E7ED3117}"/>
                </a:ext>
              </a:extLst>
            </p:cNvPr>
            <p:cNvGrpSpPr/>
            <p:nvPr/>
          </p:nvGrpSpPr>
          <p:grpSpPr>
            <a:xfrm>
              <a:off x="10240085" y="3738752"/>
              <a:ext cx="508327" cy="565694"/>
              <a:chOff x="4747780" y="6906216"/>
              <a:chExt cx="609456" cy="67823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5188F9D-613F-4866-A82A-343D724972CE}"/>
                  </a:ext>
                </a:extLst>
              </p:cNvPr>
              <p:cNvGrpSpPr/>
              <p:nvPr/>
            </p:nvGrpSpPr>
            <p:grpSpPr>
              <a:xfrm>
                <a:off x="4747780" y="6906216"/>
                <a:ext cx="609456" cy="678236"/>
                <a:chOff x="4677833" y="6873894"/>
                <a:chExt cx="609456" cy="678236"/>
              </a:xfrm>
            </p:grpSpPr>
            <p:sp>
              <p:nvSpPr>
                <p:cNvPr id="64" name="Gelijkbenige driehoek 34">
                  <a:extLst>
                    <a:ext uri="{FF2B5EF4-FFF2-40B4-BE49-F238E27FC236}">
                      <a16:creationId xmlns:a16="http://schemas.microsoft.com/office/drawing/2014/main" id="{F2DF482D-FEB1-494A-9633-732DB9B96C97}"/>
                    </a:ext>
                  </a:extLst>
                </p:cNvPr>
                <p:cNvSpPr/>
                <p:nvPr/>
              </p:nvSpPr>
              <p:spPr>
                <a:xfrm rot="20600454">
                  <a:off x="4899528" y="6874136"/>
                  <a:ext cx="387761" cy="677994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53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Gelijkbenige driehoek 35">
                  <a:extLst>
                    <a:ext uri="{FF2B5EF4-FFF2-40B4-BE49-F238E27FC236}">
                      <a16:creationId xmlns:a16="http://schemas.microsoft.com/office/drawing/2014/main" id="{D39673DA-A68B-4005-9A7B-3840C465867E}"/>
                    </a:ext>
                  </a:extLst>
                </p:cNvPr>
                <p:cNvSpPr/>
                <p:nvPr/>
              </p:nvSpPr>
              <p:spPr>
                <a:xfrm rot="1002249" flipH="1">
                  <a:off x="4677833" y="6873894"/>
                  <a:ext cx="419979" cy="669873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53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8210593-75BA-4781-A3CC-6FAE56D64785}"/>
                  </a:ext>
                </a:extLst>
              </p:cNvPr>
              <p:cNvGrpSpPr/>
              <p:nvPr/>
            </p:nvGrpSpPr>
            <p:grpSpPr>
              <a:xfrm>
                <a:off x="4766081" y="6923727"/>
                <a:ext cx="572583" cy="645922"/>
                <a:chOff x="7649170" y="4682189"/>
                <a:chExt cx="417592" cy="471080"/>
              </a:xfrm>
            </p:grpSpPr>
            <p:sp>
              <p:nvSpPr>
                <p:cNvPr id="62" name="Gelijkbenige driehoek 34">
                  <a:extLst>
                    <a:ext uri="{FF2B5EF4-FFF2-40B4-BE49-F238E27FC236}">
                      <a16:creationId xmlns:a16="http://schemas.microsoft.com/office/drawing/2014/main" id="{D4870A1F-442F-4AE1-A925-B91A84FBB364}"/>
                    </a:ext>
                  </a:extLst>
                </p:cNvPr>
                <p:cNvSpPr/>
                <p:nvPr/>
              </p:nvSpPr>
              <p:spPr>
                <a:xfrm rot="20600454">
                  <a:off x="7797341" y="4682189"/>
                  <a:ext cx="269421" cy="471080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53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Gelijkbenige driehoek 35">
                  <a:extLst>
                    <a:ext uri="{FF2B5EF4-FFF2-40B4-BE49-F238E27FC236}">
                      <a16:creationId xmlns:a16="http://schemas.microsoft.com/office/drawing/2014/main" id="{686DCABD-D903-4549-9A12-9E6997EE17CD}"/>
                    </a:ext>
                  </a:extLst>
                </p:cNvPr>
                <p:cNvSpPr/>
                <p:nvPr/>
              </p:nvSpPr>
              <p:spPr>
                <a:xfrm rot="1002249" flipH="1">
                  <a:off x="7649170" y="4683999"/>
                  <a:ext cx="291807" cy="465437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53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CE12ECE-D2AD-4203-9843-7A74D3AE6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7081" y="-587279"/>
              <a:ext cx="3412069" cy="3412070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224A305-0DE5-4D9E-A040-660D55A02700}"/>
                </a:ext>
              </a:extLst>
            </p:cNvPr>
            <p:cNvGrpSpPr/>
            <p:nvPr/>
          </p:nvGrpSpPr>
          <p:grpSpPr>
            <a:xfrm>
              <a:off x="10298388" y="1140886"/>
              <a:ext cx="508327" cy="565694"/>
              <a:chOff x="4747780" y="6906216"/>
              <a:chExt cx="609456" cy="6782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5C3296E-07FE-40B9-8784-1C6F774DFACC}"/>
                  </a:ext>
                </a:extLst>
              </p:cNvPr>
              <p:cNvGrpSpPr/>
              <p:nvPr/>
            </p:nvGrpSpPr>
            <p:grpSpPr>
              <a:xfrm>
                <a:off x="4747780" y="6906216"/>
                <a:ext cx="609456" cy="678236"/>
                <a:chOff x="4677833" y="6873894"/>
                <a:chExt cx="609456" cy="678236"/>
              </a:xfrm>
            </p:grpSpPr>
            <p:sp>
              <p:nvSpPr>
                <p:cNvPr id="72" name="Gelijkbenige driehoek 34">
                  <a:extLst>
                    <a:ext uri="{FF2B5EF4-FFF2-40B4-BE49-F238E27FC236}">
                      <a16:creationId xmlns:a16="http://schemas.microsoft.com/office/drawing/2014/main" id="{CB691B7F-318A-4297-8710-EBEAE19B359C}"/>
                    </a:ext>
                  </a:extLst>
                </p:cNvPr>
                <p:cNvSpPr/>
                <p:nvPr/>
              </p:nvSpPr>
              <p:spPr>
                <a:xfrm rot="20600454">
                  <a:off x="4899528" y="6874136"/>
                  <a:ext cx="387761" cy="677994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53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Gelijkbenige driehoek 35">
                  <a:extLst>
                    <a:ext uri="{FF2B5EF4-FFF2-40B4-BE49-F238E27FC236}">
                      <a16:creationId xmlns:a16="http://schemas.microsoft.com/office/drawing/2014/main" id="{CC6DD7DC-C69A-4B65-91E6-578F574B658A}"/>
                    </a:ext>
                  </a:extLst>
                </p:cNvPr>
                <p:cNvSpPr/>
                <p:nvPr/>
              </p:nvSpPr>
              <p:spPr>
                <a:xfrm rot="1002249" flipH="1">
                  <a:off x="4677833" y="6873894"/>
                  <a:ext cx="419979" cy="669873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53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E45846E-AE1B-430C-87B0-8EB89E87E24D}"/>
                  </a:ext>
                </a:extLst>
              </p:cNvPr>
              <p:cNvGrpSpPr/>
              <p:nvPr/>
            </p:nvGrpSpPr>
            <p:grpSpPr>
              <a:xfrm>
                <a:off x="4766081" y="6923727"/>
                <a:ext cx="572583" cy="645922"/>
                <a:chOff x="7649170" y="4682189"/>
                <a:chExt cx="417592" cy="471080"/>
              </a:xfrm>
            </p:grpSpPr>
            <p:sp>
              <p:nvSpPr>
                <p:cNvPr id="70" name="Gelijkbenige driehoek 34">
                  <a:extLst>
                    <a:ext uri="{FF2B5EF4-FFF2-40B4-BE49-F238E27FC236}">
                      <a16:creationId xmlns:a16="http://schemas.microsoft.com/office/drawing/2014/main" id="{47A4EC66-0C48-4E65-BB56-3F63A84ADB64}"/>
                    </a:ext>
                  </a:extLst>
                </p:cNvPr>
                <p:cNvSpPr/>
                <p:nvPr/>
              </p:nvSpPr>
              <p:spPr>
                <a:xfrm rot="20600454">
                  <a:off x="7797341" y="4682189"/>
                  <a:ext cx="269421" cy="471080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53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Gelijkbenige driehoek 35">
                  <a:extLst>
                    <a:ext uri="{FF2B5EF4-FFF2-40B4-BE49-F238E27FC236}">
                      <a16:creationId xmlns:a16="http://schemas.microsoft.com/office/drawing/2014/main" id="{B5722920-4359-426C-B547-9A8B3C24E049}"/>
                    </a:ext>
                  </a:extLst>
                </p:cNvPr>
                <p:cNvSpPr/>
                <p:nvPr/>
              </p:nvSpPr>
              <p:spPr>
                <a:xfrm rot="1002249" flipH="1">
                  <a:off x="7649170" y="4683999"/>
                  <a:ext cx="291807" cy="465437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53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79F638E-C185-44E8-95B0-2B8E33370550}"/>
                </a:ext>
              </a:extLst>
            </p:cNvPr>
            <p:cNvSpPr txBox="1"/>
            <p:nvPr/>
          </p:nvSpPr>
          <p:spPr>
            <a:xfrm>
              <a:off x="10852067" y="2995578"/>
              <a:ext cx="1017330" cy="5847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Active </a:t>
              </a:r>
              <a:br>
                <a:rPr lang="en-US" sz="1600" dirty="0"/>
              </a:br>
              <a:r>
                <a:rPr lang="en-US" sz="1600" dirty="0"/>
                <a:t>Directory</a:t>
              </a:r>
              <a:endParaRPr lang="en-NL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F3E8117-F2F5-49A3-A851-44DD7A13A9F7}"/>
                </a:ext>
              </a:extLst>
            </p:cNvPr>
            <p:cNvSpPr txBox="1"/>
            <p:nvPr/>
          </p:nvSpPr>
          <p:spPr>
            <a:xfrm>
              <a:off x="9149518" y="2930562"/>
              <a:ext cx="1036374" cy="5847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Azure AD</a:t>
              </a:r>
              <a:br>
                <a:rPr lang="en-US" sz="1600" dirty="0"/>
              </a:br>
              <a:r>
                <a:rPr lang="en-US" sz="1600" dirty="0"/>
                <a:t>Connect</a:t>
              </a:r>
              <a:endParaRPr lang="en-NL" sz="1600" dirty="0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05933BDF-F6E0-4C46-9C4A-5D1611656F71}"/>
                </a:ext>
              </a:extLst>
            </p:cNvPr>
            <p:cNvSpPr/>
            <p:nvPr/>
          </p:nvSpPr>
          <p:spPr>
            <a:xfrm rot="16200000">
              <a:off x="9860409" y="2211797"/>
              <a:ext cx="1280194" cy="532776"/>
            </a:xfrm>
            <a:prstGeom prst="rightArrow">
              <a:avLst/>
            </a:prstGeom>
            <a:solidFill>
              <a:srgbClr val="0078D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42F06F-E7E3-49B7-BDF1-D49E9C63C87C}"/>
                </a:ext>
              </a:extLst>
            </p:cNvPr>
            <p:cNvSpPr txBox="1"/>
            <p:nvPr/>
          </p:nvSpPr>
          <p:spPr>
            <a:xfrm>
              <a:off x="9452233" y="1609018"/>
              <a:ext cx="1036374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Azure AD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273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6E690-A64E-418F-939C-0E6F49DF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defines a person?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50D4EE-F8D1-4E80-BC98-E9B96A927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story of our GDPR Incompliance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88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ED07-A840-4B3B-A45F-EA4FDEAC3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018520" cy="3200876"/>
          </a:xfrm>
        </p:spPr>
        <p:txBody>
          <a:bodyPr/>
          <a:lstStyle/>
          <a:p>
            <a:r>
              <a:rPr lang="en-US" dirty="0"/>
              <a:t>An organization with multiple dissimilar applications and systems</a:t>
            </a:r>
          </a:p>
          <a:p>
            <a:r>
              <a:rPr lang="en-US" dirty="0"/>
              <a:t>Active Directory, but not many Active Directory-integrated apps</a:t>
            </a:r>
          </a:p>
          <a:p>
            <a:r>
              <a:rPr lang="en-US" dirty="0"/>
              <a:t>An existing synchronization engine to synchronize identities between Active Directory and apps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2365-772D-4677-B4F7-441DBFFF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story of…</a:t>
            </a:r>
            <a:endParaRPr lang="en-NL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6EA417C8-3CD2-4AC8-BFAD-3D3927CC2399}"/>
              </a:ext>
            </a:extLst>
          </p:cNvPr>
          <p:cNvSpPr/>
          <p:nvPr/>
        </p:nvSpPr>
        <p:spPr>
          <a:xfrm>
            <a:off x="1049079" y="4273089"/>
            <a:ext cx="7882270" cy="1097025"/>
          </a:xfrm>
          <a:prstGeom prst="trapezoid">
            <a:avLst>
              <a:gd name="adj" fmla="val 7721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675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9F38E-1648-4666-8C64-1513ED064326}"/>
              </a:ext>
            </a:extLst>
          </p:cNvPr>
          <p:cNvGrpSpPr/>
          <p:nvPr/>
        </p:nvGrpSpPr>
        <p:grpSpPr>
          <a:xfrm>
            <a:off x="4198673" y="4207219"/>
            <a:ext cx="774730" cy="569183"/>
            <a:chOff x="5169877" y="6709300"/>
            <a:chExt cx="928857" cy="68241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06495B-C761-472D-A0D4-182D16596CE0}"/>
                </a:ext>
              </a:extLst>
            </p:cNvPr>
            <p:cNvGrpSpPr/>
            <p:nvPr/>
          </p:nvGrpSpPr>
          <p:grpSpPr>
            <a:xfrm>
              <a:off x="5169877" y="6709300"/>
              <a:ext cx="928857" cy="682417"/>
              <a:chOff x="4270081" y="5578074"/>
              <a:chExt cx="928857" cy="682417"/>
            </a:xfrm>
            <a:solidFill>
              <a:srgbClr val="422963"/>
            </a:solidFill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1EB7D28B-5D9B-45AB-BC91-61A7563E919A}"/>
                  </a:ext>
                </a:extLst>
              </p:cNvPr>
              <p:cNvSpPr/>
              <p:nvPr/>
            </p:nvSpPr>
            <p:spPr>
              <a:xfrm rot="20723370">
                <a:off x="4513229" y="5663948"/>
                <a:ext cx="685709" cy="545028"/>
              </a:xfrm>
              <a:prstGeom prst="parallelogram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A1037968-4835-46D2-98B8-8E66937D9F7B}"/>
                  </a:ext>
                </a:extLst>
              </p:cNvPr>
              <p:cNvSpPr/>
              <p:nvPr/>
            </p:nvSpPr>
            <p:spPr>
              <a:xfrm rot="568696" flipH="1">
                <a:off x="4270081" y="5707832"/>
                <a:ext cx="366054" cy="552659"/>
              </a:xfrm>
              <a:prstGeom prst="parallelogram">
                <a:avLst>
                  <a:gd name="adj" fmla="val 25856"/>
                </a:avLst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37DDB3EB-5858-48A7-8DC9-92F4D1E4B055}"/>
                  </a:ext>
                </a:extLst>
              </p:cNvPr>
              <p:cNvSpPr/>
              <p:nvPr/>
            </p:nvSpPr>
            <p:spPr>
              <a:xfrm rot="20722133" flipV="1">
                <a:off x="4328370" y="5578074"/>
                <a:ext cx="793226" cy="106452"/>
              </a:xfrm>
              <a:prstGeom prst="parallelogram">
                <a:avLst>
                  <a:gd name="adj" fmla="val 220629"/>
                </a:avLst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43CB6EAF-AAB6-48A2-922C-15393FF3BBE9}"/>
                </a:ext>
              </a:extLst>
            </p:cNvPr>
            <p:cNvSpPr/>
            <p:nvPr/>
          </p:nvSpPr>
          <p:spPr>
            <a:xfrm rot="626944" flipV="1">
              <a:off x="5243011" y="7318274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B42E4E8A-754B-48E6-8A2C-2A53BD45466F}"/>
                </a:ext>
              </a:extLst>
            </p:cNvPr>
            <p:cNvSpPr/>
            <p:nvPr/>
          </p:nvSpPr>
          <p:spPr>
            <a:xfrm rot="626944" flipV="1">
              <a:off x="5243010" y="7250607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21F81D59-B7F3-41C5-A943-9504D634D9CF}"/>
                </a:ext>
              </a:extLst>
            </p:cNvPr>
            <p:cNvSpPr/>
            <p:nvPr/>
          </p:nvSpPr>
          <p:spPr>
            <a:xfrm rot="626944" flipV="1">
              <a:off x="5239785" y="6864750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5A4998-CA32-4BAF-9FBE-27B26C2ACB10}"/>
              </a:ext>
            </a:extLst>
          </p:cNvPr>
          <p:cNvGrpSpPr/>
          <p:nvPr/>
        </p:nvGrpSpPr>
        <p:grpSpPr>
          <a:xfrm>
            <a:off x="2040226" y="4529016"/>
            <a:ext cx="1056175" cy="623295"/>
            <a:chOff x="4832442" y="6644422"/>
            <a:chExt cx="1266293" cy="74729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A975C3-3EAA-4142-8A06-34D32707CD02}"/>
                </a:ext>
              </a:extLst>
            </p:cNvPr>
            <p:cNvGrpSpPr/>
            <p:nvPr/>
          </p:nvGrpSpPr>
          <p:grpSpPr>
            <a:xfrm>
              <a:off x="4832442" y="6644422"/>
              <a:ext cx="1266293" cy="747295"/>
              <a:chOff x="4832442" y="6644422"/>
              <a:chExt cx="1266293" cy="74729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178AE59-6D51-4394-B99E-7B14B67ED03A}"/>
                  </a:ext>
                </a:extLst>
              </p:cNvPr>
              <p:cNvGrpSpPr/>
              <p:nvPr/>
            </p:nvGrpSpPr>
            <p:grpSpPr>
              <a:xfrm>
                <a:off x="4832442" y="6644422"/>
                <a:ext cx="928857" cy="682417"/>
                <a:chOff x="4270081" y="5578074"/>
                <a:chExt cx="928857" cy="682417"/>
              </a:xfrm>
              <a:solidFill>
                <a:srgbClr val="422963"/>
              </a:solidFill>
            </p:grpSpPr>
            <p:sp>
              <p:nvSpPr>
                <p:cNvPr id="41" name="Parallelogram 40">
                  <a:extLst>
                    <a:ext uri="{FF2B5EF4-FFF2-40B4-BE49-F238E27FC236}">
                      <a16:creationId xmlns:a16="http://schemas.microsoft.com/office/drawing/2014/main" id="{99DF1A64-121C-47EA-BBE2-7FBE1059F6D5}"/>
                    </a:ext>
                  </a:extLst>
                </p:cNvPr>
                <p:cNvSpPr/>
                <p:nvPr/>
              </p:nvSpPr>
              <p:spPr>
                <a:xfrm rot="20723370">
                  <a:off x="4513229" y="5663948"/>
                  <a:ext cx="685709" cy="545028"/>
                </a:xfrm>
                <a:prstGeom prst="parallelogram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Parallelogram 41">
                  <a:extLst>
                    <a:ext uri="{FF2B5EF4-FFF2-40B4-BE49-F238E27FC236}">
                      <a16:creationId xmlns:a16="http://schemas.microsoft.com/office/drawing/2014/main" id="{09A9A091-A645-48E7-8947-DC175277C97C}"/>
                    </a:ext>
                  </a:extLst>
                </p:cNvPr>
                <p:cNvSpPr/>
                <p:nvPr/>
              </p:nvSpPr>
              <p:spPr>
                <a:xfrm rot="568696" flipH="1">
                  <a:off x="4270081" y="5707832"/>
                  <a:ext cx="366054" cy="552659"/>
                </a:xfrm>
                <a:prstGeom prst="parallelogram">
                  <a:avLst>
                    <a:gd name="adj" fmla="val 25856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Parallelogram 42">
                  <a:extLst>
                    <a:ext uri="{FF2B5EF4-FFF2-40B4-BE49-F238E27FC236}">
                      <a16:creationId xmlns:a16="http://schemas.microsoft.com/office/drawing/2014/main" id="{E759AA34-A4DB-4006-8C34-6CC8626B3315}"/>
                    </a:ext>
                  </a:extLst>
                </p:cNvPr>
                <p:cNvSpPr/>
                <p:nvPr/>
              </p:nvSpPr>
              <p:spPr>
                <a:xfrm rot="20722133" flipV="1">
                  <a:off x="4328370" y="5578074"/>
                  <a:ext cx="793226" cy="106452"/>
                </a:xfrm>
                <a:prstGeom prst="parallelogram">
                  <a:avLst>
                    <a:gd name="adj" fmla="val 220629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F823492-02BF-4622-BE13-B05CCBF84950}"/>
                  </a:ext>
                </a:extLst>
              </p:cNvPr>
              <p:cNvGrpSpPr/>
              <p:nvPr/>
            </p:nvGrpSpPr>
            <p:grpSpPr>
              <a:xfrm>
                <a:off x="5169877" y="6709300"/>
                <a:ext cx="928858" cy="682417"/>
                <a:chOff x="4270081" y="5578074"/>
                <a:chExt cx="928858" cy="682417"/>
              </a:xfrm>
              <a:solidFill>
                <a:srgbClr val="422963"/>
              </a:solidFill>
            </p:grpSpPr>
            <p:sp>
              <p:nvSpPr>
                <p:cNvPr id="38" name="Parallelogram 37">
                  <a:extLst>
                    <a:ext uri="{FF2B5EF4-FFF2-40B4-BE49-F238E27FC236}">
                      <a16:creationId xmlns:a16="http://schemas.microsoft.com/office/drawing/2014/main" id="{FD784C3F-7796-4150-BAD0-56493520AE94}"/>
                    </a:ext>
                  </a:extLst>
                </p:cNvPr>
                <p:cNvSpPr/>
                <p:nvPr/>
              </p:nvSpPr>
              <p:spPr>
                <a:xfrm rot="20723370">
                  <a:off x="4513230" y="5663950"/>
                  <a:ext cx="685709" cy="545028"/>
                </a:xfrm>
                <a:prstGeom prst="parallelogram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Parallelogram 38">
                  <a:extLst>
                    <a:ext uri="{FF2B5EF4-FFF2-40B4-BE49-F238E27FC236}">
                      <a16:creationId xmlns:a16="http://schemas.microsoft.com/office/drawing/2014/main" id="{AD33153D-8146-4CEE-8594-7B0D14DB0C72}"/>
                    </a:ext>
                  </a:extLst>
                </p:cNvPr>
                <p:cNvSpPr/>
                <p:nvPr/>
              </p:nvSpPr>
              <p:spPr>
                <a:xfrm rot="568696" flipH="1">
                  <a:off x="4270081" y="5707832"/>
                  <a:ext cx="366054" cy="552659"/>
                </a:xfrm>
                <a:prstGeom prst="parallelogram">
                  <a:avLst>
                    <a:gd name="adj" fmla="val 25856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Parallelogram 39">
                  <a:extLst>
                    <a:ext uri="{FF2B5EF4-FFF2-40B4-BE49-F238E27FC236}">
                      <a16:creationId xmlns:a16="http://schemas.microsoft.com/office/drawing/2014/main" id="{A7F3662D-2210-4180-AB12-1024504AEFEE}"/>
                    </a:ext>
                  </a:extLst>
                </p:cNvPr>
                <p:cNvSpPr/>
                <p:nvPr/>
              </p:nvSpPr>
              <p:spPr>
                <a:xfrm rot="20722133" flipV="1">
                  <a:off x="4328370" y="5578074"/>
                  <a:ext cx="793226" cy="106452"/>
                </a:xfrm>
                <a:prstGeom prst="parallelogram">
                  <a:avLst>
                    <a:gd name="adj" fmla="val 220629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4B3175C2-E297-45AB-B740-98FFC781B299}"/>
                </a:ext>
              </a:extLst>
            </p:cNvPr>
            <p:cNvSpPr/>
            <p:nvPr/>
          </p:nvSpPr>
          <p:spPr>
            <a:xfrm rot="626944" flipV="1">
              <a:off x="5243011" y="7318274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ACE9543-2BDB-46E5-AC67-0C842A744082}"/>
                </a:ext>
              </a:extLst>
            </p:cNvPr>
            <p:cNvSpPr/>
            <p:nvPr/>
          </p:nvSpPr>
          <p:spPr>
            <a:xfrm rot="626944" flipV="1">
              <a:off x="5243010" y="7250607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99DB3F76-02B4-46A2-964B-8FD0630B556E}"/>
                </a:ext>
              </a:extLst>
            </p:cNvPr>
            <p:cNvSpPr/>
            <p:nvPr/>
          </p:nvSpPr>
          <p:spPr>
            <a:xfrm rot="626944" flipV="1">
              <a:off x="5239785" y="6864750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1531519F-BD3E-4BA7-9B5B-52645CD58F94}"/>
                </a:ext>
              </a:extLst>
            </p:cNvPr>
            <p:cNvSpPr/>
            <p:nvPr/>
          </p:nvSpPr>
          <p:spPr>
            <a:xfrm rot="626944" flipV="1">
              <a:off x="4904773" y="7252857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3D007930-F315-47F6-9A60-8213B49C7F0F}"/>
                </a:ext>
              </a:extLst>
            </p:cNvPr>
            <p:cNvSpPr/>
            <p:nvPr/>
          </p:nvSpPr>
          <p:spPr>
            <a:xfrm rot="626944" flipV="1">
              <a:off x="4901547" y="6799333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17537525-6B4C-44C5-B95E-6FE62D07CB13}"/>
                </a:ext>
              </a:extLst>
            </p:cNvPr>
            <p:cNvSpPr/>
            <p:nvPr/>
          </p:nvSpPr>
          <p:spPr>
            <a:xfrm rot="626944" flipV="1">
              <a:off x="4904772" y="7185190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49EC30-E62F-4F27-B0C7-986E9B41A8D1}"/>
              </a:ext>
            </a:extLst>
          </p:cNvPr>
          <p:cNvGrpSpPr/>
          <p:nvPr/>
        </p:nvGrpSpPr>
        <p:grpSpPr>
          <a:xfrm>
            <a:off x="1949821" y="4687824"/>
            <a:ext cx="508327" cy="565694"/>
            <a:chOff x="4747780" y="6906216"/>
            <a:chExt cx="609456" cy="67823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D7BDF8-F6D6-4FD1-9C68-3529E7F2FC5A}"/>
                </a:ext>
              </a:extLst>
            </p:cNvPr>
            <p:cNvGrpSpPr/>
            <p:nvPr/>
          </p:nvGrpSpPr>
          <p:grpSpPr>
            <a:xfrm>
              <a:off x="4747780" y="6906216"/>
              <a:ext cx="609456" cy="678236"/>
              <a:chOff x="4677833" y="6873894"/>
              <a:chExt cx="609456" cy="678236"/>
            </a:xfrm>
          </p:grpSpPr>
          <p:sp>
            <p:nvSpPr>
              <p:cNvPr id="27" name="Gelijkbenige driehoek 34">
                <a:extLst>
                  <a:ext uri="{FF2B5EF4-FFF2-40B4-BE49-F238E27FC236}">
                    <a16:creationId xmlns:a16="http://schemas.microsoft.com/office/drawing/2014/main" id="{78EA26CE-6CAB-45E0-9956-8BB0DDF22BB4}"/>
                  </a:ext>
                </a:extLst>
              </p:cNvPr>
              <p:cNvSpPr/>
              <p:nvPr/>
            </p:nvSpPr>
            <p:spPr>
              <a:xfrm rot="20600454">
                <a:off x="4899528" y="6874136"/>
                <a:ext cx="387761" cy="677994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53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Gelijkbenige driehoek 35">
                <a:extLst>
                  <a:ext uri="{FF2B5EF4-FFF2-40B4-BE49-F238E27FC236}">
                    <a16:creationId xmlns:a16="http://schemas.microsoft.com/office/drawing/2014/main" id="{6D0C2F41-72C3-494C-A96F-172114F3D331}"/>
                  </a:ext>
                </a:extLst>
              </p:cNvPr>
              <p:cNvSpPr/>
              <p:nvPr/>
            </p:nvSpPr>
            <p:spPr>
              <a:xfrm rot="1002249" flipH="1">
                <a:off x="4677833" y="6873894"/>
                <a:ext cx="419979" cy="669873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53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E106EA-29CD-46E3-A955-C178D5B13362}"/>
                </a:ext>
              </a:extLst>
            </p:cNvPr>
            <p:cNvGrpSpPr/>
            <p:nvPr/>
          </p:nvGrpSpPr>
          <p:grpSpPr>
            <a:xfrm>
              <a:off x="4766081" y="6923727"/>
              <a:ext cx="572583" cy="645922"/>
              <a:chOff x="7649170" y="4682189"/>
              <a:chExt cx="417592" cy="471080"/>
            </a:xfrm>
          </p:grpSpPr>
          <p:sp>
            <p:nvSpPr>
              <p:cNvPr id="25" name="Gelijkbenige driehoek 34">
                <a:extLst>
                  <a:ext uri="{FF2B5EF4-FFF2-40B4-BE49-F238E27FC236}">
                    <a16:creationId xmlns:a16="http://schemas.microsoft.com/office/drawing/2014/main" id="{F7F2A450-4009-4331-953D-08FBD10A2868}"/>
                  </a:ext>
                </a:extLst>
              </p:cNvPr>
              <p:cNvSpPr/>
              <p:nvPr/>
            </p:nvSpPr>
            <p:spPr>
              <a:xfrm rot="20600454">
                <a:off x="7797341" y="4682189"/>
                <a:ext cx="269421" cy="471080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53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Gelijkbenige driehoek 35">
                <a:extLst>
                  <a:ext uri="{FF2B5EF4-FFF2-40B4-BE49-F238E27FC236}">
                    <a16:creationId xmlns:a16="http://schemas.microsoft.com/office/drawing/2014/main" id="{1C99D189-5119-4EA3-BC1A-8E25097E2DBA}"/>
                  </a:ext>
                </a:extLst>
              </p:cNvPr>
              <p:cNvSpPr/>
              <p:nvPr/>
            </p:nvSpPr>
            <p:spPr>
              <a:xfrm rot="1002249" flipH="1">
                <a:off x="7649170" y="4683999"/>
                <a:ext cx="291807" cy="46543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53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0E98C7-AF05-4668-9335-CCC3AD766E3A}"/>
              </a:ext>
            </a:extLst>
          </p:cNvPr>
          <p:cNvSpPr txBox="1"/>
          <p:nvPr/>
        </p:nvSpPr>
        <p:spPr>
          <a:xfrm>
            <a:off x="3022971" y="4808150"/>
            <a:ext cx="1017330" cy="58477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Active </a:t>
            </a:r>
            <a:br>
              <a:rPr lang="en-US" sz="1600" dirty="0"/>
            </a:br>
            <a:r>
              <a:rPr lang="en-US" sz="1600" dirty="0"/>
              <a:t>Directory</a:t>
            </a:r>
            <a:endParaRPr lang="en-NL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0BBC2-53D8-42EF-A74D-ACB22D2A4A52}"/>
              </a:ext>
            </a:extLst>
          </p:cNvPr>
          <p:cNvSpPr txBox="1"/>
          <p:nvPr/>
        </p:nvSpPr>
        <p:spPr>
          <a:xfrm>
            <a:off x="3531636" y="3697675"/>
            <a:ext cx="1619995" cy="58477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Synchronization</a:t>
            </a:r>
          </a:p>
          <a:p>
            <a:r>
              <a:rPr lang="en-US" sz="1600" dirty="0"/>
              <a:t>solution</a:t>
            </a:r>
            <a:endParaRPr lang="en-NL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40372E-00E8-4D7E-9623-E58555624BAA}"/>
              </a:ext>
            </a:extLst>
          </p:cNvPr>
          <p:cNvSpPr txBox="1"/>
          <p:nvPr/>
        </p:nvSpPr>
        <p:spPr>
          <a:xfrm>
            <a:off x="5968198" y="5058326"/>
            <a:ext cx="945900" cy="58477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party</a:t>
            </a:r>
          </a:p>
          <a:p>
            <a:r>
              <a:rPr lang="en-US" sz="1600" dirty="0"/>
              <a:t>identity</a:t>
            </a:r>
            <a:endParaRPr lang="en-NL" sz="16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6B4365-AB9A-41C7-85AC-34E48A7B7C28}"/>
              </a:ext>
            </a:extLst>
          </p:cNvPr>
          <p:cNvGrpSpPr/>
          <p:nvPr/>
        </p:nvGrpSpPr>
        <p:grpSpPr>
          <a:xfrm>
            <a:off x="5284646" y="4562094"/>
            <a:ext cx="1056175" cy="623295"/>
            <a:chOff x="4832442" y="6644422"/>
            <a:chExt cx="1266293" cy="74729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D024E7D-BD40-472A-AF8F-BE1A929BBB85}"/>
                </a:ext>
              </a:extLst>
            </p:cNvPr>
            <p:cNvGrpSpPr/>
            <p:nvPr/>
          </p:nvGrpSpPr>
          <p:grpSpPr>
            <a:xfrm>
              <a:off x="4832442" y="6644422"/>
              <a:ext cx="1266293" cy="747295"/>
              <a:chOff x="4832442" y="6644422"/>
              <a:chExt cx="1266293" cy="74729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530ED36-37D0-481D-AD26-D386D33090DA}"/>
                  </a:ext>
                </a:extLst>
              </p:cNvPr>
              <p:cNvGrpSpPr/>
              <p:nvPr/>
            </p:nvGrpSpPr>
            <p:grpSpPr>
              <a:xfrm>
                <a:off x="4832442" y="6644422"/>
                <a:ext cx="928857" cy="682417"/>
                <a:chOff x="4270081" y="5578074"/>
                <a:chExt cx="928857" cy="682417"/>
              </a:xfrm>
              <a:solidFill>
                <a:srgbClr val="422963"/>
              </a:solidFill>
            </p:grpSpPr>
            <p:sp>
              <p:nvSpPr>
                <p:cNvPr id="73" name="Parallelogram 72">
                  <a:extLst>
                    <a:ext uri="{FF2B5EF4-FFF2-40B4-BE49-F238E27FC236}">
                      <a16:creationId xmlns:a16="http://schemas.microsoft.com/office/drawing/2014/main" id="{BC1FED66-E75B-491C-B54A-758C6310D811}"/>
                    </a:ext>
                  </a:extLst>
                </p:cNvPr>
                <p:cNvSpPr/>
                <p:nvPr/>
              </p:nvSpPr>
              <p:spPr>
                <a:xfrm rot="20723370">
                  <a:off x="4513229" y="5663948"/>
                  <a:ext cx="685709" cy="545028"/>
                </a:xfrm>
                <a:prstGeom prst="parallelogram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Parallelogram 73">
                  <a:extLst>
                    <a:ext uri="{FF2B5EF4-FFF2-40B4-BE49-F238E27FC236}">
                      <a16:creationId xmlns:a16="http://schemas.microsoft.com/office/drawing/2014/main" id="{007D8C02-BDA4-4C5A-B974-59A9C43F6504}"/>
                    </a:ext>
                  </a:extLst>
                </p:cNvPr>
                <p:cNvSpPr/>
                <p:nvPr/>
              </p:nvSpPr>
              <p:spPr>
                <a:xfrm rot="568696" flipH="1">
                  <a:off x="4270081" y="5707832"/>
                  <a:ext cx="366054" cy="552659"/>
                </a:xfrm>
                <a:prstGeom prst="parallelogram">
                  <a:avLst>
                    <a:gd name="adj" fmla="val 25856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Parallelogram 74">
                  <a:extLst>
                    <a:ext uri="{FF2B5EF4-FFF2-40B4-BE49-F238E27FC236}">
                      <a16:creationId xmlns:a16="http://schemas.microsoft.com/office/drawing/2014/main" id="{CD7244F6-4A92-471D-BFBB-FA47DED20DCC}"/>
                    </a:ext>
                  </a:extLst>
                </p:cNvPr>
                <p:cNvSpPr/>
                <p:nvPr/>
              </p:nvSpPr>
              <p:spPr>
                <a:xfrm rot="20722133" flipV="1">
                  <a:off x="4328370" y="5578074"/>
                  <a:ext cx="793226" cy="106452"/>
                </a:xfrm>
                <a:prstGeom prst="parallelogram">
                  <a:avLst>
                    <a:gd name="adj" fmla="val 220629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FF9C226-68DC-4E9C-A425-A38BEBDF5DD0}"/>
                  </a:ext>
                </a:extLst>
              </p:cNvPr>
              <p:cNvGrpSpPr/>
              <p:nvPr/>
            </p:nvGrpSpPr>
            <p:grpSpPr>
              <a:xfrm>
                <a:off x="5169877" y="6709300"/>
                <a:ext cx="928858" cy="682417"/>
                <a:chOff x="4270081" y="5578074"/>
                <a:chExt cx="928858" cy="682417"/>
              </a:xfrm>
              <a:solidFill>
                <a:srgbClr val="422963"/>
              </a:solidFill>
            </p:grpSpPr>
            <p:sp>
              <p:nvSpPr>
                <p:cNvPr id="70" name="Parallelogram 69">
                  <a:extLst>
                    <a:ext uri="{FF2B5EF4-FFF2-40B4-BE49-F238E27FC236}">
                      <a16:creationId xmlns:a16="http://schemas.microsoft.com/office/drawing/2014/main" id="{D161B334-0865-41A5-AF37-9F5FC083F305}"/>
                    </a:ext>
                  </a:extLst>
                </p:cNvPr>
                <p:cNvSpPr/>
                <p:nvPr/>
              </p:nvSpPr>
              <p:spPr>
                <a:xfrm rot="20723370">
                  <a:off x="4513230" y="5663950"/>
                  <a:ext cx="685709" cy="545028"/>
                </a:xfrm>
                <a:prstGeom prst="parallelogram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Parallelogram 70">
                  <a:extLst>
                    <a:ext uri="{FF2B5EF4-FFF2-40B4-BE49-F238E27FC236}">
                      <a16:creationId xmlns:a16="http://schemas.microsoft.com/office/drawing/2014/main" id="{9BEA51D7-269C-471C-B105-591D6693EA4C}"/>
                    </a:ext>
                  </a:extLst>
                </p:cNvPr>
                <p:cNvSpPr/>
                <p:nvPr/>
              </p:nvSpPr>
              <p:spPr>
                <a:xfrm rot="568696" flipH="1">
                  <a:off x="4270081" y="5707832"/>
                  <a:ext cx="366054" cy="552659"/>
                </a:xfrm>
                <a:prstGeom prst="parallelogram">
                  <a:avLst>
                    <a:gd name="adj" fmla="val 25856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Parallelogram 71">
                  <a:extLst>
                    <a:ext uri="{FF2B5EF4-FFF2-40B4-BE49-F238E27FC236}">
                      <a16:creationId xmlns:a16="http://schemas.microsoft.com/office/drawing/2014/main" id="{048AF9EC-D4A2-420F-BEB1-C6960E9D34AA}"/>
                    </a:ext>
                  </a:extLst>
                </p:cNvPr>
                <p:cNvSpPr/>
                <p:nvPr/>
              </p:nvSpPr>
              <p:spPr>
                <a:xfrm rot="20722133" flipV="1">
                  <a:off x="4328370" y="5578074"/>
                  <a:ext cx="793226" cy="106452"/>
                </a:xfrm>
                <a:prstGeom prst="parallelogram">
                  <a:avLst>
                    <a:gd name="adj" fmla="val 220629"/>
                  </a:avLst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675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2B456266-503E-4CCB-B8C7-EC21C2875F96}"/>
                </a:ext>
              </a:extLst>
            </p:cNvPr>
            <p:cNvSpPr/>
            <p:nvPr/>
          </p:nvSpPr>
          <p:spPr>
            <a:xfrm rot="626944" flipV="1">
              <a:off x="5243011" y="7318274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29C4D38-E8E2-49D8-9FB4-FDA696D07298}"/>
                </a:ext>
              </a:extLst>
            </p:cNvPr>
            <p:cNvSpPr/>
            <p:nvPr/>
          </p:nvSpPr>
          <p:spPr>
            <a:xfrm rot="626944" flipV="1">
              <a:off x="5243010" y="7250607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5F41A7BC-F7D2-4281-AF92-9E74B038C2E4}"/>
                </a:ext>
              </a:extLst>
            </p:cNvPr>
            <p:cNvSpPr/>
            <p:nvPr/>
          </p:nvSpPr>
          <p:spPr>
            <a:xfrm rot="626944" flipV="1">
              <a:off x="5239785" y="6864750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57BDC499-6227-4E99-9502-9D5B3C0D9E3E}"/>
                </a:ext>
              </a:extLst>
            </p:cNvPr>
            <p:cNvSpPr/>
            <p:nvPr/>
          </p:nvSpPr>
          <p:spPr>
            <a:xfrm rot="626944" flipV="1">
              <a:off x="4904773" y="7252857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73BFF08-313B-4FDD-BFCD-EA9696E40672}"/>
                </a:ext>
              </a:extLst>
            </p:cNvPr>
            <p:cNvSpPr/>
            <p:nvPr/>
          </p:nvSpPr>
          <p:spPr>
            <a:xfrm rot="626944" flipV="1">
              <a:off x="4901547" y="6799333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31641C37-70C7-499E-B2F5-BAD705E85320}"/>
                </a:ext>
              </a:extLst>
            </p:cNvPr>
            <p:cNvSpPr/>
            <p:nvPr/>
          </p:nvSpPr>
          <p:spPr>
            <a:xfrm rot="626944" flipV="1">
              <a:off x="4904772" y="7185190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83979-6A0C-4285-B9D2-202A0A6E5FB9}"/>
              </a:ext>
            </a:extLst>
          </p:cNvPr>
          <p:cNvGrpSpPr/>
          <p:nvPr/>
        </p:nvGrpSpPr>
        <p:grpSpPr>
          <a:xfrm>
            <a:off x="5385601" y="4787115"/>
            <a:ext cx="508327" cy="565694"/>
            <a:chOff x="4747780" y="6906216"/>
            <a:chExt cx="609456" cy="6782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8B4166-A220-4F3C-8E61-169FA0FDE02B}"/>
                </a:ext>
              </a:extLst>
            </p:cNvPr>
            <p:cNvGrpSpPr/>
            <p:nvPr/>
          </p:nvGrpSpPr>
          <p:grpSpPr>
            <a:xfrm>
              <a:off x="4747780" y="6906216"/>
              <a:ext cx="609456" cy="678236"/>
              <a:chOff x="4677833" y="6873894"/>
              <a:chExt cx="609456" cy="678236"/>
            </a:xfrm>
          </p:grpSpPr>
          <p:sp>
            <p:nvSpPr>
              <p:cNvPr id="21" name="Gelijkbenige driehoek 34">
                <a:extLst>
                  <a:ext uri="{FF2B5EF4-FFF2-40B4-BE49-F238E27FC236}">
                    <a16:creationId xmlns:a16="http://schemas.microsoft.com/office/drawing/2014/main" id="{C4DBF982-B1C4-45A6-B205-B937370DDACB}"/>
                  </a:ext>
                </a:extLst>
              </p:cNvPr>
              <p:cNvSpPr/>
              <p:nvPr/>
            </p:nvSpPr>
            <p:spPr>
              <a:xfrm rot="20600454">
                <a:off x="4899528" y="6874136"/>
                <a:ext cx="387761" cy="677994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53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Gelijkbenige driehoek 35">
                <a:extLst>
                  <a:ext uri="{FF2B5EF4-FFF2-40B4-BE49-F238E27FC236}">
                    <a16:creationId xmlns:a16="http://schemas.microsoft.com/office/drawing/2014/main" id="{30DB45A8-A6C2-4EE7-9934-D48D4A91589F}"/>
                  </a:ext>
                </a:extLst>
              </p:cNvPr>
              <p:cNvSpPr/>
              <p:nvPr/>
            </p:nvSpPr>
            <p:spPr>
              <a:xfrm rot="1002249" flipH="1">
                <a:off x="4677833" y="6873894"/>
                <a:ext cx="419979" cy="669873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53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E68C70-5836-4C95-82E6-B434D3703E66}"/>
                </a:ext>
              </a:extLst>
            </p:cNvPr>
            <p:cNvGrpSpPr/>
            <p:nvPr/>
          </p:nvGrpSpPr>
          <p:grpSpPr>
            <a:xfrm>
              <a:off x="4766081" y="6923727"/>
              <a:ext cx="572583" cy="645922"/>
              <a:chOff x="7649170" y="4682189"/>
              <a:chExt cx="417592" cy="471080"/>
            </a:xfrm>
          </p:grpSpPr>
          <p:sp>
            <p:nvSpPr>
              <p:cNvPr id="19" name="Gelijkbenige driehoek 34">
                <a:extLst>
                  <a:ext uri="{FF2B5EF4-FFF2-40B4-BE49-F238E27FC236}">
                    <a16:creationId xmlns:a16="http://schemas.microsoft.com/office/drawing/2014/main" id="{280E554B-01D1-4BC4-B81C-7AF783B25753}"/>
                  </a:ext>
                </a:extLst>
              </p:cNvPr>
              <p:cNvSpPr/>
              <p:nvPr/>
            </p:nvSpPr>
            <p:spPr>
              <a:xfrm rot="20600454">
                <a:off x="7797341" y="4682189"/>
                <a:ext cx="269421" cy="471080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53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Gelijkbenige driehoek 35">
                <a:extLst>
                  <a:ext uri="{FF2B5EF4-FFF2-40B4-BE49-F238E27FC236}">
                    <a16:creationId xmlns:a16="http://schemas.microsoft.com/office/drawing/2014/main" id="{7F103BE5-9B75-4A0F-A8B1-78BD55450826}"/>
                  </a:ext>
                </a:extLst>
              </p:cNvPr>
              <p:cNvSpPr/>
              <p:nvPr/>
            </p:nvSpPr>
            <p:spPr>
              <a:xfrm rot="1002249" flipH="1">
                <a:off x="7649170" y="4683999"/>
                <a:ext cx="291807" cy="46543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53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7129194-4849-4994-AAEF-F911413560A9}"/>
              </a:ext>
            </a:extLst>
          </p:cNvPr>
          <p:cNvGrpSpPr/>
          <p:nvPr/>
        </p:nvGrpSpPr>
        <p:grpSpPr>
          <a:xfrm>
            <a:off x="6365408" y="4040852"/>
            <a:ext cx="774730" cy="569183"/>
            <a:chOff x="5169877" y="6709300"/>
            <a:chExt cx="928857" cy="68241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5D35C40-7EFA-4A66-B030-8143C0FF6433}"/>
                </a:ext>
              </a:extLst>
            </p:cNvPr>
            <p:cNvGrpSpPr/>
            <p:nvPr/>
          </p:nvGrpSpPr>
          <p:grpSpPr>
            <a:xfrm>
              <a:off x="5169877" y="6709300"/>
              <a:ext cx="928857" cy="682417"/>
              <a:chOff x="4270081" y="5578074"/>
              <a:chExt cx="928857" cy="682417"/>
            </a:xfrm>
            <a:solidFill>
              <a:srgbClr val="422963"/>
            </a:solidFill>
          </p:grpSpPr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88B9D444-4405-4715-BE6D-6D716BAFB5E8}"/>
                  </a:ext>
                </a:extLst>
              </p:cNvPr>
              <p:cNvSpPr/>
              <p:nvPr/>
            </p:nvSpPr>
            <p:spPr>
              <a:xfrm rot="20723370">
                <a:off x="4513229" y="5663948"/>
                <a:ext cx="685709" cy="545028"/>
              </a:xfrm>
              <a:prstGeom prst="parallelogram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Parallelogram 81">
                <a:extLst>
                  <a:ext uri="{FF2B5EF4-FFF2-40B4-BE49-F238E27FC236}">
                    <a16:creationId xmlns:a16="http://schemas.microsoft.com/office/drawing/2014/main" id="{9D866B7E-EA33-45B0-825F-9C2466D5A50B}"/>
                  </a:ext>
                </a:extLst>
              </p:cNvPr>
              <p:cNvSpPr/>
              <p:nvPr/>
            </p:nvSpPr>
            <p:spPr>
              <a:xfrm rot="568696" flipH="1">
                <a:off x="4270081" y="5707832"/>
                <a:ext cx="366054" cy="552659"/>
              </a:xfrm>
              <a:prstGeom prst="parallelogram">
                <a:avLst>
                  <a:gd name="adj" fmla="val 25856"/>
                </a:avLst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Parallelogram 82">
                <a:extLst>
                  <a:ext uri="{FF2B5EF4-FFF2-40B4-BE49-F238E27FC236}">
                    <a16:creationId xmlns:a16="http://schemas.microsoft.com/office/drawing/2014/main" id="{FDB16B89-C468-4ED5-8B82-2A5765ACB5A8}"/>
                  </a:ext>
                </a:extLst>
              </p:cNvPr>
              <p:cNvSpPr/>
              <p:nvPr/>
            </p:nvSpPr>
            <p:spPr>
              <a:xfrm rot="20722133" flipV="1">
                <a:off x="4328370" y="5578074"/>
                <a:ext cx="793226" cy="106452"/>
              </a:xfrm>
              <a:prstGeom prst="parallelogram">
                <a:avLst>
                  <a:gd name="adj" fmla="val 220629"/>
                </a:avLst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EED9E463-1C8B-4A9E-9550-1DA8D3147270}"/>
                </a:ext>
              </a:extLst>
            </p:cNvPr>
            <p:cNvSpPr/>
            <p:nvPr/>
          </p:nvSpPr>
          <p:spPr>
            <a:xfrm rot="626944" flipV="1">
              <a:off x="5243011" y="7318274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5D4841E1-9872-4197-8C3B-38EBAF901328}"/>
                </a:ext>
              </a:extLst>
            </p:cNvPr>
            <p:cNvSpPr/>
            <p:nvPr/>
          </p:nvSpPr>
          <p:spPr>
            <a:xfrm rot="626944" flipV="1">
              <a:off x="5243010" y="7250607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E4E3A3B7-C323-478F-B710-1253C1F1CC9A}"/>
                </a:ext>
              </a:extLst>
            </p:cNvPr>
            <p:cNvSpPr/>
            <p:nvPr/>
          </p:nvSpPr>
          <p:spPr>
            <a:xfrm rot="626944" flipV="1">
              <a:off x="5239785" y="6864750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968661E-F07E-4DCB-AE8D-38B00AAA66AE}"/>
              </a:ext>
            </a:extLst>
          </p:cNvPr>
          <p:cNvSpPr txBox="1"/>
          <p:nvPr/>
        </p:nvSpPr>
        <p:spPr>
          <a:xfrm>
            <a:off x="5664065" y="3658956"/>
            <a:ext cx="1210588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</a:t>
            </a:r>
            <a:endParaRPr lang="en-NL" sz="16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4CB7F13-4CC0-44E5-979F-262B07B7EFFD}"/>
              </a:ext>
            </a:extLst>
          </p:cNvPr>
          <p:cNvCxnSpPr>
            <a:cxnSpLocks/>
          </p:cNvCxnSpPr>
          <p:nvPr/>
        </p:nvCxnSpPr>
        <p:spPr>
          <a:xfrm flipV="1">
            <a:off x="3112966" y="4631853"/>
            <a:ext cx="1049837" cy="15012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F22A63-B00D-4AF1-8CD0-FDAF79D57864}"/>
              </a:ext>
            </a:extLst>
          </p:cNvPr>
          <p:cNvCxnSpPr>
            <a:cxnSpLocks/>
          </p:cNvCxnSpPr>
          <p:nvPr/>
        </p:nvCxnSpPr>
        <p:spPr>
          <a:xfrm>
            <a:off x="4669882" y="4584666"/>
            <a:ext cx="573972" cy="20128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70D851-97AB-444E-A6BE-E4E5BDEF1E41}"/>
              </a:ext>
            </a:extLst>
          </p:cNvPr>
          <p:cNvCxnSpPr>
            <a:cxnSpLocks/>
          </p:cNvCxnSpPr>
          <p:nvPr/>
        </p:nvCxnSpPr>
        <p:spPr>
          <a:xfrm>
            <a:off x="5004736" y="4410147"/>
            <a:ext cx="1338004" cy="1548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C901F0F-E000-488E-8CF2-16E3A7594C4B}"/>
              </a:ext>
            </a:extLst>
          </p:cNvPr>
          <p:cNvGrpSpPr/>
          <p:nvPr/>
        </p:nvGrpSpPr>
        <p:grpSpPr>
          <a:xfrm>
            <a:off x="7354305" y="4638582"/>
            <a:ext cx="774730" cy="569183"/>
            <a:chOff x="5169877" y="6709300"/>
            <a:chExt cx="928857" cy="68241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5DD1EE-8213-45BC-BEE6-4D6C9E5274E7}"/>
                </a:ext>
              </a:extLst>
            </p:cNvPr>
            <p:cNvGrpSpPr/>
            <p:nvPr/>
          </p:nvGrpSpPr>
          <p:grpSpPr>
            <a:xfrm>
              <a:off x="5169877" y="6709300"/>
              <a:ext cx="928857" cy="682417"/>
              <a:chOff x="4270081" y="5578074"/>
              <a:chExt cx="928857" cy="682417"/>
            </a:xfrm>
            <a:solidFill>
              <a:srgbClr val="422963"/>
            </a:solidFill>
          </p:grpSpPr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747E4D46-2B68-4658-B8C1-F74B4A168EAD}"/>
                  </a:ext>
                </a:extLst>
              </p:cNvPr>
              <p:cNvSpPr/>
              <p:nvPr/>
            </p:nvSpPr>
            <p:spPr>
              <a:xfrm rot="20723370">
                <a:off x="4513229" y="5663948"/>
                <a:ext cx="685709" cy="545028"/>
              </a:xfrm>
              <a:prstGeom prst="parallelogram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A2FD2529-E5C3-4F25-A7EC-74FB5D5BAEF6}"/>
                  </a:ext>
                </a:extLst>
              </p:cNvPr>
              <p:cNvSpPr/>
              <p:nvPr/>
            </p:nvSpPr>
            <p:spPr>
              <a:xfrm rot="568696" flipH="1">
                <a:off x="4270081" y="5707832"/>
                <a:ext cx="366054" cy="552659"/>
              </a:xfrm>
              <a:prstGeom prst="parallelogram">
                <a:avLst>
                  <a:gd name="adj" fmla="val 25856"/>
                </a:avLst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192B358F-1E25-4867-AF3E-52F2E27B1A58}"/>
                  </a:ext>
                </a:extLst>
              </p:cNvPr>
              <p:cNvSpPr/>
              <p:nvPr/>
            </p:nvSpPr>
            <p:spPr>
              <a:xfrm rot="20722133" flipV="1">
                <a:off x="4328370" y="5578074"/>
                <a:ext cx="793226" cy="106452"/>
              </a:xfrm>
              <a:prstGeom prst="parallelogram">
                <a:avLst>
                  <a:gd name="adj" fmla="val 220629"/>
                </a:avLst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675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45F27638-8021-4FC7-8BC0-2FE186E9F981}"/>
                </a:ext>
              </a:extLst>
            </p:cNvPr>
            <p:cNvSpPr/>
            <p:nvPr/>
          </p:nvSpPr>
          <p:spPr>
            <a:xfrm rot="626944" flipV="1">
              <a:off x="5243011" y="7318274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D4386760-4857-4DFC-B326-35A9D5F565F5}"/>
                </a:ext>
              </a:extLst>
            </p:cNvPr>
            <p:cNvSpPr/>
            <p:nvPr/>
          </p:nvSpPr>
          <p:spPr>
            <a:xfrm rot="626944" flipV="1">
              <a:off x="5243010" y="7250607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73A516F1-5944-4D0F-A278-D9ACC64AE688}"/>
                </a:ext>
              </a:extLst>
            </p:cNvPr>
            <p:cNvSpPr/>
            <p:nvPr/>
          </p:nvSpPr>
          <p:spPr>
            <a:xfrm rot="626944" flipV="1">
              <a:off x="5239785" y="6864750"/>
              <a:ext cx="221302" cy="45719"/>
            </a:xfrm>
            <a:prstGeom prst="parallelogram">
              <a:avLst>
                <a:gd name="adj" fmla="val 1834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75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6EC4C9FA-E898-4EB8-8E41-785DB7E3AA0F}"/>
              </a:ext>
            </a:extLst>
          </p:cNvPr>
          <p:cNvSpPr txBox="1"/>
          <p:nvPr/>
        </p:nvSpPr>
        <p:spPr>
          <a:xfrm>
            <a:off x="7090195" y="4304175"/>
            <a:ext cx="1210588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</a:t>
            </a:r>
            <a:endParaRPr lang="en-NL" sz="16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9575E9-9A95-4662-8558-ACC666B3AE7B}"/>
              </a:ext>
            </a:extLst>
          </p:cNvPr>
          <p:cNvCxnSpPr>
            <a:cxnSpLocks/>
          </p:cNvCxnSpPr>
          <p:nvPr/>
        </p:nvCxnSpPr>
        <p:spPr>
          <a:xfrm>
            <a:off x="5993633" y="5007877"/>
            <a:ext cx="1338004" cy="1548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102" descr="Gebruiker">
            <a:extLst>
              <a:ext uri="{FF2B5EF4-FFF2-40B4-BE49-F238E27FC236}">
                <a16:creationId xmlns:a16="http://schemas.microsoft.com/office/drawing/2014/main" id="{9564E407-3903-458D-966B-BA49A789A0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4289" y="5067686"/>
            <a:ext cx="302060" cy="302060"/>
          </a:xfrm>
          <a:prstGeom prst="rect">
            <a:avLst/>
          </a:prstGeom>
        </p:spPr>
      </p:pic>
      <p:pic>
        <p:nvPicPr>
          <p:cNvPr id="104" name="Graphic 103" descr="Gebruiker">
            <a:extLst>
              <a:ext uri="{FF2B5EF4-FFF2-40B4-BE49-F238E27FC236}">
                <a16:creationId xmlns:a16="http://schemas.microsoft.com/office/drawing/2014/main" id="{746FEC2C-EBD8-4C0D-A8FA-615CC3738B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7014" y="4293453"/>
            <a:ext cx="302060" cy="302060"/>
          </a:xfrm>
          <a:prstGeom prst="rect">
            <a:avLst/>
          </a:prstGeom>
        </p:spPr>
      </p:pic>
      <p:pic>
        <p:nvPicPr>
          <p:cNvPr id="105" name="Graphic 104" descr="Gebruiker">
            <a:extLst>
              <a:ext uri="{FF2B5EF4-FFF2-40B4-BE49-F238E27FC236}">
                <a16:creationId xmlns:a16="http://schemas.microsoft.com/office/drawing/2014/main" id="{D8DBFF68-B6BA-4C07-813E-11F634DC09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398" y="5069934"/>
            <a:ext cx="302060" cy="302060"/>
          </a:xfrm>
          <a:prstGeom prst="rect">
            <a:avLst/>
          </a:prstGeom>
        </p:spPr>
      </p:pic>
      <p:pic>
        <p:nvPicPr>
          <p:cNvPr id="106" name="Graphic 105" descr="Gebruiker">
            <a:extLst>
              <a:ext uri="{FF2B5EF4-FFF2-40B4-BE49-F238E27FC236}">
                <a16:creationId xmlns:a16="http://schemas.microsoft.com/office/drawing/2014/main" id="{114B6E90-5CC3-4724-AA7E-4B7595676B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241" y="4962305"/>
            <a:ext cx="302060" cy="302060"/>
          </a:xfrm>
          <a:prstGeom prst="rect">
            <a:avLst/>
          </a:prstGeom>
        </p:spPr>
      </p:pic>
      <p:pic>
        <p:nvPicPr>
          <p:cNvPr id="107" name="Graphic 106" descr="Gebruiker">
            <a:extLst>
              <a:ext uri="{FF2B5EF4-FFF2-40B4-BE49-F238E27FC236}">
                <a16:creationId xmlns:a16="http://schemas.microsoft.com/office/drawing/2014/main" id="{2F108D83-26FD-423B-A73A-7E445F1017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793" y="4378127"/>
            <a:ext cx="302060" cy="302060"/>
          </a:xfrm>
          <a:prstGeom prst="rect">
            <a:avLst/>
          </a:prstGeom>
        </p:spPr>
      </p:pic>
      <p:sp>
        <p:nvSpPr>
          <p:cNvPr id="108" name="Left Brace 107">
            <a:extLst>
              <a:ext uri="{FF2B5EF4-FFF2-40B4-BE49-F238E27FC236}">
                <a16:creationId xmlns:a16="http://schemas.microsoft.com/office/drawing/2014/main" id="{C1002974-DED5-4C24-B595-6E3947305304}"/>
              </a:ext>
            </a:extLst>
          </p:cNvPr>
          <p:cNvSpPr/>
          <p:nvPr/>
        </p:nvSpPr>
        <p:spPr>
          <a:xfrm rot="16200000">
            <a:off x="4969621" y="2604784"/>
            <a:ext cx="394881" cy="6031111"/>
          </a:xfrm>
          <a:prstGeom prst="leftBrace">
            <a:avLst>
              <a:gd name="adj1" fmla="val 20608"/>
              <a:gd name="adj2" fmla="val 50000"/>
            </a:avLst>
          </a:prstGeom>
          <a:ln w="38100">
            <a:solidFill>
              <a:srgbClr val="BA68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E1826FE-EB59-499D-B226-86BAA8CEFE5D}"/>
              </a:ext>
            </a:extLst>
          </p:cNvPr>
          <p:cNvGrpSpPr/>
          <p:nvPr/>
        </p:nvGrpSpPr>
        <p:grpSpPr>
          <a:xfrm>
            <a:off x="4593835" y="5672330"/>
            <a:ext cx="607258" cy="671185"/>
            <a:chOff x="476346" y="2760469"/>
            <a:chExt cx="824555" cy="911399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5208CAB-31F7-42AD-B87B-34D80C8D6CB0}"/>
                </a:ext>
              </a:extLst>
            </p:cNvPr>
            <p:cNvGrpSpPr/>
            <p:nvPr/>
          </p:nvGrpSpPr>
          <p:grpSpPr>
            <a:xfrm>
              <a:off x="476346" y="2760469"/>
              <a:ext cx="824555" cy="831478"/>
              <a:chOff x="476346" y="2760469"/>
              <a:chExt cx="3514083" cy="3543593"/>
            </a:xfrm>
          </p:grpSpPr>
          <p:sp>
            <p:nvSpPr>
              <p:cNvPr id="114" name="Freeform 6">
                <a:extLst>
                  <a:ext uri="{FF2B5EF4-FFF2-40B4-BE49-F238E27FC236}">
                    <a16:creationId xmlns:a16="http://schemas.microsoft.com/office/drawing/2014/main" id="{2E1864AC-3304-47C8-A17D-EA24BAD5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46" y="5008369"/>
                <a:ext cx="1510678" cy="1295693"/>
              </a:xfrm>
              <a:custGeom>
                <a:avLst/>
                <a:gdLst>
                  <a:gd name="T0" fmla="*/ 96 w 314"/>
                  <a:gd name="T1" fmla="*/ 64 h 356"/>
                  <a:gd name="T2" fmla="*/ 0 w 314"/>
                  <a:gd name="T3" fmla="*/ 154 h 356"/>
                  <a:gd name="T4" fmla="*/ 0 w 314"/>
                  <a:gd name="T5" fmla="*/ 324 h 356"/>
                  <a:gd name="T6" fmla="*/ 314 w 314"/>
                  <a:gd name="T7" fmla="*/ 356 h 356"/>
                  <a:gd name="T8" fmla="*/ 271 w 314"/>
                  <a:gd name="T9" fmla="*/ 0 h 356"/>
                  <a:gd name="T10" fmla="*/ 96 w 314"/>
                  <a:gd name="T11" fmla="*/ 64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56">
                    <a:moveTo>
                      <a:pt x="96" y="64"/>
                    </a:moveTo>
                    <a:cubicBezTo>
                      <a:pt x="11" y="91"/>
                      <a:pt x="0" y="154"/>
                      <a:pt x="0" y="154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59" y="335"/>
                      <a:pt x="314" y="356"/>
                      <a:pt x="314" y="356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71" y="0"/>
                      <a:pt x="181" y="37"/>
                      <a:pt x="96" y="6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L"/>
              </a:p>
            </p:txBody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0F916C1E-F415-465D-BE11-F51458C71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5655" y="4979666"/>
                <a:ext cx="1514774" cy="1315019"/>
              </a:xfrm>
              <a:custGeom>
                <a:avLst/>
                <a:gdLst>
                  <a:gd name="T0" fmla="*/ 218 w 313"/>
                  <a:gd name="T1" fmla="*/ 64 h 356"/>
                  <a:gd name="T2" fmla="*/ 42 w 313"/>
                  <a:gd name="T3" fmla="*/ 0 h 356"/>
                  <a:gd name="T4" fmla="*/ 0 w 313"/>
                  <a:gd name="T5" fmla="*/ 356 h 356"/>
                  <a:gd name="T6" fmla="*/ 313 w 313"/>
                  <a:gd name="T7" fmla="*/ 324 h 356"/>
                  <a:gd name="T8" fmla="*/ 313 w 313"/>
                  <a:gd name="T9" fmla="*/ 154 h 356"/>
                  <a:gd name="T10" fmla="*/ 218 w 313"/>
                  <a:gd name="T11" fmla="*/ 64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3" h="356">
                    <a:moveTo>
                      <a:pt x="218" y="64"/>
                    </a:moveTo>
                    <a:cubicBezTo>
                      <a:pt x="133" y="37"/>
                      <a:pt x="42" y="0"/>
                      <a:pt x="42" y="0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356"/>
                      <a:pt x="255" y="335"/>
                      <a:pt x="313" y="324"/>
                    </a:cubicBezTo>
                    <a:cubicBezTo>
                      <a:pt x="313" y="154"/>
                      <a:pt x="313" y="154"/>
                      <a:pt x="313" y="154"/>
                    </a:cubicBezTo>
                    <a:cubicBezTo>
                      <a:pt x="313" y="154"/>
                      <a:pt x="303" y="91"/>
                      <a:pt x="218" y="6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L"/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21D2DDA-4D0C-4AF7-8BDA-2EC62494B2D5}"/>
                  </a:ext>
                </a:extLst>
              </p:cNvPr>
              <p:cNvGrpSpPr/>
              <p:nvPr/>
            </p:nvGrpSpPr>
            <p:grpSpPr>
              <a:xfrm>
                <a:off x="1587941" y="4832152"/>
                <a:ext cx="1286978" cy="1471908"/>
                <a:chOff x="1587941" y="4832152"/>
                <a:chExt cx="1286978" cy="1471908"/>
              </a:xfrm>
              <a:solidFill>
                <a:schemeClr val="bg1"/>
              </a:solidFill>
            </p:grpSpPr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CAAF805D-2077-4BEC-AFE4-9FC096DBC0D0}"/>
                    </a:ext>
                  </a:extLst>
                </p:cNvPr>
                <p:cNvSpPr/>
                <p:nvPr/>
              </p:nvSpPr>
              <p:spPr>
                <a:xfrm rot="10800000">
                  <a:off x="1824993" y="5360995"/>
                  <a:ext cx="814836" cy="943065"/>
                </a:xfrm>
                <a:prstGeom prst="trapezoid">
                  <a:avLst>
                    <a:gd name="adj" fmla="val 1933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NL"/>
                </a:p>
              </p:txBody>
            </p:sp>
            <p:sp>
              <p:nvSpPr>
                <p:cNvPr id="125" name="Freeform 372">
                  <a:extLst>
                    <a:ext uri="{FF2B5EF4-FFF2-40B4-BE49-F238E27FC236}">
                      <a16:creationId xmlns:a16="http://schemas.microsoft.com/office/drawing/2014/main" id="{CB13B5E1-32EA-47DF-A5D5-4003B4EB3469}"/>
                    </a:ext>
                  </a:extLst>
                </p:cNvPr>
                <p:cNvSpPr/>
                <p:nvPr/>
              </p:nvSpPr>
              <p:spPr>
                <a:xfrm>
                  <a:off x="1587941" y="4832152"/>
                  <a:ext cx="1286978" cy="782345"/>
                </a:xfrm>
                <a:custGeom>
                  <a:avLst/>
                  <a:gdLst>
                    <a:gd name="connsiteX0" fmla="*/ 32078 w 1286369"/>
                    <a:gd name="connsiteY0" fmla="*/ 90000 h 810090"/>
                    <a:gd name="connsiteX1" fmla="*/ 653032 w 1286369"/>
                    <a:gd name="connsiteY1" fmla="*/ 8779 h 810090"/>
                    <a:gd name="connsiteX2" fmla="*/ 1255645 w 1286369"/>
                    <a:gd name="connsiteY2" fmla="*/ 92620 h 810090"/>
                    <a:gd name="connsiteX3" fmla="*/ 1182284 w 1286369"/>
                    <a:gd name="connsiteY3" fmla="*/ 789556 h 810090"/>
                    <a:gd name="connsiteX4" fmla="*/ 1043421 w 1286369"/>
                    <a:gd name="connsiteY4" fmla="*/ 624492 h 810090"/>
                    <a:gd name="connsiteX5" fmla="*/ 244303 w 1286369"/>
                    <a:gd name="connsiteY5" fmla="*/ 619252 h 810090"/>
                    <a:gd name="connsiteX6" fmla="*/ 105440 w 1286369"/>
                    <a:gd name="connsiteY6" fmla="*/ 781695 h 810090"/>
                    <a:gd name="connsiteX7" fmla="*/ 32078 w 1286369"/>
                    <a:gd name="connsiteY7" fmla="*/ 90000 h 810090"/>
                    <a:gd name="connsiteX0" fmla="*/ 32078 w 1286369"/>
                    <a:gd name="connsiteY0" fmla="*/ 90000 h 810090"/>
                    <a:gd name="connsiteX1" fmla="*/ 653032 w 1286369"/>
                    <a:gd name="connsiteY1" fmla="*/ 8779 h 810090"/>
                    <a:gd name="connsiteX2" fmla="*/ 1255645 w 1286369"/>
                    <a:gd name="connsiteY2" fmla="*/ 92620 h 810090"/>
                    <a:gd name="connsiteX3" fmla="*/ 1182284 w 1286369"/>
                    <a:gd name="connsiteY3" fmla="*/ 789556 h 810090"/>
                    <a:gd name="connsiteX4" fmla="*/ 1043421 w 1286369"/>
                    <a:gd name="connsiteY4" fmla="*/ 624492 h 810090"/>
                    <a:gd name="connsiteX5" fmla="*/ 244303 w 1286369"/>
                    <a:gd name="connsiteY5" fmla="*/ 619252 h 810090"/>
                    <a:gd name="connsiteX6" fmla="*/ 105440 w 1286369"/>
                    <a:gd name="connsiteY6" fmla="*/ 781695 h 810090"/>
                    <a:gd name="connsiteX7" fmla="*/ 32078 w 1286369"/>
                    <a:gd name="connsiteY7" fmla="*/ 90000 h 810090"/>
                    <a:gd name="connsiteX0" fmla="*/ 32687 w 1286978"/>
                    <a:gd name="connsiteY0" fmla="*/ 89034 h 809124"/>
                    <a:gd name="connsiteX1" fmla="*/ 653641 w 1286978"/>
                    <a:gd name="connsiteY1" fmla="*/ 7813 h 809124"/>
                    <a:gd name="connsiteX2" fmla="*/ 1256254 w 1286978"/>
                    <a:gd name="connsiteY2" fmla="*/ 91654 h 809124"/>
                    <a:gd name="connsiteX3" fmla="*/ 1182893 w 1286978"/>
                    <a:gd name="connsiteY3" fmla="*/ 788590 h 809124"/>
                    <a:gd name="connsiteX4" fmla="*/ 1044030 w 1286978"/>
                    <a:gd name="connsiteY4" fmla="*/ 623526 h 809124"/>
                    <a:gd name="connsiteX5" fmla="*/ 244912 w 1286978"/>
                    <a:gd name="connsiteY5" fmla="*/ 618286 h 809124"/>
                    <a:gd name="connsiteX6" fmla="*/ 103429 w 1286978"/>
                    <a:gd name="connsiteY6" fmla="*/ 754529 h 809124"/>
                    <a:gd name="connsiteX7" fmla="*/ 32687 w 1286978"/>
                    <a:gd name="connsiteY7" fmla="*/ 89034 h 809124"/>
                    <a:gd name="connsiteX0" fmla="*/ 32687 w 1286978"/>
                    <a:gd name="connsiteY0" fmla="*/ 89034 h 813231"/>
                    <a:gd name="connsiteX1" fmla="*/ 653641 w 1286978"/>
                    <a:gd name="connsiteY1" fmla="*/ 7813 h 813231"/>
                    <a:gd name="connsiteX2" fmla="*/ 1256254 w 1286978"/>
                    <a:gd name="connsiteY2" fmla="*/ 91654 h 813231"/>
                    <a:gd name="connsiteX3" fmla="*/ 1182893 w 1286978"/>
                    <a:gd name="connsiteY3" fmla="*/ 788590 h 813231"/>
                    <a:gd name="connsiteX4" fmla="*/ 1044030 w 1286978"/>
                    <a:gd name="connsiteY4" fmla="*/ 623526 h 813231"/>
                    <a:gd name="connsiteX5" fmla="*/ 244912 w 1286978"/>
                    <a:gd name="connsiteY5" fmla="*/ 618286 h 813231"/>
                    <a:gd name="connsiteX6" fmla="*/ 103429 w 1286978"/>
                    <a:gd name="connsiteY6" fmla="*/ 754529 h 813231"/>
                    <a:gd name="connsiteX7" fmla="*/ 32687 w 1286978"/>
                    <a:gd name="connsiteY7" fmla="*/ 89034 h 813231"/>
                    <a:gd name="connsiteX0" fmla="*/ 32687 w 1288192"/>
                    <a:gd name="connsiteY0" fmla="*/ 88674 h 796477"/>
                    <a:gd name="connsiteX1" fmla="*/ 653641 w 1288192"/>
                    <a:gd name="connsiteY1" fmla="*/ 7453 h 796477"/>
                    <a:gd name="connsiteX2" fmla="*/ 1256254 w 1288192"/>
                    <a:gd name="connsiteY2" fmla="*/ 91294 h 796477"/>
                    <a:gd name="connsiteX3" fmla="*/ 1188133 w 1288192"/>
                    <a:gd name="connsiteY3" fmla="*/ 775129 h 796477"/>
                    <a:gd name="connsiteX4" fmla="*/ 1044030 w 1288192"/>
                    <a:gd name="connsiteY4" fmla="*/ 623166 h 796477"/>
                    <a:gd name="connsiteX5" fmla="*/ 244912 w 1288192"/>
                    <a:gd name="connsiteY5" fmla="*/ 617926 h 796477"/>
                    <a:gd name="connsiteX6" fmla="*/ 103429 w 1288192"/>
                    <a:gd name="connsiteY6" fmla="*/ 754169 h 796477"/>
                    <a:gd name="connsiteX7" fmla="*/ 32687 w 1288192"/>
                    <a:gd name="connsiteY7" fmla="*/ 88674 h 796477"/>
                    <a:gd name="connsiteX0" fmla="*/ 32687 w 1286978"/>
                    <a:gd name="connsiteY0" fmla="*/ 88674 h 780197"/>
                    <a:gd name="connsiteX1" fmla="*/ 653641 w 1286978"/>
                    <a:gd name="connsiteY1" fmla="*/ 7453 h 780197"/>
                    <a:gd name="connsiteX2" fmla="*/ 1256254 w 1286978"/>
                    <a:gd name="connsiteY2" fmla="*/ 91294 h 780197"/>
                    <a:gd name="connsiteX3" fmla="*/ 1182893 w 1286978"/>
                    <a:gd name="connsiteY3" fmla="*/ 754169 h 780197"/>
                    <a:gd name="connsiteX4" fmla="*/ 1044030 w 1286978"/>
                    <a:gd name="connsiteY4" fmla="*/ 623166 h 780197"/>
                    <a:gd name="connsiteX5" fmla="*/ 244912 w 1286978"/>
                    <a:gd name="connsiteY5" fmla="*/ 617926 h 780197"/>
                    <a:gd name="connsiteX6" fmla="*/ 103429 w 1286978"/>
                    <a:gd name="connsiteY6" fmla="*/ 754169 h 780197"/>
                    <a:gd name="connsiteX7" fmla="*/ 32687 w 1286978"/>
                    <a:gd name="connsiteY7" fmla="*/ 88674 h 780197"/>
                    <a:gd name="connsiteX0" fmla="*/ 32687 w 1286978"/>
                    <a:gd name="connsiteY0" fmla="*/ 88674 h 782345"/>
                    <a:gd name="connsiteX1" fmla="*/ 653641 w 1286978"/>
                    <a:gd name="connsiteY1" fmla="*/ 7453 h 782345"/>
                    <a:gd name="connsiteX2" fmla="*/ 1256254 w 1286978"/>
                    <a:gd name="connsiteY2" fmla="*/ 91294 h 782345"/>
                    <a:gd name="connsiteX3" fmla="*/ 1182893 w 1286978"/>
                    <a:gd name="connsiteY3" fmla="*/ 754169 h 782345"/>
                    <a:gd name="connsiteX4" fmla="*/ 1044030 w 1286978"/>
                    <a:gd name="connsiteY4" fmla="*/ 623166 h 782345"/>
                    <a:gd name="connsiteX5" fmla="*/ 244912 w 1286978"/>
                    <a:gd name="connsiteY5" fmla="*/ 617926 h 782345"/>
                    <a:gd name="connsiteX6" fmla="*/ 103429 w 1286978"/>
                    <a:gd name="connsiteY6" fmla="*/ 754169 h 782345"/>
                    <a:gd name="connsiteX7" fmla="*/ 32687 w 1286978"/>
                    <a:gd name="connsiteY7" fmla="*/ 88674 h 782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6978" h="782345">
                      <a:moveTo>
                        <a:pt x="32687" y="88674"/>
                      </a:moveTo>
                      <a:cubicBezTo>
                        <a:pt x="124389" y="-35779"/>
                        <a:pt x="449713" y="7016"/>
                        <a:pt x="653641" y="7453"/>
                      </a:cubicBezTo>
                      <a:cubicBezTo>
                        <a:pt x="857569" y="7890"/>
                        <a:pt x="1168045" y="-33159"/>
                        <a:pt x="1256254" y="91294"/>
                      </a:cubicBezTo>
                      <a:cubicBezTo>
                        <a:pt x="1344463" y="215747"/>
                        <a:pt x="1218264" y="665524"/>
                        <a:pt x="1182893" y="754169"/>
                      </a:cubicBezTo>
                      <a:cubicBezTo>
                        <a:pt x="1147522" y="842814"/>
                        <a:pt x="1182019" y="700895"/>
                        <a:pt x="1044030" y="623166"/>
                      </a:cubicBezTo>
                      <a:cubicBezTo>
                        <a:pt x="906041" y="545437"/>
                        <a:pt x="401242" y="591726"/>
                        <a:pt x="244912" y="617926"/>
                      </a:cubicBezTo>
                      <a:cubicBezTo>
                        <a:pt x="133123" y="683427"/>
                        <a:pt x="139236" y="842378"/>
                        <a:pt x="103429" y="754169"/>
                      </a:cubicBezTo>
                      <a:cubicBezTo>
                        <a:pt x="67622" y="665960"/>
                        <a:pt x="-59015" y="213127"/>
                        <a:pt x="32687" y="886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NL"/>
                </a:p>
              </p:txBody>
            </p:sp>
          </p:grp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27D611B-F063-42C1-9FC2-4DCB5F60DD2F}"/>
                  </a:ext>
                </a:extLst>
              </p:cNvPr>
              <p:cNvSpPr/>
              <p:nvPr/>
            </p:nvSpPr>
            <p:spPr>
              <a:xfrm>
                <a:off x="1780452" y="4236991"/>
                <a:ext cx="903920" cy="1076844"/>
              </a:xfrm>
              <a:prstGeom prst="ellipse">
                <a:avLst/>
              </a:prstGeom>
              <a:solidFill>
                <a:srgbClr val="FF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8" name="Freeform 365">
                <a:extLst>
                  <a:ext uri="{FF2B5EF4-FFF2-40B4-BE49-F238E27FC236}">
                    <a16:creationId xmlns:a16="http://schemas.microsoft.com/office/drawing/2014/main" id="{931E49D2-BB83-4609-8407-FCF3A4F09628}"/>
                  </a:ext>
                </a:extLst>
              </p:cNvPr>
              <p:cNvSpPr/>
              <p:nvPr/>
            </p:nvSpPr>
            <p:spPr>
              <a:xfrm>
                <a:off x="1313761" y="3199588"/>
                <a:ext cx="1831741" cy="1777891"/>
              </a:xfrm>
              <a:custGeom>
                <a:avLst/>
                <a:gdLst>
                  <a:gd name="connsiteX0" fmla="*/ 951401 w 1831741"/>
                  <a:gd name="connsiteY0" fmla="*/ 19598 h 1777891"/>
                  <a:gd name="connsiteX1" fmla="*/ 511232 w 1831741"/>
                  <a:gd name="connsiteY1" fmla="*/ 82480 h 1777891"/>
                  <a:gd name="connsiteX2" fmla="*/ 267567 w 1831741"/>
                  <a:gd name="connsiteY2" fmla="*/ 307805 h 1777891"/>
                  <a:gd name="connsiteX3" fmla="*/ 215165 w 1831741"/>
                  <a:gd name="connsiteY3" fmla="*/ 561950 h 1777891"/>
                  <a:gd name="connsiteX4" fmla="*/ 212545 w 1831741"/>
                  <a:gd name="connsiteY4" fmla="*/ 585531 h 1777891"/>
                  <a:gd name="connsiteX5" fmla="*/ 199445 w 1831741"/>
                  <a:gd name="connsiteY5" fmla="*/ 585531 h 1777891"/>
                  <a:gd name="connsiteX6" fmla="*/ 136564 w 1831741"/>
                  <a:gd name="connsiteY6" fmla="*/ 580291 h 1777891"/>
                  <a:gd name="connsiteX7" fmla="*/ 57962 w 1831741"/>
                  <a:gd name="connsiteY7" fmla="*/ 603871 h 1777891"/>
                  <a:gd name="connsiteX8" fmla="*/ 21281 w 1831741"/>
                  <a:gd name="connsiteY8" fmla="*/ 656272 h 1777891"/>
                  <a:gd name="connsiteX9" fmla="*/ 321 w 1831741"/>
                  <a:gd name="connsiteY9" fmla="*/ 771555 h 1777891"/>
                  <a:gd name="connsiteX10" fmla="*/ 37001 w 1831741"/>
                  <a:gd name="connsiteY10" fmla="*/ 902558 h 1777891"/>
                  <a:gd name="connsiteX11" fmla="*/ 120843 w 1831741"/>
                  <a:gd name="connsiteY11" fmla="*/ 1030941 h 1777891"/>
                  <a:gd name="connsiteX12" fmla="*/ 241366 w 1831741"/>
                  <a:gd name="connsiteY12" fmla="*/ 1169804 h 1777891"/>
                  <a:gd name="connsiteX13" fmla="*/ 285907 w 1831741"/>
                  <a:gd name="connsiteY13" fmla="*/ 1203864 h 1777891"/>
                  <a:gd name="connsiteX14" fmla="*/ 314728 w 1831741"/>
                  <a:gd name="connsiteY14" fmla="*/ 1222205 h 1777891"/>
                  <a:gd name="connsiteX15" fmla="*/ 354028 w 1831741"/>
                  <a:gd name="connsiteY15" fmla="*/ 1374168 h 1777891"/>
                  <a:gd name="connsiteX16" fmla="*/ 424770 w 1831741"/>
                  <a:gd name="connsiteY16" fmla="*/ 1499931 h 1777891"/>
                  <a:gd name="connsiteX17" fmla="*/ 519092 w 1831741"/>
                  <a:gd name="connsiteY17" fmla="*/ 1604733 h 1777891"/>
                  <a:gd name="connsiteX18" fmla="*/ 610794 w 1831741"/>
                  <a:gd name="connsiteY18" fmla="*/ 1685955 h 1777891"/>
                  <a:gd name="connsiteX19" fmla="*/ 757517 w 1831741"/>
                  <a:gd name="connsiteY19" fmla="*/ 1751456 h 1777891"/>
                  <a:gd name="connsiteX20" fmla="*/ 891140 w 1831741"/>
                  <a:gd name="connsiteY20" fmla="*/ 1777657 h 1777891"/>
                  <a:gd name="connsiteX21" fmla="*/ 1064064 w 1831741"/>
                  <a:gd name="connsiteY21" fmla="*/ 1759316 h 1777891"/>
                  <a:gd name="connsiteX22" fmla="*/ 1236988 w 1831741"/>
                  <a:gd name="connsiteY22" fmla="*/ 1683335 h 1777891"/>
                  <a:gd name="connsiteX23" fmla="*/ 1370611 w 1831741"/>
                  <a:gd name="connsiteY23" fmla="*/ 1560192 h 1777891"/>
                  <a:gd name="connsiteX24" fmla="*/ 1459693 w 1831741"/>
                  <a:gd name="connsiteY24" fmla="*/ 1416089 h 1777891"/>
                  <a:gd name="connsiteX25" fmla="*/ 1530434 w 1831741"/>
                  <a:gd name="connsiteY25" fmla="*/ 1227445 h 1777891"/>
                  <a:gd name="connsiteX26" fmla="*/ 1637856 w 1831741"/>
                  <a:gd name="connsiteY26" fmla="*/ 1120022 h 1777891"/>
                  <a:gd name="connsiteX27" fmla="*/ 1753139 w 1831741"/>
                  <a:gd name="connsiteY27" fmla="*/ 978539 h 1777891"/>
                  <a:gd name="connsiteX28" fmla="*/ 1818640 w 1831741"/>
                  <a:gd name="connsiteY28" fmla="*/ 863257 h 1777891"/>
                  <a:gd name="connsiteX29" fmla="*/ 1831741 w 1831741"/>
                  <a:gd name="connsiteY29" fmla="*/ 742734 h 1777891"/>
                  <a:gd name="connsiteX30" fmla="*/ 1818640 w 1831741"/>
                  <a:gd name="connsiteY30" fmla="*/ 656272 h 1777891"/>
                  <a:gd name="connsiteX31" fmla="*/ 1771479 w 1831741"/>
                  <a:gd name="connsiteY31" fmla="*/ 603871 h 1777891"/>
                  <a:gd name="connsiteX32" fmla="*/ 1719078 w 1831741"/>
                  <a:gd name="connsiteY32" fmla="*/ 582911 h 1777891"/>
                  <a:gd name="connsiteX33" fmla="*/ 1658817 w 1831741"/>
                  <a:gd name="connsiteY33" fmla="*/ 575051 h 1777891"/>
                  <a:gd name="connsiteX34" fmla="*/ 1598556 w 1831741"/>
                  <a:gd name="connsiteY34" fmla="*/ 559330 h 1777891"/>
                  <a:gd name="connsiteX35" fmla="*/ 1588075 w 1831741"/>
                  <a:gd name="connsiteY35" fmla="*/ 273744 h 1777891"/>
                  <a:gd name="connsiteX36" fmla="*/ 1527814 w 1831741"/>
                  <a:gd name="connsiteY36" fmla="*/ 116541 h 1777891"/>
                  <a:gd name="connsiteX37" fmla="*/ 1247468 w 1831741"/>
                  <a:gd name="connsiteY37" fmla="*/ 6498 h 1777891"/>
                  <a:gd name="connsiteX38" fmla="*/ 951401 w 1831741"/>
                  <a:gd name="connsiteY38" fmla="*/ 19598 h 1777891"/>
                  <a:gd name="connsiteX0" fmla="*/ 951401 w 1831741"/>
                  <a:gd name="connsiteY0" fmla="*/ 19598 h 1777891"/>
                  <a:gd name="connsiteX1" fmla="*/ 511232 w 1831741"/>
                  <a:gd name="connsiteY1" fmla="*/ 82480 h 1777891"/>
                  <a:gd name="connsiteX2" fmla="*/ 267567 w 1831741"/>
                  <a:gd name="connsiteY2" fmla="*/ 307805 h 1777891"/>
                  <a:gd name="connsiteX3" fmla="*/ 215165 w 1831741"/>
                  <a:gd name="connsiteY3" fmla="*/ 561950 h 1777891"/>
                  <a:gd name="connsiteX4" fmla="*/ 212545 w 1831741"/>
                  <a:gd name="connsiteY4" fmla="*/ 585531 h 1777891"/>
                  <a:gd name="connsiteX5" fmla="*/ 199445 w 1831741"/>
                  <a:gd name="connsiteY5" fmla="*/ 585531 h 1777891"/>
                  <a:gd name="connsiteX6" fmla="*/ 136564 w 1831741"/>
                  <a:gd name="connsiteY6" fmla="*/ 580291 h 1777891"/>
                  <a:gd name="connsiteX7" fmla="*/ 57962 w 1831741"/>
                  <a:gd name="connsiteY7" fmla="*/ 603871 h 1777891"/>
                  <a:gd name="connsiteX8" fmla="*/ 21281 w 1831741"/>
                  <a:gd name="connsiteY8" fmla="*/ 656272 h 1777891"/>
                  <a:gd name="connsiteX9" fmla="*/ 321 w 1831741"/>
                  <a:gd name="connsiteY9" fmla="*/ 771555 h 1777891"/>
                  <a:gd name="connsiteX10" fmla="*/ 37001 w 1831741"/>
                  <a:gd name="connsiteY10" fmla="*/ 902558 h 1777891"/>
                  <a:gd name="connsiteX11" fmla="*/ 120843 w 1831741"/>
                  <a:gd name="connsiteY11" fmla="*/ 1030941 h 1777891"/>
                  <a:gd name="connsiteX12" fmla="*/ 241366 w 1831741"/>
                  <a:gd name="connsiteY12" fmla="*/ 1169804 h 1777891"/>
                  <a:gd name="connsiteX13" fmla="*/ 285907 w 1831741"/>
                  <a:gd name="connsiteY13" fmla="*/ 1203864 h 1777891"/>
                  <a:gd name="connsiteX14" fmla="*/ 359269 w 1831741"/>
                  <a:gd name="connsiteY14" fmla="*/ 1243165 h 1777891"/>
                  <a:gd name="connsiteX15" fmla="*/ 354028 w 1831741"/>
                  <a:gd name="connsiteY15" fmla="*/ 1374168 h 1777891"/>
                  <a:gd name="connsiteX16" fmla="*/ 424770 w 1831741"/>
                  <a:gd name="connsiteY16" fmla="*/ 1499931 h 1777891"/>
                  <a:gd name="connsiteX17" fmla="*/ 519092 w 1831741"/>
                  <a:gd name="connsiteY17" fmla="*/ 1604733 h 1777891"/>
                  <a:gd name="connsiteX18" fmla="*/ 610794 w 1831741"/>
                  <a:gd name="connsiteY18" fmla="*/ 1685955 h 1777891"/>
                  <a:gd name="connsiteX19" fmla="*/ 757517 w 1831741"/>
                  <a:gd name="connsiteY19" fmla="*/ 1751456 h 1777891"/>
                  <a:gd name="connsiteX20" fmla="*/ 891140 w 1831741"/>
                  <a:gd name="connsiteY20" fmla="*/ 1777657 h 1777891"/>
                  <a:gd name="connsiteX21" fmla="*/ 1064064 w 1831741"/>
                  <a:gd name="connsiteY21" fmla="*/ 1759316 h 1777891"/>
                  <a:gd name="connsiteX22" fmla="*/ 1236988 w 1831741"/>
                  <a:gd name="connsiteY22" fmla="*/ 1683335 h 1777891"/>
                  <a:gd name="connsiteX23" fmla="*/ 1370611 w 1831741"/>
                  <a:gd name="connsiteY23" fmla="*/ 1560192 h 1777891"/>
                  <a:gd name="connsiteX24" fmla="*/ 1459693 w 1831741"/>
                  <a:gd name="connsiteY24" fmla="*/ 1416089 h 1777891"/>
                  <a:gd name="connsiteX25" fmla="*/ 1530434 w 1831741"/>
                  <a:gd name="connsiteY25" fmla="*/ 1227445 h 1777891"/>
                  <a:gd name="connsiteX26" fmla="*/ 1637856 w 1831741"/>
                  <a:gd name="connsiteY26" fmla="*/ 1120022 h 1777891"/>
                  <a:gd name="connsiteX27" fmla="*/ 1753139 w 1831741"/>
                  <a:gd name="connsiteY27" fmla="*/ 978539 h 1777891"/>
                  <a:gd name="connsiteX28" fmla="*/ 1818640 w 1831741"/>
                  <a:gd name="connsiteY28" fmla="*/ 863257 h 1777891"/>
                  <a:gd name="connsiteX29" fmla="*/ 1831741 w 1831741"/>
                  <a:gd name="connsiteY29" fmla="*/ 742734 h 1777891"/>
                  <a:gd name="connsiteX30" fmla="*/ 1818640 w 1831741"/>
                  <a:gd name="connsiteY30" fmla="*/ 656272 h 1777891"/>
                  <a:gd name="connsiteX31" fmla="*/ 1771479 w 1831741"/>
                  <a:gd name="connsiteY31" fmla="*/ 603871 h 1777891"/>
                  <a:gd name="connsiteX32" fmla="*/ 1719078 w 1831741"/>
                  <a:gd name="connsiteY32" fmla="*/ 582911 h 1777891"/>
                  <a:gd name="connsiteX33" fmla="*/ 1658817 w 1831741"/>
                  <a:gd name="connsiteY33" fmla="*/ 575051 h 1777891"/>
                  <a:gd name="connsiteX34" fmla="*/ 1598556 w 1831741"/>
                  <a:gd name="connsiteY34" fmla="*/ 559330 h 1777891"/>
                  <a:gd name="connsiteX35" fmla="*/ 1588075 w 1831741"/>
                  <a:gd name="connsiteY35" fmla="*/ 273744 h 1777891"/>
                  <a:gd name="connsiteX36" fmla="*/ 1527814 w 1831741"/>
                  <a:gd name="connsiteY36" fmla="*/ 116541 h 1777891"/>
                  <a:gd name="connsiteX37" fmla="*/ 1247468 w 1831741"/>
                  <a:gd name="connsiteY37" fmla="*/ 6498 h 1777891"/>
                  <a:gd name="connsiteX38" fmla="*/ 951401 w 1831741"/>
                  <a:gd name="connsiteY38" fmla="*/ 19598 h 1777891"/>
                  <a:gd name="connsiteX0" fmla="*/ 951401 w 1831741"/>
                  <a:gd name="connsiteY0" fmla="*/ 19598 h 1777891"/>
                  <a:gd name="connsiteX1" fmla="*/ 511232 w 1831741"/>
                  <a:gd name="connsiteY1" fmla="*/ 82480 h 1777891"/>
                  <a:gd name="connsiteX2" fmla="*/ 267567 w 1831741"/>
                  <a:gd name="connsiteY2" fmla="*/ 307805 h 1777891"/>
                  <a:gd name="connsiteX3" fmla="*/ 215165 w 1831741"/>
                  <a:gd name="connsiteY3" fmla="*/ 561950 h 1777891"/>
                  <a:gd name="connsiteX4" fmla="*/ 212545 w 1831741"/>
                  <a:gd name="connsiteY4" fmla="*/ 585531 h 1777891"/>
                  <a:gd name="connsiteX5" fmla="*/ 199445 w 1831741"/>
                  <a:gd name="connsiteY5" fmla="*/ 585531 h 1777891"/>
                  <a:gd name="connsiteX6" fmla="*/ 136564 w 1831741"/>
                  <a:gd name="connsiteY6" fmla="*/ 580291 h 1777891"/>
                  <a:gd name="connsiteX7" fmla="*/ 57962 w 1831741"/>
                  <a:gd name="connsiteY7" fmla="*/ 603871 h 1777891"/>
                  <a:gd name="connsiteX8" fmla="*/ 21281 w 1831741"/>
                  <a:gd name="connsiteY8" fmla="*/ 656272 h 1777891"/>
                  <a:gd name="connsiteX9" fmla="*/ 321 w 1831741"/>
                  <a:gd name="connsiteY9" fmla="*/ 771555 h 1777891"/>
                  <a:gd name="connsiteX10" fmla="*/ 37001 w 1831741"/>
                  <a:gd name="connsiteY10" fmla="*/ 902558 h 1777891"/>
                  <a:gd name="connsiteX11" fmla="*/ 120843 w 1831741"/>
                  <a:gd name="connsiteY11" fmla="*/ 1030941 h 1777891"/>
                  <a:gd name="connsiteX12" fmla="*/ 199445 w 1831741"/>
                  <a:gd name="connsiteY12" fmla="*/ 1122643 h 1777891"/>
                  <a:gd name="connsiteX13" fmla="*/ 285907 w 1831741"/>
                  <a:gd name="connsiteY13" fmla="*/ 1203864 h 1777891"/>
                  <a:gd name="connsiteX14" fmla="*/ 359269 w 1831741"/>
                  <a:gd name="connsiteY14" fmla="*/ 1243165 h 1777891"/>
                  <a:gd name="connsiteX15" fmla="*/ 354028 w 1831741"/>
                  <a:gd name="connsiteY15" fmla="*/ 1374168 h 1777891"/>
                  <a:gd name="connsiteX16" fmla="*/ 424770 w 1831741"/>
                  <a:gd name="connsiteY16" fmla="*/ 1499931 h 1777891"/>
                  <a:gd name="connsiteX17" fmla="*/ 519092 w 1831741"/>
                  <a:gd name="connsiteY17" fmla="*/ 1604733 h 1777891"/>
                  <a:gd name="connsiteX18" fmla="*/ 610794 w 1831741"/>
                  <a:gd name="connsiteY18" fmla="*/ 1685955 h 1777891"/>
                  <a:gd name="connsiteX19" fmla="*/ 757517 w 1831741"/>
                  <a:gd name="connsiteY19" fmla="*/ 1751456 h 1777891"/>
                  <a:gd name="connsiteX20" fmla="*/ 891140 w 1831741"/>
                  <a:gd name="connsiteY20" fmla="*/ 1777657 h 1777891"/>
                  <a:gd name="connsiteX21" fmla="*/ 1064064 w 1831741"/>
                  <a:gd name="connsiteY21" fmla="*/ 1759316 h 1777891"/>
                  <a:gd name="connsiteX22" fmla="*/ 1236988 w 1831741"/>
                  <a:gd name="connsiteY22" fmla="*/ 1683335 h 1777891"/>
                  <a:gd name="connsiteX23" fmla="*/ 1370611 w 1831741"/>
                  <a:gd name="connsiteY23" fmla="*/ 1560192 h 1777891"/>
                  <a:gd name="connsiteX24" fmla="*/ 1459693 w 1831741"/>
                  <a:gd name="connsiteY24" fmla="*/ 1416089 h 1777891"/>
                  <a:gd name="connsiteX25" fmla="*/ 1530434 w 1831741"/>
                  <a:gd name="connsiteY25" fmla="*/ 1227445 h 1777891"/>
                  <a:gd name="connsiteX26" fmla="*/ 1637856 w 1831741"/>
                  <a:gd name="connsiteY26" fmla="*/ 1120022 h 1777891"/>
                  <a:gd name="connsiteX27" fmla="*/ 1753139 w 1831741"/>
                  <a:gd name="connsiteY27" fmla="*/ 978539 h 1777891"/>
                  <a:gd name="connsiteX28" fmla="*/ 1818640 w 1831741"/>
                  <a:gd name="connsiteY28" fmla="*/ 863257 h 1777891"/>
                  <a:gd name="connsiteX29" fmla="*/ 1831741 w 1831741"/>
                  <a:gd name="connsiteY29" fmla="*/ 742734 h 1777891"/>
                  <a:gd name="connsiteX30" fmla="*/ 1818640 w 1831741"/>
                  <a:gd name="connsiteY30" fmla="*/ 656272 h 1777891"/>
                  <a:gd name="connsiteX31" fmla="*/ 1771479 w 1831741"/>
                  <a:gd name="connsiteY31" fmla="*/ 603871 h 1777891"/>
                  <a:gd name="connsiteX32" fmla="*/ 1719078 w 1831741"/>
                  <a:gd name="connsiteY32" fmla="*/ 582911 h 1777891"/>
                  <a:gd name="connsiteX33" fmla="*/ 1658817 w 1831741"/>
                  <a:gd name="connsiteY33" fmla="*/ 575051 h 1777891"/>
                  <a:gd name="connsiteX34" fmla="*/ 1598556 w 1831741"/>
                  <a:gd name="connsiteY34" fmla="*/ 559330 h 1777891"/>
                  <a:gd name="connsiteX35" fmla="*/ 1588075 w 1831741"/>
                  <a:gd name="connsiteY35" fmla="*/ 273744 h 1777891"/>
                  <a:gd name="connsiteX36" fmla="*/ 1527814 w 1831741"/>
                  <a:gd name="connsiteY36" fmla="*/ 116541 h 1777891"/>
                  <a:gd name="connsiteX37" fmla="*/ 1247468 w 1831741"/>
                  <a:gd name="connsiteY37" fmla="*/ 6498 h 1777891"/>
                  <a:gd name="connsiteX38" fmla="*/ 951401 w 1831741"/>
                  <a:gd name="connsiteY38" fmla="*/ 19598 h 1777891"/>
                  <a:gd name="connsiteX0" fmla="*/ 951401 w 1831741"/>
                  <a:gd name="connsiteY0" fmla="*/ 19598 h 1777891"/>
                  <a:gd name="connsiteX1" fmla="*/ 511232 w 1831741"/>
                  <a:gd name="connsiteY1" fmla="*/ 82480 h 1777891"/>
                  <a:gd name="connsiteX2" fmla="*/ 267567 w 1831741"/>
                  <a:gd name="connsiteY2" fmla="*/ 307805 h 1777891"/>
                  <a:gd name="connsiteX3" fmla="*/ 215165 w 1831741"/>
                  <a:gd name="connsiteY3" fmla="*/ 561950 h 1777891"/>
                  <a:gd name="connsiteX4" fmla="*/ 212545 w 1831741"/>
                  <a:gd name="connsiteY4" fmla="*/ 585531 h 1777891"/>
                  <a:gd name="connsiteX5" fmla="*/ 199445 w 1831741"/>
                  <a:gd name="connsiteY5" fmla="*/ 585531 h 1777891"/>
                  <a:gd name="connsiteX6" fmla="*/ 136564 w 1831741"/>
                  <a:gd name="connsiteY6" fmla="*/ 580291 h 1777891"/>
                  <a:gd name="connsiteX7" fmla="*/ 57962 w 1831741"/>
                  <a:gd name="connsiteY7" fmla="*/ 603871 h 1777891"/>
                  <a:gd name="connsiteX8" fmla="*/ 21281 w 1831741"/>
                  <a:gd name="connsiteY8" fmla="*/ 656272 h 1777891"/>
                  <a:gd name="connsiteX9" fmla="*/ 321 w 1831741"/>
                  <a:gd name="connsiteY9" fmla="*/ 771555 h 1777891"/>
                  <a:gd name="connsiteX10" fmla="*/ 37001 w 1831741"/>
                  <a:gd name="connsiteY10" fmla="*/ 902558 h 1777891"/>
                  <a:gd name="connsiteX11" fmla="*/ 120843 w 1831741"/>
                  <a:gd name="connsiteY11" fmla="*/ 1030941 h 1777891"/>
                  <a:gd name="connsiteX12" fmla="*/ 199445 w 1831741"/>
                  <a:gd name="connsiteY12" fmla="*/ 1122643 h 1777891"/>
                  <a:gd name="connsiteX13" fmla="*/ 267566 w 1831741"/>
                  <a:gd name="connsiteY13" fmla="*/ 1188144 h 1777891"/>
                  <a:gd name="connsiteX14" fmla="*/ 359269 w 1831741"/>
                  <a:gd name="connsiteY14" fmla="*/ 1243165 h 1777891"/>
                  <a:gd name="connsiteX15" fmla="*/ 354028 w 1831741"/>
                  <a:gd name="connsiteY15" fmla="*/ 1374168 h 1777891"/>
                  <a:gd name="connsiteX16" fmla="*/ 424770 w 1831741"/>
                  <a:gd name="connsiteY16" fmla="*/ 1499931 h 1777891"/>
                  <a:gd name="connsiteX17" fmla="*/ 519092 w 1831741"/>
                  <a:gd name="connsiteY17" fmla="*/ 1604733 h 1777891"/>
                  <a:gd name="connsiteX18" fmla="*/ 610794 w 1831741"/>
                  <a:gd name="connsiteY18" fmla="*/ 1685955 h 1777891"/>
                  <a:gd name="connsiteX19" fmla="*/ 757517 w 1831741"/>
                  <a:gd name="connsiteY19" fmla="*/ 1751456 h 1777891"/>
                  <a:gd name="connsiteX20" fmla="*/ 891140 w 1831741"/>
                  <a:gd name="connsiteY20" fmla="*/ 1777657 h 1777891"/>
                  <a:gd name="connsiteX21" fmla="*/ 1064064 w 1831741"/>
                  <a:gd name="connsiteY21" fmla="*/ 1759316 h 1777891"/>
                  <a:gd name="connsiteX22" fmla="*/ 1236988 w 1831741"/>
                  <a:gd name="connsiteY22" fmla="*/ 1683335 h 1777891"/>
                  <a:gd name="connsiteX23" fmla="*/ 1370611 w 1831741"/>
                  <a:gd name="connsiteY23" fmla="*/ 1560192 h 1777891"/>
                  <a:gd name="connsiteX24" fmla="*/ 1459693 w 1831741"/>
                  <a:gd name="connsiteY24" fmla="*/ 1416089 h 1777891"/>
                  <a:gd name="connsiteX25" fmla="*/ 1530434 w 1831741"/>
                  <a:gd name="connsiteY25" fmla="*/ 1227445 h 1777891"/>
                  <a:gd name="connsiteX26" fmla="*/ 1637856 w 1831741"/>
                  <a:gd name="connsiteY26" fmla="*/ 1120022 h 1777891"/>
                  <a:gd name="connsiteX27" fmla="*/ 1753139 w 1831741"/>
                  <a:gd name="connsiteY27" fmla="*/ 978539 h 1777891"/>
                  <a:gd name="connsiteX28" fmla="*/ 1818640 w 1831741"/>
                  <a:gd name="connsiteY28" fmla="*/ 863257 h 1777891"/>
                  <a:gd name="connsiteX29" fmla="*/ 1831741 w 1831741"/>
                  <a:gd name="connsiteY29" fmla="*/ 742734 h 1777891"/>
                  <a:gd name="connsiteX30" fmla="*/ 1818640 w 1831741"/>
                  <a:gd name="connsiteY30" fmla="*/ 656272 h 1777891"/>
                  <a:gd name="connsiteX31" fmla="*/ 1771479 w 1831741"/>
                  <a:gd name="connsiteY31" fmla="*/ 603871 h 1777891"/>
                  <a:gd name="connsiteX32" fmla="*/ 1719078 w 1831741"/>
                  <a:gd name="connsiteY32" fmla="*/ 582911 h 1777891"/>
                  <a:gd name="connsiteX33" fmla="*/ 1658817 w 1831741"/>
                  <a:gd name="connsiteY33" fmla="*/ 575051 h 1777891"/>
                  <a:gd name="connsiteX34" fmla="*/ 1598556 w 1831741"/>
                  <a:gd name="connsiteY34" fmla="*/ 559330 h 1777891"/>
                  <a:gd name="connsiteX35" fmla="*/ 1588075 w 1831741"/>
                  <a:gd name="connsiteY35" fmla="*/ 273744 h 1777891"/>
                  <a:gd name="connsiteX36" fmla="*/ 1527814 w 1831741"/>
                  <a:gd name="connsiteY36" fmla="*/ 116541 h 1777891"/>
                  <a:gd name="connsiteX37" fmla="*/ 1247468 w 1831741"/>
                  <a:gd name="connsiteY37" fmla="*/ 6498 h 1777891"/>
                  <a:gd name="connsiteX38" fmla="*/ 951401 w 1831741"/>
                  <a:gd name="connsiteY38" fmla="*/ 19598 h 1777891"/>
                  <a:gd name="connsiteX0" fmla="*/ 951401 w 1831741"/>
                  <a:gd name="connsiteY0" fmla="*/ 19598 h 1777891"/>
                  <a:gd name="connsiteX1" fmla="*/ 511232 w 1831741"/>
                  <a:gd name="connsiteY1" fmla="*/ 82480 h 1777891"/>
                  <a:gd name="connsiteX2" fmla="*/ 267567 w 1831741"/>
                  <a:gd name="connsiteY2" fmla="*/ 307805 h 1777891"/>
                  <a:gd name="connsiteX3" fmla="*/ 215165 w 1831741"/>
                  <a:gd name="connsiteY3" fmla="*/ 561950 h 1777891"/>
                  <a:gd name="connsiteX4" fmla="*/ 212545 w 1831741"/>
                  <a:gd name="connsiteY4" fmla="*/ 585531 h 1777891"/>
                  <a:gd name="connsiteX5" fmla="*/ 199445 w 1831741"/>
                  <a:gd name="connsiteY5" fmla="*/ 585531 h 1777891"/>
                  <a:gd name="connsiteX6" fmla="*/ 136564 w 1831741"/>
                  <a:gd name="connsiteY6" fmla="*/ 580291 h 1777891"/>
                  <a:gd name="connsiteX7" fmla="*/ 57962 w 1831741"/>
                  <a:gd name="connsiteY7" fmla="*/ 603871 h 1777891"/>
                  <a:gd name="connsiteX8" fmla="*/ 21281 w 1831741"/>
                  <a:gd name="connsiteY8" fmla="*/ 656272 h 1777891"/>
                  <a:gd name="connsiteX9" fmla="*/ 321 w 1831741"/>
                  <a:gd name="connsiteY9" fmla="*/ 771555 h 1777891"/>
                  <a:gd name="connsiteX10" fmla="*/ 37001 w 1831741"/>
                  <a:gd name="connsiteY10" fmla="*/ 902558 h 1777891"/>
                  <a:gd name="connsiteX11" fmla="*/ 120843 w 1831741"/>
                  <a:gd name="connsiteY11" fmla="*/ 1030941 h 1777891"/>
                  <a:gd name="connsiteX12" fmla="*/ 199445 w 1831741"/>
                  <a:gd name="connsiteY12" fmla="*/ 1122643 h 1777891"/>
                  <a:gd name="connsiteX13" fmla="*/ 267566 w 1831741"/>
                  <a:gd name="connsiteY13" fmla="*/ 1188144 h 1777891"/>
                  <a:gd name="connsiteX14" fmla="*/ 319969 w 1831741"/>
                  <a:gd name="connsiteY14" fmla="*/ 1269366 h 1777891"/>
                  <a:gd name="connsiteX15" fmla="*/ 354028 w 1831741"/>
                  <a:gd name="connsiteY15" fmla="*/ 1374168 h 1777891"/>
                  <a:gd name="connsiteX16" fmla="*/ 424770 w 1831741"/>
                  <a:gd name="connsiteY16" fmla="*/ 1499931 h 1777891"/>
                  <a:gd name="connsiteX17" fmla="*/ 519092 w 1831741"/>
                  <a:gd name="connsiteY17" fmla="*/ 1604733 h 1777891"/>
                  <a:gd name="connsiteX18" fmla="*/ 610794 w 1831741"/>
                  <a:gd name="connsiteY18" fmla="*/ 1685955 h 1777891"/>
                  <a:gd name="connsiteX19" fmla="*/ 757517 w 1831741"/>
                  <a:gd name="connsiteY19" fmla="*/ 1751456 h 1777891"/>
                  <a:gd name="connsiteX20" fmla="*/ 891140 w 1831741"/>
                  <a:gd name="connsiteY20" fmla="*/ 1777657 h 1777891"/>
                  <a:gd name="connsiteX21" fmla="*/ 1064064 w 1831741"/>
                  <a:gd name="connsiteY21" fmla="*/ 1759316 h 1777891"/>
                  <a:gd name="connsiteX22" fmla="*/ 1236988 w 1831741"/>
                  <a:gd name="connsiteY22" fmla="*/ 1683335 h 1777891"/>
                  <a:gd name="connsiteX23" fmla="*/ 1370611 w 1831741"/>
                  <a:gd name="connsiteY23" fmla="*/ 1560192 h 1777891"/>
                  <a:gd name="connsiteX24" fmla="*/ 1459693 w 1831741"/>
                  <a:gd name="connsiteY24" fmla="*/ 1416089 h 1777891"/>
                  <a:gd name="connsiteX25" fmla="*/ 1530434 w 1831741"/>
                  <a:gd name="connsiteY25" fmla="*/ 1227445 h 1777891"/>
                  <a:gd name="connsiteX26" fmla="*/ 1637856 w 1831741"/>
                  <a:gd name="connsiteY26" fmla="*/ 1120022 h 1777891"/>
                  <a:gd name="connsiteX27" fmla="*/ 1753139 w 1831741"/>
                  <a:gd name="connsiteY27" fmla="*/ 978539 h 1777891"/>
                  <a:gd name="connsiteX28" fmla="*/ 1818640 w 1831741"/>
                  <a:gd name="connsiteY28" fmla="*/ 863257 h 1777891"/>
                  <a:gd name="connsiteX29" fmla="*/ 1831741 w 1831741"/>
                  <a:gd name="connsiteY29" fmla="*/ 742734 h 1777891"/>
                  <a:gd name="connsiteX30" fmla="*/ 1818640 w 1831741"/>
                  <a:gd name="connsiteY30" fmla="*/ 656272 h 1777891"/>
                  <a:gd name="connsiteX31" fmla="*/ 1771479 w 1831741"/>
                  <a:gd name="connsiteY31" fmla="*/ 603871 h 1777891"/>
                  <a:gd name="connsiteX32" fmla="*/ 1719078 w 1831741"/>
                  <a:gd name="connsiteY32" fmla="*/ 582911 h 1777891"/>
                  <a:gd name="connsiteX33" fmla="*/ 1658817 w 1831741"/>
                  <a:gd name="connsiteY33" fmla="*/ 575051 h 1777891"/>
                  <a:gd name="connsiteX34" fmla="*/ 1598556 w 1831741"/>
                  <a:gd name="connsiteY34" fmla="*/ 559330 h 1777891"/>
                  <a:gd name="connsiteX35" fmla="*/ 1588075 w 1831741"/>
                  <a:gd name="connsiteY35" fmla="*/ 273744 h 1777891"/>
                  <a:gd name="connsiteX36" fmla="*/ 1527814 w 1831741"/>
                  <a:gd name="connsiteY36" fmla="*/ 116541 h 1777891"/>
                  <a:gd name="connsiteX37" fmla="*/ 1247468 w 1831741"/>
                  <a:gd name="connsiteY37" fmla="*/ 6498 h 1777891"/>
                  <a:gd name="connsiteX38" fmla="*/ 951401 w 1831741"/>
                  <a:gd name="connsiteY38" fmla="*/ 19598 h 177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831741" h="1777891">
                    <a:moveTo>
                      <a:pt x="951401" y="19598"/>
                    </a:moveTo>
                    <a:cubicBezTo>
                      <a:pt x="828695" y="32262"/>
                      <a:pt x="625204" y="34446"/>
                      <a:pt x="511232" y="82480"/>
                    </a:cubicBezTo>
                    <a:cubicBezTo>
                      <a:pt x="397260" y="130514"/>
                      <a:pt x="316911" y="227894"/>
                      <a:pt x="267567" y="307805"/>
                    </a:cubicBezTo>
                    <a:cubicBezTo>
                      <a:pt x="218223" y="387716"/>
                      <a:pt x="224335" y="515662"/>
                      <a:pt x="215165" y="561950"/>
                    </a:cubicBezTo>
                    <a:cubicBezTo>
                      <a:pt x="205995" y="608238"/>
                      <a:pt x="215165" y="581601"/>
                      <a:pt x="212545" y="585531"/>
                    </a:cubicBezTo>
                    <a:cubicBezTo>
                      <a:pt x="209925" y="589461"/>
                      <a:pt x="212108" y="586404"/>
                      <a:pt x="199445" y="585531"/>
                    </a:cubicBezTo>
                    <a:cubicBezTo>
                      <a:pt x="186782" y="584658"/>
                      <a:pt x="160145" y="577234"/>
                      <a:pt x="136564" y="580291"/>
                    </a:cubicBezTo>
                    <a:cubicBezTo>
                      <a:pt x="112983" y="583348"/>
                      <a:pt x="77176" y="591208"/>
                      <a:pt x="57962" y="603871"/>
                    </a:cubicBezTo>
                    <a:cubicBezTo>
                      <a:pt x="38748" y="616534"/>
                      <a:pt x="30888" y="628325"/>
                      <a:pt x="21281" y="656272"/>
                    </a:cubicBezTo>
                    <a:cubicBezTo>
                      <a:pt x="11674" y="684219"/>
                      <a:pt x="-2299" y="730507"/>
                      <a:pt x="321" y="771555"/>
                    </a:cubicBezTo>
                    <a:cubicBezTo>
                      <a:pt x="2941" y="812603"/>
                      <a:pt x="16914" y="859327"/>
                      <a:pt x="37001" y="902558"/>
                    </a:cubicBezTo>
                    <a:cubicBezTo>
                      <a:pt x="57088" y="945789"/>
                      <a:pt x="93769" y="994260"/>
                      <a:pt x="120843" y="1030941"/>
                    </a:cubicBezTo>
                    <a:cubicBezTo>
                      <a:pt x="147917" y="1067622"/>
                      <a:pt x="174991" y="1096443"/>
                      <a:pt x="199445" y="1122643"/>
                    </a:cubicBezTo>
                    <a:cubicBezTo>
                      <a:pt x="223899" y="1148843"/>
                      <a:pt x="247479" y="1163690"/>
                      <a:pt x="267566" y="1188144"/>
                    </a:cubicBezTo>
                    <a:cubicBezTo>
                      <a:pt x="287653" y="1212598"/>
                      <a:pt x="305559" y="1238362"/>
                      <a:pt x="319969" y="1269366"/>
                    </a:cubicBezTo>
                    <a:cubicBezTo>
                      <a:pt x="334379" y="1300370"/>
                      <a:pt x="336561" y="1335741"/>
                      <a:pt x="354028" y="1374168"/>
                    </a:cubicBezTo>
                    <a:cubicBezTo>
                      <a:pt x="371495" y="1412596"/>
                      <a:pt x="397259" y="1461504"/>
                      <a:pt x="424770" y="1499931"/>
                    </a:cubicBezTo>
                    <a:cubicBezTo>
                      <a:pt x="452281" y="1538358"/>
                      <a:pt x="488088" y="1573729"/>
                      <a:pt x="519092" y="1604733"/>
                    </a:cubicBezTo>
                    <a:cubicBezTo>
                      <a:pt x="550096" y="1635737"/>
                      <a:pt x="571057" y="1661501"/>
                      <a:pt x="610794" y="1685955"/>
                    </a:cubicBezTo>
                    <a:cubicBezTo>
                      <a:pt x="650531" y="1710409"/>
                      <a:pt x="710793" y="1736172"/>
                      <a:pt x="757517" y="1751456"/>
                    </a:cubicBezTo>
                    <a:cubicBezTo>
                      <a:pt x="804241" y="1766740"/>
                      <a:pt x="840049" y="1776347"/>
                      <a:pt x="891140" y="1777657"/>
                    </a:cubicBezTo>
                    <a:cubicBezTo>
                      <a:pt x="942231" y="1778967"/>
                      <a:pt x="1006423" y="1775036"/>
                      <a:pt x="1064064" y="1759316"/>
                    </a:cubicBezTo>
                    <a:cubicBezTo>
                      <a:pt x="1121705" y="1743596"/>
                      <a:pt x="1185897" y="1716522"/>
                      <a:pt x="1236988" y="1683335"/>
                    </a:cubicBezTo>
                    <a:cubicBezTo>
                      <a:pt x="1288079" y="1650148"/>
                      <a:pt x="1333493" y="1604733"/>
                      <a:pt x="1370611" y="1560192"/>
                    </a:cubicBezTo>
                    <a:cubicBezTo>
                      <a:pt x="1407729" y="1515651"/>
                      <a:pt x="1433056" y="1471547"/>
                      <a:pt x="1459693" y="1416089"/>
                    </a:cubicBezTo>
                    <a:cubicBezTo>
                      <a:pt x="1486330" y="1360631"/>
                      <a:pt x="1500740" y="1276790"/>
                      <a:pt x="1530434" y="1227445"/>
                    </a:cubicBezTo>
                    <a:cubicBezTo>
                      <a:pt x="1560128" y="1178101"/>
                      <a:pt x="1600739" y="1161506"/>
                      <a:pt x="1637856" y="1120022"/>
                    </a:cubicBezTo>
                    <a:cubicBezTo>
                      <a:pt x="1674973" y="1078538"/>
                      <a:pt x="1723008" y="1021333"/>
                      <a:pt x="1753139" y="978539"/>
                    </a:cubicBezTo>
                    <a:cubicBezTo>
                      <a:pt x="1783270" y="935745"/>
                      <a:pt x="1805540" y="902558"/>
                      <a:pt x="1818640" y="863257"/>
                    </a:cubicBezTo>
                    <a:cubicBezTo>
                      <a:pt x="1831740" y="823956"/>
                      <a:pt x="1831741" y="777231"/>
                      <a:pt x="1831741" y="742734"/>
                    </a:cubicBezTo>
                    <a:cubicBezTo>
                      <a:pt x="1831741" y="708237"/>
                      <a:pt x="1828684" y="679416"/>
                      <a:pt x="1818640" y="656272"/>
                    </a:cubicBezTo>
                    <a:cubicBezTo>
                      <a:pt x="1808596" y="633128"/>
                      <a:pt x="1788073" y="616098"/>
                      <a:pt x="1771479" y="603871"/>
                    </a:cubicBezTo>
                    <a:cubicBezTo>
                      <a:pt x="1754885" y="591644"/>
                      <a:pt x="1737855" y="587714"/>
                      <a:pt x="1719078" y="582911"/>
                    </a:cubicBezTo>
                    <a:cubicBezTo>
                      <a:pt x="1700301" y="578108"/>
                      <a:pt x="1678904" y="578981"/>
                      <a:pt x="1658817" y="575051"/>
                    </a:cubicBezTo>
                    <a:cubicBezTo>
                      <a:pt x="1638730" y="571121"/>
                      <a:pt x="1610346" y="609548"/>
                      <a:pt x="1598556" y="559330"/>
                    </a:cubicBezTo>
                    <a:cubicBezTo>
                      <a:pt x="1586766" y="509112"/>
                      <a:pt x="1599865" y="347542"/>
                      <a:pt x="1588075" y="273744"/>
                    </a:cubicBezTo>
                    <a:cubicBezTo>
                      <a:pt x="1576285" y="199946"/>
                      <a:pt x="1584582" y="161082"/>
                      <a:pt x="1527814" y="116541"/>
                    </a:cubicBezTo>
                    <a:cubicBezTo>
                      <a:pt x="1471046" y="72000"/>
                      <a:pt x="1344847" y="22218"/>
                      <a:pt x="1247468" y="6498"/>
                    </a:cubicBezTo>
                    <a:cubicBezTo>
                      <a:pt x="1150089" y="-9222"/>
                      <a:pt x="1074107" y="6934"/>
                      <a:pt x="951401" y="19598"/>
                    </a:cubicBez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9" name="Freeform 366">
                <a:extLst>
                  <a:ext uri="{FF2B5EF4-FFF2-40B4-BE49-F238E27FC236}">
                    <a16:creationId xmlns:a16="http://schemas.microsoft.com/office/drawing/2014/main" id="{7102FEEC-BBB4-4C28-97F0-299DF83B52A7}"/>
                  </a:ext>
                </a:extLst>
              </p:cNvPr>
              <p:cNvSpPr/>
              <p:nvPr/>
            </p:nvSpPr>
            <p:spPr>
              <a:xfrm>
                <a:off x="1469674" y="2760469"/>
                <a:ext cx="1538167" cy="1368338"/>
              </a:xfrm>
              <a:custGeom>
                <a:avLst/>
                <a:gdLst>
                  <a:gd name="connsiteX0" fmla="*/ 146224 w 1536962"/>
                  <a:gd name="connsiteY0" fmla="*/ 1335186 h 1367608"/>
                  <a:gd name="connsiteX1" fmla="*/ 146224 w 1536962"/>
                  <a:gd name="connsiteY1" fmla="*/ 1092424 h 1367608"/>
                  <a:gd name="connsiteX2" fmla="*/ 138132 w 1536962"/>
                  <a:gd name="connsiteY2" fmla="*/ 979136 h 1367608"/>
                  <a:gd name="connsiteX3" fmla="*/ 194776 w 1536962"/>
                  <a:gd name="connsiteY3" fmla="*/ 979136 h 1367608"/>
                  <a:gd name="connsiteX4" fmla="*/ 219052 w 1536962"/>
                  <a:gd name="connsiteY4" fmla="*/ 712099 h 1367608"/>
                  <a:gd name="connsiteX5" fmla="*/ 324249 w 1536962"/>
                  <a:gd name="connsiteY5" fmla="*/ 817295 h 1367608"/>
                  <a:gd name="connsiteX6" fmla="*/ 494182 w 1536962"/>
                  <a:gd name="connsiteY6" fmla="*/ 873940 h 1367608"/>
                  <a:gd name="connsiteX7" fmla="*/ 769311 w 1536962"/>
                  <a:gd name="connsiteY7" fmla="*/ 906308 h 1367608"/>
                  <a:gd name="connsiteX8" fmla="*/ 1003980 w 1536962"/>
                  <a:gd name="connsiteY8" fmla="*/ 841571 h 1367608"/>
                  <a:gd name="connsiteX9" fmla="*/ 1076808 w 1536962"/>
                  <a:gd name="connsiteY9" fmla="*/ 639270 h 1367608"/>
                  <a:gd name="connsiteX10" fmla="*/ 1117268 w 1536962"/>
                  <a:gd name="connsiteY10" fmla="*/ 590718 h 1367608"/>
                  <a:gd name="connsiteX11" fmla="*/ 1182005 w 1536962"/>
                  <a:gd name="connsiteY11" fmla="*/ 606902 h 1367608"/>
                  <a:gd name="connsiteX12" fmla="*/ 1246741 w 1536962"/>
                  <a:gd name="connsiteY12" fmla="*/ 679731 h 1367608"/>
                  <a:gd name="connsiteX13" fmla="*/ 1343845 w 1536962"/>
                  <a:gd name="connsiteY13" fmla="*/ 833479 h 1367608"/>
                  <a:gd name="connsiteX14" fmla="*/ 1376213 w 1536962"/>
                  <a:gd name="connsiteY14" fmla="*/ 971044 h 1367608"/>
                  <a:gd name="connsiteX15" fmla="*/ 1400490 w 1536962"/>
                  <a:gd name="connsiteY15" fmla="*/ 1084332 h 1367608"/>
                  <a:gd name="connsiteX16" fmla="*/ 1360029 w 1536962"/>
                  <a:gd name="connsiteY16" fmla="*/ 1367554 h 1367608"/>
                  <a:gd name="connsiteX17" fmla="*/ 1521870 w 1536962"/>
                  <a:gd name="connsiteY17" fmla="*/ 1060056 h 1367608"/>
                  <a:gd name="connsiteX18" fmla="*/ 1529962 w 1536962"/>
                  <a:gd name="connsiteY18" fmla="*/ 954860 h 1367608"/>
                  <a:gd name="connsiteX19" fmla="*/ 1521870 w 1536962"/>
                  <a:gd name="connsiteY19" fmla="*/ 517890 h 1367608"/>
                  <a:gd name="connsiteX20" fmla="*/ 1521870 w 1536962"/>
                  <a:gd name="connsiteY20" fmla="*/ 477430 h 1367608"/>
                  <a:gd name="connsiteX21" fmla="*/ 1489502 w 1536962"/>
                  <a:gd name="connsiteY21" fmla="*/ 436970 h 1367608"/>
                  <a:gd name="connsiteX22" fmla="*/ 1440950 w 1536962"/>
                  <a:gd name="connsiteY22" fmla="*/ 396509 h 1367608"/>
                  <a:gd name="connsiteX23" fmla="*/ 1424766 w 1536962"/>
                  <a:gd name="connsiteY23" fmla="*/ 331773 h 1367608"/>
                  <a:gd name="connsiteX24" fmla="*/ 1392398 w 1536962"/>
                  <a:gd name="connsiteY24" fmla="*/ 275129 h 1367608"/>
                  <a:gd name="connsiteX25" fmla="*/ 1343845 w 1536962"/>
                  <a:gd name="connsiteY25" fmla="*/ 161840 h 1367608"/>
                  <a:gd name="connsiteX26" fmla="*/ 1222465 w 1536962"/>
                  <a:gd name="connsiteY26" fmla="*/ 97104 h 1367608"/>
                  <a:gd name="connsiteX27" fmla="*/ 1003980 w 1536962"/>
                  <a:gd name="connsiteY27" fmla="*/ 24276 h 1367608"/>
                  <a:gd name="connsiteX28" fmla="*/ 785495 w 1536962"/>
                  <a:gd name="connsiteY28" fmla="*/ 0 h 1367608"/>
                  <a:gd name="connsiteX29" fmla="*/ 575102 w 1536962"/>
                  <a:gd name="connsiteY29" fmla="*/ 24276 h 1367608"/>
                  <a:gd name="connsiteX30" fmla="*/ 413261 w 1536962"/>
                  <a:gd name="connsiteY30" fmla="*/ 72828 h 1367608"/>
                  <a:gd name="connsiteX31" fmla="*/ 227144 w 1536962"/>
                  <a:gd name="connsiteY31" fmla="*/ 161840 h 1367608"/>
                  <a:gd name="connsiteX32" fmla="*/ 130040 w 1536962"/>
                  <a:gd name="connsiteY32" fmla="*/ 299405 h 1367608"/>
                  <a:gd name="connsiteX33" fmla="*/ 41028 w 1536962"/>
                  <a:gd name="connsiteY33" fmla="*/ 469338 h 1367608"/>
                  <a:gd name="connsiteX34" fmla="*/ 567 w 1536962"/>
                  <a:gd name="connsiteY34" fmla="*/ 671639 h 1367608"/>
                  <a:gd name="connsiteX35" fmla="*/ 16751 w 1536962"/>
                  <a:gd name="connsiteY35" fmla="*/ 849663 h 1367608"/>
                  <a:gd name="connsiteX36" fmla="*/ 8659 w 1536962"/>
                  <a:gd name="connsiteY36" fmla="*/ 946768 h 1367608"/>
                  <a:gd name="connsiteX37" fmla="*/ 8659 w 1536962"/>
                  <a:gd name="connsiteY37" fmla="*/ 1035780 h 1367608"/>
                  <a:gd name="connsiteX38" fmla="*/ 8659 w 1536962"/>
                  <a:gd name="connsiteY38" fmla="*/ 1076240 h 1367608"/>
                  <a:gd name="connsiteX39" fmla="*/ 73396 w 1536962"/>
                  <a:gd name="connsiteY39" fmla="*/ 1181437 h 1367608"/>
                  <a:gd name="connsiteX40" fmla="*/ 105764 w 1536962"/>
                  <a:gd name="connsiteY40" fmla="*/ 1270449 h 1367608"/>
                  <a:gd name="connsiteX41" fmla="*/ 146224 w 1536962"/>
                  <a:gd name="connsiteY41" fmla="*/ 1335186 h 1367608"/>
                  <a:gd name="connsiteX0" fmla="*/ 146224 w 1536962"/>
                  <a:gd name="connsiteY0" fmla="*/ 1335186 h 1367597"/>
                  <a:gd name="connsiteX1" fmla="*/ 146224 w 1536962"/>
                  <a:gd name="connsiteY1" fmla="*/ 1092424 h 1367597"/>
                  <a:gd name="connsiteX2" fmla="*/ 138132 w 1536962"/>
                  <a:gd name="connsiteY2" fmla="*/ 979136 h 1367597"/>
                  <a:gd name="connsiteX3" fmla="*/ 194776 w 1536962"/>
                  <a:gd name="connsiteY3" fmla="*/ 979136 h 1367597"/>
                  <a:gd name="connsiteX4" fmla="*/ 219052 w 1536962"/>
                  <a:gd name="connsiteY4" fmla="*/ 712099 h 1367597"/>
                  <a:gd name="connsiteX5" fmla="*/ 324249 w 1536962"/>
                  <a:gd name="connsiteY5" fmla="*/ 817295 h 1367597"/>
                  <a:gd name="connsiteX6" fmla="*/ 494182 w 1536962"/>
                  <a:gd name="connsiteY6" fmla="*/ 873940 h 1367597"/>
                  <a:gd name="connsiteX7" fmla="*/ 769311 w 1536962"/>
                  <a:gd name="connsiteY7" fmla="*/ 906308 h 1367597"/>
                  <a:gd name="connsiteX8" fmla="*/ 1003980 w 1536962"/>
                  <a:gd name="connsiteY8" fmla="*/ 841571 h 1367597"/>
                  <a:gd name="connsiteX9" fmla="*/ 1076808 w 1536962"/>
                  <a:gd name="connsiteY9" fmla="*/ 639270 h 1367597"/>
                  <a:gd name="connsiteX10" fmla="*/ 1117268 w 1536962"/>
                  <a:gd name="connsiteY10" fmla="*/ 590718 h 1367597"/>
                  <a:gd name="connsiteX11" fmla="*/ 1182005 w 1536962"/>
                  <a:gd name="connsiteY11" fmla="*/ 606902 h 1367597"/>
                  <a:gd name="connsiteX12" fmla="*/ 1246741 w 1536962"/>
                  <a:gd name="connsiteY12" fmla="*/ 679731 h 1367597"/>
                  <a:gd name="connsiteX13" fmla="*/ 1343845 w 1536962"/>
                  <a:gd name="connsiteY13" fmla="*/ 833479 h 1367597"/>
                  <a:gd name="connsiteX14" fmla="*/ 1376213 w 1536962"/>
                  <a:gd name="connsiteY14" fmla="*/ 971044 h 1367597"/>
                  <a:gd name="connsiteX15" fmla="*/ 1379529 w 1536962"/>
                  <a:gd name="connsiteY15" fmla="*/ 1081712 h 1367597"/>
                  <a:gd name="connsiteX16" fmla="*/ 1360029 w 1536962"/>
                  <a:gd name="connsiteY16" fmla="*/ 1367554 h 1367597"/>
                  <a:gd name="connsiteX17" fmla="*/ 1521870 w 1536962"/>
                  <a:gd name="connsiteY17" fmla="*/ 1060056 h 1367597"/>
                  <a:gd name="connsiteX18" fmla="*/ 1529962 w 1536962"/>
                  <a:gd name="connsiteY18" fmla="*/ 954860 h 1367597"/>
                  <a:gd name="connsiteX19" fmla="*/ 1521870 w 1536962"/>
                  <a:gd name="connsiteY19" fmla="*/ 517890 h 1367597"/>
                  <a:gd name="connsiteX20" fmla="*/ 1521870 w 1536962"/>
                  <a:gd name="connsiteY20" fmla="*/ 477430 h 1367597"/>
                  <a:gd name="connsiteX21" fmla="*/ 1489502 w 1536962"/>
                  <a:gd name="connsiteY21" fmla="*/ 436970 h 1367597"/>
                  <a:gd name="connsiteX22" fmla="*/ 1440950 w 1536962"/>
                  <a:gd name="connsiteY22" fmla="*/ 396509 h 1367597"/>
                  <a:gd name="connsiteX23" fmla="*/ 1424766 w 1536962"/>
                  <a:gd name="connsiteY23" fmla="*/ 331773 h 1367597"/>
                  <a:gd name="connsiteX24" fmla="*/ 1392398 w 1536962"/>
                  <a:gd name="connsiteY24" fmla="*/ 275129 h 1367597"/>
                  <a:gd name="connsiteX25" fmla="*/ 1343845 w 1536962"/>
                  <a:gd name="connsiteY25" fmla="*/ 161840 h 1367597"/>
                  <a:gd name="connsiteX26" fmla="*/ 1222465 w 1536962"/>
                  <a:gd name="connsiteY26" fmla="*/ 97104 h 1367597"/>
                  <a:gd name="connsiteX27" fmla="*/ 1003980 w 1536962"/>
                  <a:gd name="connsiteY27" fmla="*/ 24276 h 1367597"/>
                  <a:gd name="connsiteX28" fmla="*/ 785495 w 1536962"/>
                  <a:gd name="connsiteY28" fmla="*/ 0 h 1367597"/>
                  <a:gd name="connsiteX29" fmla="*/ 575102 w 1536962"/>
                  <a:gd name="connsiteY29" fmla="*/ 24276 h 1367597"/>
                  <a:gd name="connsiteX30" fmla="*/ 413261 w 1536962"/>
                  <a:gd name="connsiteY30" fmla="*/ 72828 h 1367597"/>
                  <a:gd name="connsiteX31" fmla="*/ 227144 w 1536962"/>
                  <a:gd name="connsiteY31" fmla="*/ 161840 h 1367597"/>
                  <a:gd name="connsiteX32" fmla="*/ 130040 w 1536962"/>
                  <a:gd name="connsiteY32" fmla="*/ 299405 h 1367597"/>
                  <a:gd name="connsiteX33" fmla="*/ 41028 w 1536962"/>
                  <a:gd name="connsiteY33" fmla="*/ 469338 h 1367597"/>
                  <a:gd name="connsiteX34" fmla="*/ 567 w 1536962"/>
                  <a:gd name="connsiteY34" fmla="*/ 671639 h 1367597"/>
                  <a:gd name="connsiteX35" fmla="*/ 16751 w 1536962"/>
                  <a:gd name="connsiteY35" fmla="*/ 849663 h 1367597"/>
                  <a:gd name="connsiteX36" fmla="*/ 8659 w 1536962"/>
                  <a:gd name="connsiteY36" fmla="*/ 946768 h 1367597"/>
                  <a:gd name="connsiteX37" fmla="*/ 8659 w 1536962"/>
                  <a:gd name="connsiteY37" fmla="*/ 1035780 h 1367597"/>
                  <a:gd name="connsiteX38" fmla="*/ 8659 w 1536962"/>
                  <a:gd name="connsiteY38" fmla="*/ 1076240 h 1367597"/>
                  <a:gd name="connsiteX39" fmla="*/ 73396 w 1536962"/>
                  <a:gd name="connsiteY39" fmla="*/ 1181437 h 1367597"/>
                  <a:gd name="connsiteX40" fmla="*/ 105764 w 1536962"/>
                  <a:gd name="connsiteY40" fmla="*/ 1270449 h 1367597"/>
                  <a:gd name="connsiteX41" fmla="*/ 146224 w 1536962"/>
                  <a:gd name="connsiteY41" fmla="*/ 1335186 h 1367597"/>
                  <a:gd name="connsiteX0" fmla="*/ 146224 w 1536962"/>
                  <a:gd name="connsiteY0" fmla="*/ 1335186 h 1367597"/>
                  <a:gd name="connsiteX1" fmla="*/ 146224 w 1536962"/>
                  <a:gd name="connsiteY1" fmla="*/ 1092424 h 1367597"/>
                  <a:gd name="connsiteX2" fmla="*/ 138132 w 1536962"/>
                  <a:gd name="connsiteY2" fmla="*/ 979136 h 1367597"/>
                  <a:gd name="connsiteX3" fmla="*/ 194776 w 1536962"/>
                  <a:gd name="connsiteY3" fmla="*/ 979136 h 1367597"/>
                  <a:gd name="connsiteX4" fmla="*/ 219052 w 1536962"/>
                  <a:gd name="connsiteY4" fmla="*/ 712099 h 1367597"/>
                  <a:gd name="connsiteX5" fmla="*/ 324249 w 1536962"/>
                  <a:gd name="connsiteY5" fmla="*/ 817295 h 1367597"/>
                  <a:gd name="connsiteX6" fmla="*/ 494182 w 1536962"/>
                  <a:gd name="connsiteY6" fmla="*/ 873940 h 1367597"/>
                  <a:gd name="connsiteX7" fmla="*/ 769311 w 1536962"/>
                  <a:gd name="connsiteY7" fmla="*/ 906308 h 1367597"/>
                  <a:gd name="connsiteX8" fmla="*/ 1003980 w 1536962"/>
                  <a:gd name="connsiteY8" fmla="*/ 841571 h 1367597"/>
                  <a:gd name="connsiteX9" fmla="*/ 1076808 w 1536962"/>
                  <a:gd name="connsiteY9" fmla="*/ 639270 h 1367597"/>
                  <a:gd name="connsiteX10" fmla="*/ 1117268 w 1536962"/>
                  <a:gd name="connsiteY10" fmla="*/ 590718 h 1367597"/>
                  <a:gd name="connsiteX11" fmla="*/ 1182005 w 1536962"/>
                  <a:gd name="connsiteY11" fmla="*/ 606902 h 1367597"/>
                  <a:gd name="connsiteX12" fmla="*/ 1246741 w 1536962"/>
                  <a:gd name="connsiteY12" fmla="*/ 679731 h 1367597"/>
                  <a:gd name="connsiteX13" fmla="*/ 1330745 w 1536962"/>
                  <a:gd name="connsiteY13" fmla="*/ 846579 h 1367597"/>
                  <a:gd name="connsiteX14" fmla="*/ 1376213 w 1536962"/>
                  <a:gd name="connsiteY14" fmla="*/ 971044 h 1367597"/>
                  <a:gd name="connsiteX15" fmla="*/ 1379529 w 1536962"/>
                  <a:gd name="connsiteY15" fmla="*/ 1081712 h 1367597"/>
                  <a:gd name="connsiteX16" fmla="*/ 1360029 w 1536962"/>
                  <a:gd name="connsiteY16" fmla="*/ 1367554 h 1367597"/>
                  <a:gd name="connsiteX17" fmla="*/ 1521870 w 1536962"/>
                  <a:gd name="connsiteY17" fmla="*/ 1060056 h 1367597"/>
                  <a:gd name="connsiteX18" fmla="*/ 1529962 w 1536962"/>
                  <a:gd name="connsiteY18" fmla="*/ 954860 h 1367597"/>
                  <a:gd name="connsiteX19" fmla="*/ 1521870 w 1536962"/>
                  <a:gd name="connsiteY19" fmla="*/ 517890 h 1367597"/>
                  <a:gd name="connsiteX20" fmla="*/ 1521870 w 1536962"/>
                  <a:gd name="connsiteY20" fmla="*/ 477430 h 1367597"/>
                  <a:gd name="connsiteX21" fmla="*/ 1489502 w 1536962"/>
                  <a:gd name="connsiteY21" fmla="*/ 436970 h 1367597"/>
                  <a:gd name="connsiteX22" fmla="*/ 1440950 w 1536962"/>
                  <a:gd name="connsiteY22" fmla="*/ 396509 h 1367597"/>
                  <a:gd name="connsiteX23" fmla="*/ 1424766 w 1536962"/>
                  <a:gd name="connsiteY23" fmla="*/ 331773 h 1367597"/>
                  <a:gd name="connsiteX24" fmla="*/ 1392398 w 1536962"/>
                  <a:gd name="connsiteY24" fmla="*/ 275129 h 1367597"/>
                  <a:gd name="connsiteX25" fmla="*/ 1343845 w 1536962"/>
                  <a:gd name="connsiteY25" fmla="*/ 161840 h 1367597"/>
                  <a:gd name="connsiteX26" fmla="*/ 1222465 w 1536962"/>
                  <a:gd name="connsiteY26" fmla="*/ 97104 h 1367597"/>
                  <a:gd name="connsiteX27" fmla="*/ 1003980 w 1536962"/>
                  <a:gd name="connsiteY27" fmla="*/ 24276 h 1367597"/>
                  <a:gd name="connsiteX28" fmla="*/ 785495 w 1536962"/>
                  <a:gd name="connsiteY28" fmla="*/ 0 h 1367597"/>
                  <a:gd name="connsiteX29" fmla="*/ 575102 w 1536962"/>
                  <a:gd name="connsiteY29" fmla="*/ 24276 h 1367597"/>
                  <a:gd name="connsiteX30" fmla="*/ 413261 w 1536962"/>
                  <a:gd name="connsiteY30" fmla="*/ 72828 h 1367597"/>
                  <a:gd name="connsiteX31" fmla="*/ 227144 w 1536962"/>
                  <a:gd name="connsiteY31" fmla="*/ 161840 h 1367597"/>
                  <a:gd name="connsiteX32" fmla="*/ 130040 w 1536962"/>
                  <a:gd name="connsiteY32" fmla="*/ 299405 h 1367597"/>
                  <a:gd name="connsiteX33" fmla="*/ 41028 w 1536962"/>
                  <a:gd name="connsiteY33" fmla="*/ 469338 h 1367597"/>
                  <a:gd name="connsiteX34" fmla="*/ 567 w 1536962"/>
                  <a:gd name="connsiteY34" fmla="*/ 671639 h 1367597"/>
                  <a:gd name="connsiteX35" fmla="*/ 16751 w 1536962"/>
                  <a:gd name="connsiteY35" fmla="*/ 849663 h 1367597"/>
                  <a:gd name="connsiteX36" fmla="*/ 8659 w 1536962"/>
                  <a:gd name="connsiteY36" fmla="*/ 946768 h 1367597"/>
                  <a:gd name="connsiteX37" fmla="*/ 8659 w 1536962"/>
                  <a:gd name="connsiteY37" fmla="*/ 1035780 h 1367597"/>
                  <a:gd name="connsiteX38" fmla="*/ 8659 w 1536962"/>
                  <a:gd name="connsiteY38" fmla="*/ 1076240 h 1367597"/>
                  <a:gd name="connsiteX39" fmla="*/ 73396 w 1536962"/>
                  <a:gd name="connsiteY39" fmla="*/ 1181437 h 1367597"/>
                  <a:gd name="connsiteX40" fmla="*/ 105764 w 1536962"/>
                  <a:gd name="connsiteY40" fmla="*/ 1270449 h 1367597"/>
                  <a:gd name="connsiteX41" fmla="*/ 146224 w 1536962"/>
                  <a:gd name="connsiteY41" fmla="*/ 1335186 h 1367597"/>
                  <a:gd name="connsiteX0" fmla="*/ 146224 w 1536962"/>
                  <a:gd name="connsiteY0" fmla="*/ 1335186 h 1367597"/>
                  <a:gd name="connsiteX1" fmla="*/ 146224 w 1536962"/>
                  <a:gd name="connsiteY1" fmla="*/ 1092424 h 1367597"/>
                  <a:gd name="connsiteX2" fmla="*/ 138132 w 1536962"/>
                  <a:gd name="connsiteY2" fmla="*/ 979136 h 1367597"/>
                  <a:gd name="connsiteX3" fmla="*/ 194776 w 1536962"/>
                  <a:gd name="connsiteY3" fmla="*/ 979136 h 1367597"/>
                  <a:gd name="connsiteX4" fmla="*/ 219052 w 1536962"/>
                  <a:gd name="connsiteY4" fmla="*/ 712099 h 1367597"/>
                  <a:gd name="connsiteX5" fmla="*/ 324249 w 1536962"/>
                  <a:gd name="connsiteY5" fmla="*/ 817295 h 1367597"/>
                  <a:gd name="connsiteX6" fmla="*/ 494182 w 1536962"/>
                  <a:gd name="connsiteY6" fmla="*/ 873940 h 1367597"/>
                  <a:gd name="connsiteX7" fmla="*/ 769311 w 1536962"/>
                  <a:gd name="connsiteY7" fmla="*/ 906308 h 1367597"/>
                  <a:gd name="connsiteX8" fmla="*/ 1003980 w 1536962"/>
                  <a:gd name="connsiteY8" fmla="*/ 841571 h 1367597"/>
                  <a:gd name="connsiteX9" fmla="*/ 1076808 w 1536962"/>
                  <a:gd name="connsiteY9" fmla="*/ 639270 h 1367597"/>
                  <a:gd name="connsiteX10" fmla="*/ 1117268 w 1536962"/>
                  <a:gd name="connsiteY10" fmla="*/ 590718 h 1367597"/>
                  <a:gd name="connsiteX11" fmla="*/ 1182005 w 1536962"/>
                  <a:gd name="connsiteY11" fmla="*/ 606902 h 1367597"/>
                  <a:gd name="connsiteX12" fmla="*/ 1246741 w 1536962"/>
                  <a:gd name="connsiteY12" fmla="*/ 679731 h 1367597"/>
                  <a:gd name="connsiteX13" fmla="*/ 1330745 w 1536962"/>
                  <a:gd name="connsiteY13" fmla="*/ 846579 h 1367597"/>
                  <a:gd name="connsiteX14" fmla="*/ 1376213 w 1536962"/>
                  <a:gd name="connsiteY14" fmla="*/ 971044 h 1367597"/>
                  <a:gd name="connsiteX15" fmla="*/ 1379529 w 1536962"/>
                  <a:gd name="connsiteY15" fmla="*/ 1081712 h 1367597"/>
                  <a:gd name="connsiteX16" fmla="*/ 1360029 w 1536962"/>
                  <a:gd name="connsiteY16" fmla="*/ 1367554 h 1367597"/>
                  <a:gd name="connsiteX17" fmla="*/ 1521870 w 1536962"/>
                  <a:gd name="connsiteY17" fmla="*/ 1060056 h 1367597"/>
                  <a:gd name="connsiteX18" fmla="*/ 1529962 w 1536962"/>
                  <a:gd name="connsiteY18" fmla="*/ 954860 h 1367597"/>
                  <a:gd name="connsiteX19" fmla="*/ 1521870 w 1536962"/>
                  <a:gd name="connsiteY19" fmla="*/ 517890 h 1367597"/>
                  <a:gd name="connsiteX20" fmla="*/ 1521870 w 1536962"/>
                  <a:gd name="connsiteY20" fmla="*/ 477430 h 1367597"/>
                  <a:gd name="connsiteX21" fmla="*/ 1489502 w 1536962"/>
                  <a:gd name="connsiteY21" fmla="*/ 436970 h 1367597"/>
                  <a:gd name="connsiteX22" fmla="*/ 1446190 w 1536962"/>
                  <a:gd name="connsiteY22" fmla="*/ 380789 h 1367597"/>
                  <a:gd name="connsiteX23" fmla="*/ 1424766 w 1536962"/>
                  <a:gd name="connsiteY23" fmla="*/ 331773 h 1367597"/>
                  <a:gd name="connsiteX24" fmla="*/ 1392398 w 1536962"/>
                  <a:gd name="connsiteY24" fmla="*/ 275129 h 1367597"/>
                  <a:gd name="connsiteX25" fmla="*/ 1343845 w 1536962"/>
                  <a:gd name="connsiteY25" fmla="*/ 161840 h 1367597"/>
                  <a:gd name="connsiteX26" fmla="*/ 1222465 w 1536962"/>
                  <a:gd name="connsiteY26" fmla="*/ 97104 h 1367597"/>
                  <a:gd name="connsiteX27" fmla="*/ 1003980 w 1536962"/>
                  <a:gd name="connsiteY27" fmla="*/ 24276 h 1367597"/>
                  <a:gd name="connsiteX28" fmla="*/ 785495 w 1536962"/>
                  <a:gd name="connsiteY28" fmla="*/ 0 h 1367597"/>
                  <a:gd name="connsiteX29" fmla="*/ 575102 w 1536962"/>
                  <a:gd name="connsiteY29" fmla="*/ 24276 h 1367597"/>
                  <a:gd name="connsiteX30" fmla="*/ 413261 w 1536962"/>
                  <a:gd name="connsiteY30" fmla="*/ 72828 h 1367597"/>
                  <a:gd name="connsiteX31" fmla="*/ 227144 w 1536962"/>
                  <a:gd name="connsiteY31" fmla="*/ 161840 h 1367597"/>
                  <a:gd name="connsiteX32" fmla="*/ 130040 w 1536962"/>
                  <a:gd name="connsiteY32" fmla="*/ 299405 h 1367597"/>
                  <a:gd name="connsiteX33" fmla="*/ 41028 w 1536962"/>
                  <a:gd name="connsiteY33" fmla="*/ 469338 h 1367597"/>
                  <a:gd name="connsiteX34" fmla="*/ 567 w 1536962"/>
                  <a:gd name="connsiteY34" fmla="*/ 671639 h 1367597"/>
                  <a:gd name="connsiteX35" fmla="*/ 16751 w 1536962"/>
                  <a:gd name="connsiteY35" fmla="*/ 849663 h 1367597"/>
                  <a:gd name="connsiteX36" fmla="*/ 8659 w 1536962"/>
                  <a:gd name="connsiteY36" fmla="*/ 946768 h 1367597"/>
                  <a:gd name="connsiteX37" fmla="*/ 8659 w 1536962"/>
                  <a:gd name="connsiteY37" fmla="*/ 1035780 h 1367597"/>
                  <a:gd name="connsiteX38" fmla="*/ 8659 w 1536962"/>
                  <a:gd name="connsiteY38" fmla="*/ 1076240 h 1367597"/>
                  <a:gd name="connsiteX39" fmla="*/ 73396 w 1536962"/>
                  <a:gd name="connsiteY39" fmla="*/ 1181437 h 1367597"/>
                  <a:gd name="connsiteX40" fmla="*/ 105764 w 1536962"/>
                  <a:gd name="connsiteY40" fmla="*/ 1270449 h 1367597"/>
                  <a:gd name="connsiteX41" fmla="*/ 146224 w 1536962"/>
                  <a:gd name="connsiteY41" fmla="*/ 1335186 h 1367597"/>
                  <a:gd name="connsiteX0" fmla="*/ 146224 w 1536962"/>
                  <a:gd name="connsiteY0" fmla="*/ 1335186 h 1367597"/>
                  <a:gd name="connsiteX1" fmla="*/ 146224 w 1536962"/>
                  <a:gd name="connsiteY1" fmla="*/ 1092424 h 1367597"/>
                  <a:gd name="connsiteX2" fmla="*/ 138132 w 1536962"/>
                  <a:gd name="connsiteY2" fmla="*/ 979136 h 1367597"/>
                  <a:gd name="connsiteX3" fmla="*/ 194776 w 1536962"/>
                  <a:gd name="connsiteY3" fmla="*/ 979136 h 1367597"/>
                  <a:gd name="connsiteX4" fmla="*/ 219052 w 1536962"/>
                  <a:gd name="connsiteY4" fmla="*/ 712099 h 1367597"/>
                  <a:gd name="connsiteX5" fmla="*/ 324249 w 1536962"/>
                  <a:gd name="connsiteY5" fmla="*/ 817295 h 1367597"/>
                  <a:gd name="connsiteX6" fmla="*/ 494182 w 1536962"/>
                  <a:gd name="connsiteY6" fmla="*/ 873940 h 1367597"/>
                  <a:gd name="connsiteX7" fmla="*/ 769311 w 1536962"/>
                  <a:gd name="connsiteY7" fmla="*/ 906308 h 1367597"/>
                  <a:gd name="connsiteX8" fmla="*/ 1003980 w 1536962"/>
                  <a:gd name="connsiteY8" fmla="*/ 841571 h 1367597"/>
                  <a:gd name="connsiteX9" fmla="*/ 1076808 w 1536962"/>
                  <a:gd name="connsiteY9" fmla="*/ 639270 h 1367597"/>
                  <a:gd name="connsiteX10" fmla="*/ 1117268 w 1536962"/>
                  <a:gd name="connsiteY10" fmla="*/ 590718 h 1367597"/>
                  <a:gd name="connsiteX11" fmla="*/ 1182005 w 1536962"/>
                  <a:gd name="connsiteY11" fmla="*/ 606902 h 1367597"/>
                  <a:gd name="connsiteX12" fmla="*/ 1246741 w 1536962"/>
                  <a:gd name="connsiteY12" fmla="*/ 679731 h 1367597"/>
                  <a:gd name="connsiteX13" fmla="*/ 1330745 w 1536962"/>
                  <a:gd name="connsiteY13" fmla="*/ 846579 h 1367597"/>
                  <a:gd name="connsiteX14" fmla="*/ 1376213 w 1536962"/>
                  <a:gd name="connsiteY14" fmla="*/ 971044 h 1367597"/>
                  <a:gd name="connsiteX15" fmla="*/ 1379529 w 1536962"/>
                  <a:gd name="connsiteY15" fmla="*/ 1081712 h 1367597"/>
                  <a:gd name="connsiteX16" fmla="*/ 1360029 w 1536962"/>
                  <a:gd name="connsiteY16" fmla="*/ 1367554 h 1367597"/>
                  <a:gd name="connsiteX17" fmla="*/ 1521870 w 1536962"/>
                  <a:gd name="connsiteY17" fmla="*/ 1060056 h 1367597"/>
                  <a:gd name="connsiteX18" fmla="*/ 1529962 w 1536962"/>
                  <a:gd name="connsiteY18" fmla="*/ 954860 h 1367597"/>
                  <a:gd name="connsiteX19" fmla="*/ 1521870 w 1536962"/>
                  <a:gd name="connsiteY19" fmla="*/ 517890 h 1367597"/>
                  <a:gd name="connsiteX20" fmla="*/ 1521870 w 1536962"/>
                  <a:gd name="connsiteY20" fmla="*/ 477430 h 1367597"/>
                  <a:gd name="connsiteX21" fmla="*/ 1489502 w 1536962"/>
                  <a:gd name="connsiteY21" fmla="*/ 436970 h 1367597"/>
                  <a:gd name="connsiteX22" fmla="*/ 1446190 w 1536962"/>
                  <a:gd name="connsiteY22" fmla="*/ 380789 h 1367597"/>
                  <a:gd name="connsiteX23" fmla="*/ 1437867 w 1536962"/>
                  <a:gd name="connsiteY23" fmla="*/ 323913 h 1367597"/>
                  <a:gd name="connsiteX24" fmla="*/ 1392398 w 1536962"/>
                  <a:gd name="connsiteY24" fmla="*/ 275129 h 1367597"/>
                  <a:gd name="connsiteX25" fmla="*/ 1343845 w 1536962"/>
                  <a:gd name="connsiteY25" fmla="*/ 161840 h 1367597"/>
                  <a:gd name="connsiteX26" fmla="*/ 1222465 w 1536962"/>
                  <a:gd name="connsiteY26" fmla="*/ 97104 h 1367597"/>
                  <a:gd name="connsiteX27" fmla="*/ 1003980 w 1536962"/>
                  <a:gd name="connsiteY27" fmla="*/ 24276 h 1367597"/>
                  <a:gd name="connsiteX28" fmla="*/ 785495 w 1536962"/>
                  <a:gd name="connsiteY28" fmla="*/ 0 h 1367597"/>
                  <a:gd name="connsiteX29" fmla="*/ 575102 w 1536962"/>
                  <a:gd name="connsiteY29" fmla="*/ 24276 h 1367597"/>
                  <a:gd name="connsiteX30" fmla="*/ 413261 w 1536962"/>
                  <a:gd name="connsiteY30" fmla="*/ 72828 h 1367597"/>
                  <a:gd name="connsiteX31" fmla="*/ 227144 w 1536962"/>
                  <a:gd name="connsiteY31" fmla="*/ 161840 h 1367597"/>
                  <a:gd name="connsiteX32" fmla="*/ 130040 w 1536962"/>
                  <a:gd name="connsiteY32" fmla="*/ 299405 h 1367597"/>
                  <a:gd name="connsiteX33" fmla="*/ 41028 w 1536962"/>
                  <a:gd name="connsiteY33" fmla="*/ 469338 h 1367597"/>
                  <a:gd name="connsiteX34" fmla="*/ 567 w 1536962"/>
                  <a:gd name="connsiteY34" fmla="*/ 671639 h 1367597"/>
                  <a:gd name="connsiteX35" fmla="*/ 16751 w 1536962"/>
                  <a:gd name="connsiteY35" fmla="*/ 849663 h 1367597"/>
                  <a:gd name="connsiteX36" fmla="*/ 8659 w 1536962"/>
                  <a:gd name="connsiteY36" fmla="*/ 946768 h 1367597"/>
                  <a:gd name="connsiteX37" fmla="*/ 8659 w 1536962"/>
                  <a:gd name="connsiteY37" fmla="*/ 1035780 h 1367597"/>
                  <a:gd name="connsiteX38" fmla="*/ 8659 w 1536962"/>
                  <a:gd name="connsiteY38" fmla="*/ 1076240 h 1367597"/>
                  <a:gd name="connsiteX39" fmla="*/ 73396 w 1536962"/>
                  <a:gd name="connsiteY39" fmla="*/ 1181437 h 1367597"/>
                  <a:gd name="connsiteX40" fmla="*/ 105764 w 1536962"/>
                  <a:gd name="connsiteY40" fmla="*/ 1270449 h 1367597"/>
                  <a:gd name="connsiteX41" fmla="*/ 146224 w 1536962"/>
                  <a:gd name="connsiteY41" fmla="*/ 1335186 h 1367597"/>
                  <a:gd name="connsiteX0" fmla="*/ 146224 w 1536962"/>
                  <a:gd name="connsiteY0" fmla="*/ 1335186 h 1367597"/>
                  <a:gd name="connsiteX1" fmla="*/ 146224 w 1536962"/>
                  <a:gd name="connsiteY1" fmla="*/ 1092424 h 1367597"/>
                  <a:gd name="connsiteX2" fmla="*/ 138132 w 1536962"/>
                  <a:gd name="connsiteY2" fmla="*/ 979136 h 1367597"/>
                  <a:gd name="connsiteX3" fmla="*/ 194776 w 1536962"/>
                  <a:gd name="connsiteY3" fmla="*/ 979136 h 1367597"/>
                  <a:gd name="connsiteX4" fmla="*/ 219052 w 1536962"/>
                  <a:gd name="connsiteY4" fmla="*/ 712099 h 1367597"/>
                  <a:gd name="connsiteX5" fmla="*/ 324249 w 1536962"/>
                  <a:gd name="connsiteY5" fmla="*/ 817295 h 1367597"/>
                  <a:gd name="connsiteX6" fmla="*/ 494182 w 1536962"/>
                  <a:gd name="connsiteY6" fmla="*/ 873940 h 1367597"/>
                  <a:gd name="connsiteX7" fmla="*/ 769311 w 1536962"/>
                  <a:gd name="connsiteY7" fmla="*/ 906308 h 1367597"/>
                  <a:gd name="connsiteX8" fmla="*/ 1003980 w 1536962"/>
                  <a:gd name="connsiteY8" fmla="*/ 841571 h 1367597"/>
                  <a:gd name="connsiteX9" fmla="*/ 1076808 w 1536962"/>
                  <a:gd name="connsiteY9" fmla="*/ 639270 h 1367597"/>
                  <a:gd name="connsiteX10" fmla="*/ 1117268 w 1536962"/>
                  <a:gd name="connsiteY10" fmla="*/ 590718 h 1367597"/>
                  <a:gd name="connsiteX11" fmla="*/ 1182005 w 1536962"/>
                  <a:gd name="connsiteY11" fmla="*/ 606902 h 1367597"/>
                  <a:gd name="connsiteX12" fmla="*/ 1246741 w 1536962"/>
                  <a:gd name="connsiteY12" fmla="*/ 679731 h 1367597"/>
                  <a:gd name="connsiteX13" fmla="*/ 1330745 w 1536962"/>
                  <a:gd name="connsiteY13" fmla="*/ 846579 h 1367597"/>
                  <a:gd name="connsiteX14" fmla="*/ 1376213 w 1536962"/>
                  <a:gd name="connsiteY14" fmla="*/ 971044 h 1367597"/>
                  <a:gd name="connsiteX15" fmla="*/ 1379529 w 1536962"/>
                  <a:gd name="connsiteY15" fmla="*/ 1081712 h 1367597"/>
                  <a:gd name="connsiteX16" fmla="*/ 1360029 w 1536962"/>
                  <a:gd name="connsiteY16" fmla="*/ 1367554 h 1367597"/>
                  <a:gd name="connsiteX17" fmla="*/ 1521870 w 1536962"/>
                  <a:gd name="connsiteY17" fmla="*/ 1060056 h 1367597"/>
                  <a:gd name="connsiteX18" fmla="*/ 1529962 w 1536962"/>
                  <a:gd name="connsiteY18" fmla="*/ 954860 h 1367597"/>
                  <a:gd name="connsiteX19" fmla="*/ 1521870 w 1536962"/>
                  <a:gd name="connsiteY19" fmla="*/ 517890 h 1367597"/>
                  <a:gd name="connsiteX20" fmla="*/ 1521870 w 1536962"/>
                  <a:gd name="connsiteY20" fmla="*/ 477430 h 1367597"/>
                  <a:gd name="connsiteX21" fmla="*/ 1489502 w 1536962"/>
                  <a:gd name="connsiteY21" fmla="*/ 436970 h 1367597"/>
                  <a:gd name="connsiteX22" fmla="*/ 1446190 w 1536962"/>
                  <a:gd name="connsiteY22" fmla="*/ 380789 h 1367597"/>
                  <a:gd name="connsiteX23" fmla="*/ 1437867 w 1536962"/>
                  <a:gd name="connsiteY23" fmla="*/ 323913 h 1367597"/>
                  <a:gd name="connsiteX24" fmla="*/ 1410738 w 1536962"/>
                  <a:gd name="connsiteY24" fmla="*/ 254169 h 1367597"/>
                  <a:gd name="connsiteX25" fmla="*/ 1343845 w 1536962"/>
                  <a:gd name="connsiteY25" fmla="*/ 161840 h 1367597"/>
                  <a:gd name="connsiteX26" fmla="*/ 1222465 w 1536962"/>
                  <a:gd name="connsiteY26" fmla="*/ 97104 h 1367597"/>
                  <a:gd name="connsiteX27" fmla="*/ 1003980 w 1536962"/>
                  <a:gd name="connsiteY27" fmla="*/ 24276 h 1367597"/>
                  <a:gd name="connsiteX28" fmla="*/ 785495 w 1536962"/>
                  <a:gd name="connsiteY28" fmla="*/ 0 h 1367597"/>
                  <a:gd name="connsiteX29" fmla="*/ 575102 w 1536962"/>
                  <a:gd name="connsiteY29" fmla="*/ 24276 h 1367597"/>
                  <a:gd name="connsiteX30" fmla="*/ 413261 w 1536962"/>
                  <a:gd name="connsiteY30" fmla="*/ 72828 h 1367597"/>
                  <a:gd name="connsiteX31" fmla="*/ 227144 w 1536962"/>
                  <a:gd name="connsiteY31" fmla="*/ 161840 h 1367597"/>
                  <a:gd name="connsiteX32" fmla="*/ 130040 w 1536962"/>
                  <a:gd name="connsiteY32" fmla="*/ 299405 h 1367597"/>
                  <a:gd name="connsiteX33" fmla="*/ 41028 w 1536962"/>
                  <a:gd name="connsiteY33" fmla="*/ 469338 h 1367597"/>
                  <a:gd name="connsiteX34" fmla="*/ 567 w 1536962"/>
                  <a:gd name="connsiteY34" fmla="*/ 671639 h 1367597"/>
                  <a:gd name="connsiteX35" fmla="*/ 16751 w 1536962"/>
                  <a:gd name="connsiteY35" fmla="*/ 849663 h 1367597"/>
                  <a:gd name="connsiteX36" fmla="*/ 8659 w 1536962"/>
                  <a:gd name="connsiteY36" fmla="*/ 946768 h 1367597"/>
                  <a:gd name="connsiteX37" fmla="*/ 8659 w 1536962"/>
                  <a:gd name="connsiteY37" fmla="*/ 1035780 h 1367597"/>
                  <a:gd name="connsiteX38" fmla="*/ 8659 w 1536962"/>
                  <a:gd name="connsiteY38" fmla="*/ 1076240 h 1367597"/>
                  <a:gd name="connsiteX39" fmla="*/ 73396 w 1536962"/>
                  <a:gd name="connsiteY39" fmla="*/ 1181437 h 1367597"/>
                  <a:gd name="connsiteX40" fmla="*/ 105764 w 1536962"/>
                  <a:gd name="connsiteY40" fmla="*/ 1270449 h 1367597"/>
                  <a:gd name="connsiteX41" fmla="*/ 146224 w 1536962"/>
                  <a:gd name="connsiteY41" fmla="*/ 1335186 h 1367597"/>
                  <a:gd name="connsiteX0" fmla="*/ 147429 w 1538167"/>
                  <a:gd name="connsiteY0" fmla="*/ 1335186 h 1367597"/>
                  <a:gd name="connsiteX1" fmla="*/ 147429 w 1538167"/>
                  <a:gd name="connsiteY1" fmla="*/ 1092424 h 1367597"/>
                  <a:gd name="connsiteX2" fmla="*/ 139337 w 1538167"/>
                  <a:gd name="connsiteY2" fmla="*/ 979136 h 1367597"/>
                  <a:gd name="connsiteX3" fmla="*/ 195981 w 1538167"/>
                  <a:gd name="connsiteY3" fmla="*/ 979136 h 1367597"/>
                  <a:gd name="connsiteX4" fmla="*/ 220257 w 1538167"/>
                  <a:gd name="connsiteY4" fmla="*/ 712099 h 1367597"/>
                  <a:gd name="connsiteX5" fmla="*/ 325454 w 1538167"/>
                  <a:gd name="connsiteY5" fmla="*/ 817295 h 1367597"/>
                  <a:gd name="connsiteX6" fmla="*/ 495387 w 1538167"/>
                  <a:gd name="connsiteY6" fmla="*/ 873940 h 1367597"/>
                  <a:gd name="connsiteX7" fmla="*/ 770516 w 1538167"/>
                  <a:gd name="connsiteY7" fmla="*/ 906308 h 1367597"/>
                  <a:gd name="connsiteX8" fmla="*/ 1005185 w 1538167"/>
                  <a:gd name="connsiteY8" fmla="*/ 841571 h 1367597"/>
                  <a:gd name="connsiteX9" fmla="*/ 1078013 w 1538167"/>
                  <a:gd name="connsiteY9" fmla="*/ 639270 h 1367597"/>
                  <a:gd name="connsiteX10" fmla="*/ 1118473 w 1538167"/>
                  <a:gd name="connsiteY10" fmla="*/ 590718 h 1367597"/>
                  <a:gd name="connsiteX11" fmla="*/ 1183210 w 1538167"/>
                  <a:gd name="connsiteY11" fmla="*/ 606902 h 1367597"/>
                  <a:gd name="connsiteX12" fmla="*/ 1247946 w 1538167"/>
                  <a:gd name="connsiteY12" fmla="*/ 679731 h 1367597"/>
                  <a:gd name="connsiteX13" fmla="*/ 1331950 w 1538167"/>
                  <a:gd name="connsiteY13" fmla="*/ 846579 h 1367597"/>
                  <a:gd name="connsiteX14" fmla="*/ 1377418 w 1538167"/>
                  <a:gd name="connsiteY14" fmla="*/ 971044 h 1367597"/>
                  <a:gd name="connsiteX15" fmla="*/ 1380734 w 1538167"/>
                  <a:gd name="connsiteY15" fmla="*/ 1081712 h 1367597"/>
                  <a:gd name="connsiteX16" fmla="*/ 1361234 w 1538167"/>
                  <a:gd name="connsiteY16" fmla="*/ 1367554 h 1367597"/>
                  <a:gd name="connsiteX17" fmla="*/ 1523075 w 1538167"/>
                  <a:gd name="connsiteY17" fmla="*/ 1060056 h 1367597"/>
                  <a:gd name="connsiteX18" fmla="*/ 1531167 w 1538167"/>
                  <a:gd name="connsiteY18" fmla="*/ 954860 h 1367597"/>
                  <a:gd name="connsiteX19" fmla="*/ 1523075 w 1538167"/>
                  <a:gd name="connsiteY19" fmla="*/ 517890 h 1367597"/>
                  <a:gd name="connsiteX20" fmla="*/ 1523075 w 1538167"/>
                  <a:gd name="connsiteY20" fmla="*/ 477430 h 1367597"/>
                  <a:gd name="connsiteX21" fmla="*/ 1490707 w 1538167"/>
                  <a:gd name="connsiteY21" fmla="*/ 436970 h 1367597"/>
                  <a:gd name="connsiteX22" fmla="*/ 1447395 w 1538167"/>
                  <a:gd name="connsiteY22" fmla="*/ 380789 h 1367597"/>
                  <a:gd name="connsiteX23" fmla="*/ 1439072 w 1538167"/>
                  <a:gd name="connsiteY23" fmla="*/ 323913 h 1367597"/>
                  <a:gd name="connsiteX24" fmla="*/ 1411943 w 1538167"/>
                  <a:gd name="connsiteY24" fmla="*/ 254169 h 1367597"/>
                  <a:gd name="connsiteX25" fmla="*/ 1345050 w 1538167"/>
                  <a:gd name="connsiteY25" fmla="*/ 161840 h 1367597"/>
                  <a:gd name="connsiteX26" fmla="*/ 1223670 w 1538167"/>
                  <a:gd name="connsiteY26" fmla="*/ 97104 h 1367597"/>
                  <a:gd name="connsiteX27" fmla="*/ 1005185 w 1538167"/>
                  <a:gd name="connsiteY27" fmla="*/ 24276 h 1367597"/>
                  <a:gd name="connsiteX28" fmla="*/ 786700 w 1538167"/>
                  <a:gd name="connsiteY28" fmla="*/ 0 h 1367597"/>
                  <a:gd name="connsiteX29" fmla="*/ 576307 w 1538167"/>
                  <a:gd name="connsiteY29" fmla="*/ 24276 h 1367597"/>
                  <a:gd name="connsiteX30" fmla="*/ 414466 w 1538167"/>
                  <a:gd name="connsiteY30" fmla="*/ 72828 h 1367597"/>
                  <a:gd name="connsiteX31" fmla="*/ 228349 w 1538167"/>
                  <a:gd name="connsiteY31" fmla="*/ 161840 h 1367597"/>
                  <a:gd name="connsiteX32" fmla="*/ 131245 w 1538167"/>
                  <a:gd name="connsiteY32" fmla="*/ 299405 h 1367597"/>
                  <a:gd name="connsiteX33" fmla="*/ 42233 w 1538167"/>
                  <a:gd name="connsiteY33" fmla="*/ 469338 h 1367597"/>
                  <a:gd name="connsiteX34" fmla="*/ 1772 w 1538167"/>
                  <a:gd name="connsiteY34" fmla="*/ 671639 h 1367597"/>
                  <a:gd name="connsiteX35" fmla="*/ 7476 w 1538167"/>
                  <a:gd name="connsiteY35" fmla="*/ 849663 h 1367597"/>
                  <a:gd name="connsiteX36" fmla="*/ 9864 w 1538167"/>
                  <a:gd name="connsiteY36" fmla="*/ 946768 h 1367597"/>
                  <a:gd name="connsiteX37" fmla="*/ 9864 w 1538167"/>
                  <a:gd name="connsiteY37" fmla="*/ 1035780 h 1367597"/>
                  <a:gd name="connsiteX38" fmla="*/ 9864 w 1538167"/>
                  <a:gd name="connsiteY38" fmla="*/ 1076240 h 1367597"/>
                  <a:gd name="connsiteX39" fmla="*/ 74601 w 1538167"/>
                  <a:gd name="connsiteY39" fmla="*/ 1181437 h 1367597"/>
                  <a:gd name="connsiteX40" fmla="*/ 106969 w 1538167"/>
                  <a:gd name="connsiteY40" fmla="*/ 1270449 h 1367597"/>
                  <a:gd name="connsiteX41" fmla="*/ 147429 w 1538167"/>
                  <a:gd name="connsiteY41" fmla="*/ 1335186 h 1367597"/>
                  <a:gd name="connsiteX0" fmla="*/ 147429 w 1538167"/>
                  <a:gd name="connsiteY0" fmla="*/ 1335186 h 1367597"/>
                  <a:gd name="connsiteX1" fmla="*/ 147429 w 1538167"/>
                  <a:gd name="connsiteY1" fmla="*/ 1092424 h 1367597"/>
                  <a:gd name="connsiteX2" fmla="*/ 139337 w 1538167"/>
                  <a:gd name="connsiteY2" fmla="*/ 979136 h 1367597"/>
                  <a:gd name="connsiteX3" fmla="*/ 195981 w 1538167"/>
                  <a:gd name="connsiteY3" fmla="*/ 979136 h 1367597"/>
                  <a:gd name="connsiteX4" fmla="*/ 220257 w 1538167"/>
                  <a:gd name="connsiteY4" fmla="*/ 712099 h 1367597"/>
                  <a:gd name="connsiteX5" fmla="*/ 325454 w 1538167"/>
                  <a:gd name="connsiteY5" fmla="*/ 817295 h 1367597"/>
                  <a:gd name="connsiteX6" fmla="*/ 495387 w 1538167"/>
                  <a:gd name="connsiteY6" fmla="*/ 873940 h 1367597"/>
                  <a:gd name="connsiteX7" fmla="*/ 770516 w 1538167"/>
                  <a:gd name="connsiteY7" fmla="*/ 906308 h 1367597"/>
                  <a:gd name="connsiteX8" fmla="*/ 1005185 w 1538167"/>
                  <a:gd name="connsiteY8" fmla="*/ 841571 h 1367597"/>
                  <a:gd name="connsiteX9" fmla="*/ 1078013 w 1538167"/>
                  <a:gd name="connsiteY9" fmla="*/ 639270 h 1367597"/>
                  <a:gd name="connsiteX10" fmla="*/ 1118473 w 1538167"/>
                  <a:gd name="connsiteY10" fmla="*/ 590718 h 1367597"/>
                  <a:gd name="connsiteX11" fmla="*/ 1183210 w 1538167"/>
                  <a:gd name="connsiteY11" fmla="*/ 606902 h 1367597"/>
                  <a:gd name="connsiteX12" fmla="*/ 1247946 w 1538167"/>
                  <a:gd name="connsiteY12" fmla="*/ 679731 h 1367597"/>
                  <a:gd name="connsiteX13" fmla="*/ 1331950 w 1538167"/>
                  <a:gd name="connsiteY13" fmla="*/ 846579 h 1367597"/>
                  <a:gd name="connsiteX14" fmla="*/ 1377418 w 1538167"/>
                  <a:gd name="connsiteY14" fmla="*/ 971044 h 1367597"/>
                  <a:gd name="connsiteX15" fmla="*/ 1380734 w 1538167"/>
                  <a:gd name="connsiteY15" fmla="*/ 1081712 h 1367597"/>
                  <a:gd name="connsiteX16" fmla="*/ 1361234 w 1538167"/>
                  <a:gd name="connsiteY16" fmla="*/ 1367554 h 1367597"/>
                  <a:gd name="connsiteX17" fmla="*/ 1523075 w 1538167"/>
                  <a:gd name="connsiteY17" fmla="*/ 1060056 h 1367597"/>
                  <a:gd name="connsiteX18" fmla="*/ 1531167 w 1538167"/>
                  <a:gd name="connsiteY18" fmla="*/ 954860 h 1367597"/>
                  <a:gd name="connsiteX19" fmla="*/ 1523075 w 1538167"/>
                  <a:gd name="connsiteY19" fmla="*/ 517890 h 1367597"/>
                  <a:gd name="connsiteX20" fmla="*/ 1523075 w 1538167"/>
                  <a:gd name="connsiteY20" fmla="*/ 477430 h 1367597"/>
                  <a:gd name="connsiteX21" fmla="*/ 1490707 w 1538167"/>
                  <a:gd name="connsiteY21" fmla="*/ 436970 h 1367597"/>
                  <a:gd name="connsiteX22" fmla="*/ 1447395 w 1538167"/>
                  <a:gd name="connsiteY22" fmla="*/ 380789 h 1367597"/>
                  <a:gd name="connsiteX23" fmla="*/ 1439072 w 1538167"/>
                  <a:gd name="connsiteY23" fmla="*/ 323913 h 1367597"/>
                  <a:gd name="connsiteX24" fmla="*/ 1411943 w 1538167"/>
                  <a:gd name="connsiteY24" fmla="*/ 254169 h 1367597"/>
                  <a:gd name="connsiteX25" fmla="*/ 1345050 w 1538167"/>
                  <a:gd name="connsiteY25" fmla="*/ 161840 h 1367597"/>
                  <a:gd name="connsiteX26" fmla="*/ 1223670 w 1538167"/>
                  <a:gd name="connsiteY26" fmla="*/ 97104 h 1367597"/>
                  <a:gd name="connsiteX27" fmla="*/ 1005185 w 1538167"/>
                  <a:gd name="connsiteY27" fmla="*/ 24276 h 1367597"/>
                  <a:gd name="connsiteX28" fmla="*/ 786700 w 1538167"/>
                  <a:gd name="connsiteY28" fmla="*/ 0 h 1367597"/>
                  <a:gd name="connsiteX29" fmla="*/ 576307 w 1538167"/>
                  <a:gd name="connsiteY29" fmla="*/ 24276 h 1367597"/>
                  <a:gd name="connsiteX30" fmla="*/ 414466 w 1538167"/>
                  <a:gd name="connsiteY30" fmla="*/ 72828 h 1367597"/>
                  <a:gd name="connsiteX31" fmla="*/ 228349 w 1538167"/>
                  <a:gd name="connsiteY31" fmla="*/ 161840 h 1367597"/>
                  <a:gd name="connsiteX32" fmla="*/ 131245 w 1538167"/>
                  <a:gd name="connsiteY32" fmla="*/ 299405 h 1367597"/>
                  <a:gd name="connsiteX33" fmla="*/ 42233 w 1538167"/>
                  <a:gd name="connsiteY33" fmla="*/ 469338 h 1367597"/>
                  <a:gd name="connsiteX34" fmla="*/ 1772 w 1538167"/>
                  <a:gd name="connsiteY34" fmla="*/ 671639 h 1367597"/>
                  <a:gd name="connsiteX35" fmla="*/ 7476 w 1538167"/>
                  <a:gd name="connsiteY35" fmla="*/ 849663 h 1367597"/>
                  <a:gd name="connsiteX36" fmla="*/ 9864 w 1538167"/>
                  <a:gd name="connsiteY36" fmla="*/ 946768 h 1367597"/>
                  <a:gd name="connsiteX37" fmla="*/ 9864 w 1538167"/>
                  <a:gd name="connsiteY37" fmla="*/ 1035780 h 1367597"/>
                  <a:gd name="connsiteX38" fmla="*/ 9864 w 1538167"/>
                  <a:gd name="connsiteY38" fmla="*/ 1076240 h 1367597"/>
                  <a:gd name="connsiteX39" fmla="*/ 74601 w 1538167"/>
                  <a:gd name="connsiteY39" fmla="*/ 1181437 h 1367597"/>
                  <a:gd name="connsiteX40" fmla="*/ 106969 w 1538167"/>
                  <a:gd name="connsiteY40" fmla="*/ 1270449 h 1367597"/>
                  <a:gd name="connsiteX41" fmla="*/ 147429 w 1538167"/>
                  <a:gd name="connsiteY41" fmla="*/ 1335186 h 1367597"/>
                  <a:gd name="connsiteX0" fmla="*/ 147429 w 1538167"/>
                  <a:gd name="connsiteY0" fmla="*/ 1335186 h 1367597"/>
                  <a:gd name="connsiteX1" fmla="*/ 147429 w 1538167"/>
                  <a:gd name="connsiteY1" fmla="*/ 1092424 h 1367597"/>
                  <a:gd name="connsiteX2" fmla="*/ 139337 w 1538167"/>
                  <a:gd name="connsiteY2" fmla="*/ 979136 h 1367597"/>
                  <a:gd name="connsiteX3" fmla="*/ 195981 w 1538167"/>
                  <a:gd name="connsiteY3" fmla="*/ 979136 h 1367597"/>
                  <a:gd name="connsiteX4" fmla="*/ 220257 w 1538167"/>
                  <a:gd name="connsiteY4" fmla="*/ 712099 h 1367597"/>
                  <a:gd name="connsiteX5" fmla="*/ 325454 w 1538167"/>
                  <a:gd name="connsiteY5" fmla="*/ 817295 h 1367597"/>
                  <a:gd name="connsiteX6" fmla="*/ 495387 w 1538167"/>
                  <a:gd name="connsiteY6" fmla="*/ 873940 h 1367597"/>
                  <a:gd name="connsiteX7" fmla="*/ 770516 w 1538167"/>
                  <a:gd name="connsiteY7" fmla="*/ 906308 h 1367597"/>
                  <a:gd name="connsiteX8" fmla="*/ 1005185 w 1538167"/>
                  <a:gd name="connsiteY8" fmla="*/ 841571 h 1367597"/>
                  <a:gd name="connsiteX9" fmla="*/ 1078013 w 1538167"/>
                  <a:gd name="connsiteY9" fmla="*/ 639270 h 1367597"/>
                  <a:gd name="connsiteX10" fmla="*/ 1118473 w 1538167"/>
                  <a:gd name="connsiteY10" fmla="*/ 590718 h 1367597"/>
                  <a:gd name="connsiteX11" fmla="*/ 1183210 w 1538167"/>
                  <a:gd name="connsiteY11" fmla="*/ 606902 h 1367597"/>
                  <a:gd name="connsiteX12" fmla="*/ 1247946 w 1538167"/>
                  <a:gd name="connsiteY12" fmla="*/ 679731 h 1367597"/>
                  <a:gd name="connsiteX13" fmla="*/ 1331950 w 1538167"/>
                  <a:gd name="connsiteY13" fmla="*/ 846579 h 1367597"/>
                  <a:gd name="connsiteX14" fmla="*/ 1377418 w 1538167"/>
                  <a:gd name="connsiteY14" fmla="*/ 971044 h 1367597"/>
                  <a:gd name="connsiteX15" fmla="*/ 1380734 w 1538167"/>
                  <a:gd name="connsiteY15" fmla="*/ 1081712 h 1367597"/>
                  <a:gd name="connsiteX16" fmla="*/ 1361234 w 1538167"/>
                  <a:gd name="connsiteY16" fmla="*/ 1367554 h 1367597"/>
                  <a:gd name="connsiteX17" fmla="*/ 1523075 w 1538167"/>
                  <a:gd name="connsiteY17" fmla="*/ 1060056 h 1367597"/>
                  <a:gd name="connsiteX18" fmla="*/ 1531167 w 1538167"/>
                  <a:gd name="connsiteY18" fmla="*/ 954860 h 1367597"/>
                  <a:gd name="connsiteX19" fmla="*/ 1523075 w 1538167"/>
                  <a:gd name="connsiteY19" fmla="*/ 517890 h 1367597"/>
                  <a:gd name="connsiteX20" fmla="*/ 1523075 w 1538167"/>
                  <a:gd name="connsiteY20" fmla="*/ 477430 h 1367597"/>
                  <a:gd name="connsiteX21" fmla="*/ 1490707 w 1538167"/>
                  <a:gd name="connsiteY21" fmla="*/ 436970 h 1367597"/>
                  <a:gd name="connsiteX22" fmla="*/ 1447395 w 1538167"/>
                  <a:gd name="connsiteY22" fmla="*/ 380789 h 1367597"/>
                  <a:gd name="connsiteX23" fmla="*/ 1439072 w 1538167"/>
                  <a:gd name="connsiteY23" fmla="*/ 323913 h 1367597"/>
                  <a:gd name="connsiteX24" fmla="*/ 1411943 w 1538167"/>
                  <a:gd name="connsiteY24" fmla="*/ 254169 h 1367597"/>
                  <a:gd name="connsiteX25" fmla="*/ 1345050 w 1538167"/>
                  <a:gd name="connsiteY25" fmla="*/ 161840 h 1367597"/>
                  <a:gd name="connsiteX26" fmla="*/ 1223670 w 1538167"/>
                  <a:gd name="connsiteY26" fmla="*/ 97104 h 1367597"/>
                  <a:gd name="connsiteX27" fmla="*/ 1005185 w 1538167"/>
                  <a:gd name="connsiteY27" fmla="*/ 24276 h 1367597"/>
                  <a:gd name="connsiteX28" fmla="*/ 786700 w 1538167"/>
                  <a:gd name="connsiteY28" fmla="*/ 0 h 1367597"/>
                  <a:gd name="connsiteX29" fmla="*/ 576307 w 1538167"/>
                  <a:gd name="connsiteY29" fmla="*/ 24276 h 1367597"/>
                  <a:gd name="connsiteX30" fmla="*/ 414466 w 1538167"/>
                  <a:gd name="connsiteY30" fmla="*/ 72828 h 1367597"/>
                  <a:gd name="connsiteX31" fmla="*/ 228349 w 1538167"/>
                  <a:gd name="connsiteY31" fmla="*/ 161840 h 1367597"/>
                  <a:gd name="connsiteX32" fmla="*/ 131245 w 1538167"/>
                  <a:gd name="connsiteY32" fmla="*/ 299405 h 1367597"/>
                  <a:gd name="connsiteX33" fmla="*/ 42233 w 1538167"/>
                  <a:gd name="connsiteY33" fmla="*/ 469338 h 1367597"/>
                  <a:gd name="connsiteX34" fmla="*/ 1772 w 1538167"/>
                  <a:gd name="connsiteY34" fmla="*/ 671639 h 1367597"/>
                  <a:gd name="connsiteX35" fmla="*/ 7476 w 1538167"/>
                  <a:gd name="connsiteY35" fmla="*/ 849663 h 1367597"/>
                  <a:gd name="connsiteX36" fmla="*/ 9864 w 1538167"/>
                  <a:gd name="connsiteY36" fmla="*/ 946768 h 1367597"/>
                  <a:gd name="connsiteX37" fmla="*/ 9864 w 1538167"/>
                  <a:gd name="connsiteY37" fmla="*/ 1035780 h 1367597"/>
                  <a:gd name="connsiteX38" fmla="*/ 9864 w 1538167"/>
                  <a:gd name="connsiteY38" fmla="*/ 1076240 h 1367597"/>
                  <a:gd name="connsiteX39" fmla="*/ 74601 w 1538167"/>
                  <a:gd name="connsiteY39" fmla="*/ 1181437 h 1367597"/>
                  <a:gd name="connsiteX40" fmla="*/ 106969 w 1538167"/>
                  <a:gd name="connsiteY40" fmla="*/ 1270449 h 1367597"/>
                  <a:gd name="connsiteX41" fmla="*/ 147429 w 1538167"/>
                  <a:gd name="connsiteY41" fmla="*/ 1335186 h 1367597"/>
                  <a:gd name="connsiteX0" fmla="*/ 147429 w 1538167"/>
                  <a:gd name="connsiteY0" fmla="*/ 1335186 h 1367597"/>
                  <a:gd name="connsiteX1" fmla="*/ 147429 w 1538167"/>
                  <a:gd name="connsiteY1" fmla="*/ 1092424 h 1367597"/>
                  <a:gd name="connsiteX2" fmla="*/ 139337 w 1538167"/>
                  <a:gd name="connsiteY2" fmla="*/ 979136 h 1367597"/>
                  <a:gd name="connsiteX3" fmla="*/ 195981 w 1538167"/>
                  <a:gd name="connsiteY3" fmla="*/ 979136 h 1367597"/>
                  <a:gd name="connsiteX4" fmla="*/ 220257 w 1538167"/>
                  <a:gd name="connsiteY4" fmla="*/ 772360 h 1367597"/>
                  <a:gd name="connsiteX5" fmla="*/ 325454 w 1538167"/>
                  <a:gd name="connsiteY5" fmla="*/ 817295 h 1367597"/>
                  <a:gd name="connsiteX6" fmla="*/ 495387 w 1538167"/>
                  <a:gd name="connsiteY6" fmla="*/ 873940 h 1367597"/>
                  <a:gd name="connsiteX7" fmla="*/ 770516 w 1538167"/>
                  <a:gd name="connsiteY7" fmla="*/ 906308 h 1367597"/>
                  <a:gd name="connsiteX8" fmla="*/ 1005185 w 1538167"/>
                  <a:gd name="connsiteY8" fmla="*/ 841571 h 1367597"/>
                  <a:gd name="connsiteX9" fmla="*/ 1078013 w 1538167"/>
                  <a:gd name="connsiteY9" fmla="*/ 639270 h 1367597"/>
                  <a:gd name="connsiteX10" fmla="*/ 1118473 w 1538167"/>
                  <a:gd name="connsiteY10" fmla="*/ 590718 h 1367597"/>
                  <a:gd name="connsiteX11" fmla="*/ 1183210 w 1538167"/>
                  <a:gd name="connsiteY11" fmla="*/ 606902 h 1367597"/>
                  <a:gd name="connsiteX12" fmla="*/ 1247946 w 1538167"/>
                  <a:gd name="connsiteY12" fmla="*/ 679731 h 1367597"/>
                  <a:gd name="connsiteX13" fmla="*/ 1331950 w 1538167"/>
                  <a:gd name="connsiteY13" fmla="*/ 846579 h 1367597"/>
                  <a:gd name="connsiteX14" fmla="*/ 1377418 w 1538167"/>
                  <a:gd name="connsiteY14" fmla="*/ 971044 h 1367597"/>
                  <a:gd name="connsiteX15" fmla="*/ 1380734 w 1538167"/>
                  <a:gd name="connsiteY15" fmla="*/ 1081712 h 1367597"/>
                  <a:gd name="connsiteX16" fmla="*/ 1361234 w 1538167"/>
                  <a:gd name="connsiteY16" fmla="*/ 1367554 h 1367597"/>
                  <a:gd name="connsiteX17" fmla="*/ 1523075 w 1538167"/>
                  <a:gd name="connsiteY17" fmla="*/ 1060056 h 1367597"/>
                  <a:gd name="connsiteX18" fmla="*/ 1531167 w 1538167"/>
                  <a:gd name="connsiteY18" fmla="*/ 954860 h 1367597"/>
                  <a:gd name="connsiteX19" fmla="*/ 1523075 w 1538167"/>
                  <a:gd name="connsiteY19" fmla="*/ 517890 h 1367597"/>
                  <a:gd name="connsiteX20" fmla="*/ 1523075 w 1538167"/>
                  <a:gd name="connsiteY20" fmla="*/ 477430 h 1367597"/>
                  <a:gd name="connsiteX21" fmla="*/ 1490707 w 1538167"/>
                  <a:gd name="connsiteY21" fmla="*/ 436970 h 1367597"/>
                  <a:gd name="connsiteX22" fmla="*/ 1447395 w 1538167"/>
                  <a:gd name="connsiteY22" fmla="*/ 380789 h 1367597"/>
                  <a:gd name="connsiteX23" fmla="*/ 1439072 w 1538167"/>
                  <a:gd name="connsiteY23" fmla="*/ 323913 h 1367597"/>
                  <a:gd name="connsiteX24" fmla="*/ 1411943 w 1538167"/>
                  <a:gd name="connsiteY24" fmla="*/ 254169 h 1367597"/>
                  <a:gd name="connsiteX25" fmla="*/ 1345050 w 1538167"/>
                  <a:gd name="connsiteY25" fmla="*/ 161840 h 1367597"/>
                  <a:gd name="connsiteX26" fmla="*/ 1223670 w 1538167"/>
                  <a:gd name="connsiteY26" fmla="*/ 97104 h 1367597"/>
                  <a:gd name="connsiteX27" fmla="*/ 1005185 w 1538167"/>
                  <a:gd name="connsiteY27" fmla="*/ 24276 h 1367597"/>
                  <a:gd name="connsiteX28" fmla="*/ 786700 w 1538167"/>
                  <a:gd name="connsiteY28" fmla="*/ 0 h 1367597"/>
                  <a:gd name="connsiteX29" fmla="*/ 576307 w 1538167"/>
                  <a:gd name="connsiteY29" fmla="*/ 24276 h 1367597"/>
                  <a:gd name="connsiteX30" fmla="*/ 414466 w 1538167"/>
                  <a:gd name="connsiteY30" fmla="*/ 72828 h 1367597"/>
                  <a:gd name="connsiteX31" fmla="*/ 228349 w 1538167"/>
                  <a:gd name="connsiteY31" fmla="*/ 161840 h 1367597"/>
                  <a:gd name="connsiteX32" fmla="*/ 131245 w 1538167"/>
                  <a:gd name="connsiteY32" fmla="*/ 299405 h 1367597"/>
                  <a:gd name="connsiteX33" fmla="*/ 42233 w 1538167"/>
                  <a:gd name="connsiteY33" fmla="*/ 469338 h 1367597"/>
                  <a:gd name="connsiteX34" fmla="*/ 1772 w 1538167"/>
                  <a:gd name="connsiteY34" fmla="*/ 671639 h 1367597"/>
                  <a:gd name="connsiteX35" fmla="*/ 7476 w 1538167"/>
                  <a:gd name="connsiteY35" fmla="*/ 849663 h 1367597"/>
                  <a:gd name="connsiteX36" fmla="*/ 9864 w 1538167"/>
                  <a:gd name="connsiteY36" fmla="*/ 946768 h 1367597"/>
                  <a:gd name="connsiteX37" fmla="*/ 9864 w 1538167"/>
                  <a:gd name="connsiteY37" fmla="*/ 1035780 h 1367597"/>
                  <a:gd name="connsiteX38" fmla="*/ 9864 w 1538167"/>
                  <a:gd name="connsiteY38" fmla="*/ 1076240 h 1367597"/>
                  <a:gd name="connsiteX39" fmla="*/ 74601 w 1538167"/>
                  <a:gd name="connsiteY39" fmla="*/ 1181437 h 1367597"/>
                  <a:gd name="connsiteX40" fmla="*/ 106969 w 1538167"/>
                  <a:gd name="connsiteY40" fmla="*/ 1270449 h 1367597"/>
                  <a:gd name="connsiteX41" fmla="*/ 147429 w 1538167"/>
                  <a:gd name="connsiteY41" fmla="*/ 1335186 h 1367597"/>
                  <a:gd name="connsiteX0" fmla="*/ 147429 w 1538167"/>
                  <a:gd name="connsiteY0" fmla="*/ 1335186 h 1367597"/>
                  <a:gd name="connsiteX1" fmla="*/ 147429 w 1538167"/>
                  <a:gd name="connsiteY1" fmla="*/ 1092424 h 1367597"/>
                  <a:gd name="connsiteX2" fmla="*/ 139337 w 1538167"/>
                  <a:gd name="connsiteY2" fmla="*/ 979136 h 1367597"/>
                  <a:gd name="connsiteX3" fmla="*/ 195981 w 1538167"/>
                  <a:gd name="connsiteY3" fmla="*/ 979136 h 1367597"/>
                  <a:gd name="connsiteX4" fmla="*/ 220257 w 1538167"/>
                  <a:gd name="connsiteY4" fmla="*/ 772360 h 1367597"/>
                  <a:gd name="connsiteX5" fmla="*/ 325454 w 1538167"/>
                  <a:gd name="connsiteY5" fmla="*/ 817295 h 1367597"/>
                  <a:gd name="connsiteX6" fmla="*/ 495387 w 1538167"/>
                  <a:gd name="connsiteY6" fmla="*/ 873940 h 1367597"/>
                  <a:gd name="connsiteX7" fmla="*/ 770516 w 1538167"/>
                  <a:gd name="connsiteY7" fmla="*/ 906308 h 1367597"/>
                  <a:gd name="connsiteX8" fmla="*/ 1005185 w 1538167"/>
                  <a:gd name="connsiteY8" fmla="*/ 841571 h 1367597"/>
                  <a:gd name="connsiteX9" fmla="*/ 1078013 w 1538167"/>
                  <a:gd name="connsiteY9" fmla="*/ 639270 h 1367597"/>
                  <a:gd name="connsiteX10" fmla="*/ 1118473 w 1538167"/>
                  <a:gd name="connsiteY10" fmla="*/ 590718 h 1367597"/>
                  <a:gd name="connsiteX11" fmla="*/ 1183210 w 1538167"/>
                  <a:gd name="connsiteY11" fmla="*/ 606902 h 1367597"/>
                  <a:gd name="connsiteX12" fmla="*/ 1247946 w 1538167"/>
                  <a:gd name="connsiteY12" fmla="*/ 679731 h 1367597"/>
                  <a:gd name="connsiteX13" fmla="*/ 1331950 w 1538167"/>
                  <a:gd name="connsiteY13" fmla="*/ 846579 h 1367597"/>
                  <a:gd name="connsiteX14" fmla="*/ 1377418 w 1538167"/>
                  <a:gd name="connsiteY14" fmla="*/ 971044 h 1367597"/>
                  <a:gd name="connsiteX15" fmla="*/ 1380734 w 1538167"/>
                  <a:gd name="connsiteY15" fmla="*/ 1081712 h 1367597"/>
                  <a:gd name="connsiteX16" fmla="*/ 1361234 w 1538167"/>
                  <a:gd name="connsiteY16" fmla="*/ 1367554 h 1367597"/>
                  <a:gd name="connsiteX17" fmla="*/ 1523075 w 1538167"/>
                  <a:gd name="connsiteY17" fmla="*/ 1060056 h 1367597"/>
                  <a:gd name="connsiteX18" fmla="*/ 1531167 w 1538167"/>
                  <a:gd name="connsiteY18" fmla="*/ 954860 h 1367597"/>
                  <a:gd name="connsiteX19" fmla="*/ 1523075 w 1538167"/>
                  <a:gd name="connsiteY19" fmla="*/ 517890 h 1367597"/>
                  <a:gd name="connsiteX20" fmla="*/ 1523075 w 1538167"/>
                  <a:gd name="connsiteY20" fmla="*/ 477430 h 1367597"/>
                  <a:gd name="connsiteX21" fmla="*/ 1490707 w 1538167"/>
                  <a:gd name="connsiteY21" fmla="*/ 436970 h 1367597"/>
                  <a:gd name="connsiteX22" fmla="*/ 1447395 w 1538167"/>
                  <a:gd name="connsiteY22" fmla="*/ 380789 h 1367597"/>
                  <a:gd name="connsiteX23" fmla="*/ 1439072 w 1538167"/>
                  <a:gd name="connsiteY23" fmla="*/ 323913 h 1367597"/>
                  <a:gd name="connsiteX24" fmla="*/ 1411943 w 1538167"/>
                  <a:gd name="connsiteY24" fmla="*/ 254169 h 1367597"/>
                  <a:gd name="connsiteX25" fmla="*/ 1345050 w 1538167"/>
                  <a:gd name="connsiteY25" fmla="*/ 161840 h 1367597"/>
                  <a:gd name="connsiteX26" fmla="*/ 1223670 w 1538167"/>
                  <a:gd name="connsiteY26" fmla="*/ 97104 h 1367597"/>
                  <a:gd name="connsiteX27" fmla="*/ 1005185 w 1538167"/>
                  <a:gd name="connsiteY27" fmla="*/ 24276 h 1367597"/>
                  <a:gd name="connsiteX28" fmla="*/ 786700 w 1538167"/>
                  <a:gd name="connsiteY28" fmla="*/ 0 h 1367597"/>
                  <a:gd name="connsiteX29" fmla="*/ 576307 w 1538167"/>
                  <a:gd name="connsiteY29" fmla="*/ 24276 h 1367597"/>
                  <a:gd name="connsiteX30" fmla="*/ 414466 w 1538167"/>
                  <a:gd name="connsiteY30" fmla="*/ 72828 h 1367597"/>
                  <a:gd name="connsiteX31" fmla="*/ 228349 w 1538167"/>
                  <a:gd name="connsiteY31" fmla="*/ 161840 h 1367597"/>
                  <a:gd name="connsiteX32" fmla="*/ 131245 w 1538167"/>
                  <a:gd name="connsiteY32" fmla="*/ 299405 h 1367597"/>
                  <a:gd name="connsiteX33" fmla="*/ 42233 w 1538167"/>
                  <a:gd name="connsiteY33" fmla="*/ 469338 h 1367597"/>
                  <a:gd name="connsiteX34" fmla="*/ 1772 w 1538167"/>
                  <a:gd name="connsiteY34" fmla="*/ 671639 h 1367597"/>
                  <a:gd name="connsiteX35" fmla="*/ 7476 w 1538167"/>
                  <a:gd name="connsiteY35" fmla="*/ 849663 h 1367597"/>
                  <a:gd name="connsiteX36" fmla="*/ 9864 w 1538167"/>
                  <a:gd name="connsiteY36" fmla="*/ 946768 h 1367597"/>
                  <a:gd name="connsiteX37" fmla="*/ 9864 w 1538167"/>
                  <a:gd name="connsiteY37" fmla="*/ 1035780 h 1367597"/>
                  <a:gd name="connsiteX38" fmla="*/ 9864 w 1538167"/>
                  <a:gd name="connsiteY38" fmla="*/ 1076240 h 1367597"/>
                  <a:gd name="connsiteX39" fmla="*/ 66740 w 1538167"/>
                  <a:gd name="connsiteY39" fmla="*/ 1202398 h 1367597"/>
                  <a:gd name="connsiteX40" fmla="*/ 106969 w 1538167"/>
                  <a:gd name="connsiteY40" fmla="*/ 1270449 h 1367597"/>
                  <a:gd name="connsiteX41" fmla="*/ 147429 w 1538167"/>
                  <a:gd name="connsiteY41" fmla="*/ 1335186 h 1367597"/>
                  <a:gd name="connsiteX0" fmla="*/ 144809 w 1538167"/>
                  <a:gd name="connsiteY0" fmla="*/ 1361386 h 1367597"/>
                  <a:gd name="connsiteX1" fmla="*/ 147429 w 1538167"/>
                  <a:gd name="connsiteY1" fmla="*/ 1092424 h 1367597"/>
                  <a:gd name="connsiteX2" fmla="*/ 139337 w 1538167"/>
                  <a:gd name="connsiteY2" fmla="*/ 979136 h 1367597"/>
                  <a:gd name="connsiteX3" fmla="*/ 195981 w 1538167"/>
                  <a:gd name="connsiteY3" fmla="*/ 979136 h 1367597"/>
                  <a:gd name="connsiteX4" fmla="*/ 220257 w 1538167"/>
                  <a:gd name="connsiteY4" fmla="*/ 772360 h 1367597"/>
                  <a:gd name="connsiteX5" fmla="*/ 325454 w 1538167"/>
                  <a:gd name="connsiteY5" fmla="*/ 817295 h 1367597"/>
                  <a:gd name="connsiteX6" fmla="*/ 495387 w 1538167"/>
                  <a:gd name="connsiteY6" fmla="*/ 873940 h 1367597"/>
                  <a:gd name="connsiteX7" fmla="*/ 770516 w 1538167"/>
                  <a:gd name="connsiteY7" fmla="*/ 906308 h 1367597"/>
                  <a:gd name="connsiteX8" fmla="*/ 1005185 w 1538167"/>
                  <a:gd name="connsiteY8" fmla="*/ 841571 h 1367597"/>
                  <a:gd name="connsiteX9" fmla="*/ 1078013 w 1538167"/>
                  <a:gd name="connsiteY9" fmla="*/ 639270 h 1367597"/>
                  <a:gd name="connsiteX10" fmla="*/ 1118473 w 1538167"/>
                  <a:gd name="connsiteY10" fmla="*/ 590718 h 1367597"/>
                  <a:gd name="connsiteX11" fmla="*/ 1183210 w 1538167"/>
                  <a:gd name="connsiteY11" fmla="*/ 606902 h 1367597"/>
                  <a:gd name="connsiteX12" fmla="*/ 1247946 w 1538167"/>
                  <a:gd name="connsiteY12" fmla="*/ 679731 h 1367597"/>
                  <a:gd name="connsiteX13" fmla="*/ 1331950 w 1538167"/>
                  <a:gd name="connsiteY13" fmla="*/ 846579 h 1367597"/>
                  <a:gd name="connsiteX14" fmla="*/ 1377418 w 1538167"/>
                  <a:gd name="connsiteY14" fmla="*/ 971044 h 1367597"/>
                  <a:gd name="connsiteX15" fmla="*/ 1380734 w 1538167"/>
                  <a:gd name="connsiteY15" fmla="*/ 1081712 h 1367597"/>
                  <a:gd name="connsiteX16" fmla="*/ 1361234 w 1538167"/>
                  <a:gd name="connsiteY16" fmla="*/ 1367554 h 1367597"/>
                  <a:gd name="connsiteX17" fmla="*/ 1523075 w 1538167"/>
                  <a:gd name="connsiteY17" fmla="*/ 1060056 h 1367597"/>
                  <a:gd name="connsiteX18" fmla="*/ 1531167 w 1538167"/>
                  <a:gd name="connsiteY18" fmla="*/ 954860 h 1367597"/>
                  <a:gd name="connsiteX19" fmla="*/ 1523075 w 1538167"/>
                  <a:gd name="connsiteY19" fmla="*/ 517890 h 1367597"/>
                  <a:gd name="connsiteX20" fmla="*/ 1523075 w 1538167"/>
                  <a:gd name="connsiteY20" fmla="*/ 477430 h 1367597"/>
                  <a:gd name="connsiteX21" fmla="*/ 1490707 w 1538167"/>
                  <a:gd name="connsiteY21" fmla="*/ 436970 h 1367597"/>
                  <a:gd name="connsiteX22" fmla="*/ 1447395 w 1538167"/>
                  <a:gd name="connsiteY22" fmla="*/ 380789 h 1367597"/>
                  <a:gd name="connsiteX23" fmla="*/ 1439072 w 1538167"/>
                  <a:gd name="connsiteY23" fmla="*/ 323913 h 1367597"/>
                  <a:gd name="connsiteX24" fmla="*/ 1411943 w 1538167"/>
                  <a:gd name="connsiteY24" fmla="*/ 254169 h 1367597"/>
                  <a:gd name="connsiteX25" fmla="*/ 1345050 w 1538167"/>
                  <a:gd name="connsiteY25" fmla="*/ 161840 h 1367597"/>
                  <a:gd name="connsiteX26" fmla="*/ 1223670 w 1538167"/>
                  <a:gd name="connsiteY26" fmla="*/ 97104 h 1367597"/>
                  <a:gd name="connsiteX27" fmla="*/ 1005185 w 1538167"/>
                  <a:gd name="connsiteY27" fmla="*/ 24276 h 1367597"/>
                  <a:gd name="connsiteX28" fmla="*/ 786700 w 1538167"/>
                  <a:gd name="connsiteY28" fmla="*/ 0 h 1367597"/>
                  <a:gd name="connsiteX29" fmla="*/ 576307 w 1538167"/>
                  <a:gd name="connsiteY29" fmla="*/ 24276 h 1367597"/>
                  <a:gd name="connsiteX30" fmla="*/ 414466 w 1538167"/>
                  <a:gd name="connsiteY30" fmla="*/ 72828 h 1367597"/>
                  <a:gd name="connsiteX31" fmla="*/ 228349 w 1538167"/>
                  <a:gd name="connsiteY31" fmla="*/ 161840 h 1367597"/>
                  <a:gd name="connsiteX32" fmla="*/ 131245 w 1538167"/>
                  <a:gd name="connsiteY32" fmla="*/ 299405 h 1367597"/>
                  <a:gd name="connsiteX33" fmla="*/ 42233 w 1538167"/>
                  <a:gd name="connsiteY33" fmla="*/ 469338 h 1367597"/>
                  <a:gd name="connsiteX34" fmla="*/ 1772 w 1538167"/>
                  <a:gd name="connsiteY34" fmla="*/ 671639 h 1367597"/>
                  <a:gd name="connsiteX35" fmla="*/ 7476 w 1538167"/>
                  <a:gd name="connsiteY35" fmla="*/ 849663 h 1367597"/>
                  <a:gd name="connsiteX36" fmla="*/ 9864 w 1538167"/>
                  <a:gd name="connsiteY36" fmla="*/ 946768 h 1367597"/>
                  <a:gd name="connsiteX37" fmla="*/ 9864 w 1538167"/>
                  <a:gd name="connsiteY37" fmla="*/ 1035780 h 1367597"/>
                  <a:gd name="connsiteX38" fmla="*/ 9864 w 1538167"/>
                  <a:gd name="connsiteY38" fmla="*/ 1076240 h 1367597"/>
                  <a:gd name="connsiteX39" fmla="*/ 66740 w 1538167"/>
                  <a:gd name="connsiteY39" fmla="*/ 1202398 h 1367597"/>
                  <a:gd name="connsiteX40" fmla="*/ 106969 w 1538167"/>
                  <a:gd name="connsiteY40" fmla="*/ 1270449 h 1367597"/>
                  <a:gd name="connsiteX41" fmla="*/ 144809 w 1538167"/>
                  <a:gd name="connsiteY41" fmla="*/ 1361386 h 1367597"/>
                  <a:gd name="connsiteX0" fmla="*/ 144809 w 1538167"/>
                  <a:gd name="connsiteY0" fmla="*/ 1361386 h 1367597"/>
                  <a:gd name="connsiteX1" fmla="*/ 147429 w 1538167"/>
                  <a:gd name="connsiteY1" fmla="*/ 1092424 h 1367597"/>
                  <a:gd name="connsiteX2" fmla="*/ 139337 w 1538167"/>
                  <a:gd name="connsiteY2" fmla="*/ 979136 h 1367597"/>
                  <a:gd name="connsiteX3" fmla="*/ 195981 w 1538167"/>
                  <a:gd name="connsiteY3" fmla="*/ 979136 h 1367597"/>
                  <a:gd name="connsiteX4" fmla="*/ 220257 w 1538167"/>
                  <a:gd name="connsiteY4" fmla="*/ 772360 h 1367597"/>
                  <a:gd name="connsiteX5" fmla="*/ 325454 w 1538167"/>
                  <a:gd name="connsiteY5" fmla="*/ 817295 h 1367597"/>
                  <a:gd name="connsiteX6" fmla="*/ 495387 w 1538167"/>
                  <a:gd name="connsiteY6" fmla="*/ 873940 h 1367597"/>
                  <a:gd name="connsiteX7" fmla="*/ 770516 w 1538167"/>
                  <a:gd name="connsiteY7" fmla="*/ 906308 h 1367597"/>
                  <a:gd name="connsiteX8" fmla="*/ 1005185 w 1538167"/>
                  <a:gd name="connsiteY8" fmla="*/ 841571 h 1367597"/>
                  <a:gd name="connsiteX9" fmla="*/ 1078013 w 1538167"/>
                  <a:gd name="connsiteY9" fmla="*/ 639270 h 1367597"/>
                  <a:gd name="connsiteX10" fmla="*/ 1118473 w 1538167"/>
                  <a:gd name="connsiteY10" fmla="*/ 590718 h 1367597"/>
                  <a:gd name="connsiteX11" fmla="*/ 1183210 w 1538167"/>
                  <a:gd name="connsiteY11" fmla="*/ 606902 h 1367597"/>
                  <a:gd name="connsiteX12" fmla="*/ 1247946 w 1538167"/>
                  <a:gd name="connsiteY12" fmla="*/ 679731 h 1367597"/>
                  <a:gd name="connsiteX13" fmla="*/ 1331950 w 1538167"/>
                  <a:gd name="connsiteY13" fmla="*/ 846579 h 1367597"/>
                  <a:gd name="connsiteX14" fmla="*/ 1377418 w 1538167"/>
                  <a:gd name="connsiteY14" fmla="*/ 971044 h 1367597"/>
                  <a:gd name="connsiteX15" fmla="*/ 1380734 w 1538167"/>
                  <a:gd name="connsiteY15" fmla="*/ 1081712 h 1367597"/>
                  <a:gd name="connsiteX16" fmla="*/ 1361234 w 1538167"/>
                  <a:gd name="connsiteY16" fmla="*/ 1367554 h 1367597"/>
                  <a:gd name="connsiteX17" fmla="*/ 1523075 w 1538167"/>
                  <a:gd name="connsiteY17" fmla="*/ 1060056 h 1367597"/>
                  <a:gd name="connsiteX18" fmla="*/ 1531167 w 1538167"/>
                  <a:gd name="connsiteY18" fmla="*/ 954860 h 1367597"/>
                  <a:gd name="connsiteX19" fmla="*/ 1523075 w 1538167"/>
                  <a:gd name="connsiteY19" fmla="*/ 517890 h 1367597"/>
                  <a:gd name="connsiteX20" fmla="*/ 1523075 w 1538167"/>
                  <a:gd name="connsiteY20" fmla="*/ 477430 h 1367597"/>
                  <a:gd name="connsiteX21" fmla="*/ 1490707 w 1538167"/>
                  <a:gd name="connsiteY21" fmla="*/ 436970 h 1367597"/>
                  <a:gd name="connsiteX22" fmla="*/ 1447395 w 1538167"/>
                  <a:gd name="connsiteY22" fmla="*/ 380789 h 1367597"/>
                  <a:gd name="connsiteX23" fmla="*/ 1439072 w 1538167"/>
                  <a:gd name="connsiteY23" fmla="*/ 323913 h 1367597"/>
                  <a:gd name="connsiteX24" fmla="*/ 1411943 w 1538167"/>
                  <a:gd name="connsiteY24" fmla="*/ 254169 h 1367597"/>
                  <a:gd name="connsiteX25" fmla="*/ 1345050 w 1538167"/>
                  <a:gd name="connsiteY25" fmla="*/ 161840 h 1367597"/>
                  <a:gd name="connsiteX26" fmla="*/ 1223670 w 1538167"/>
                  <a:gd name="connsiteY26" fmla="*/ 97104 h 1367597"/>
                  <a:gd name="connsiteX27" fmla="*/ 1005185 w 1538167"/>
                  <a:gd name="connsiteY27" fmla="*/ 24276 h 1367597"/>
                  <a:gd name="connsiteX28" fmla="*/ 786700 w 1538167"/>
                  <a:gd name="connsiteY28" fmla="*/ 0 h 1367597"/>
                  <a:gd name="connsiteX29" fmla="*/ 576307 w 1538167"/>
                  <a:gd name="connsiteY29" fmla="*/ 24276 h 1367597"/>
                  <a:gd name="connsiteX30" fmla="*/ 414466 w 1538167"/>
                  <a:gd name="connsiteY30" fmla="*/ 72828 h 1367597"/>
                  <a:gd name="connsiteX31" fmla="*/ 228349 w 1538167"/>
                  <a:gd name="connsiteY31" fmla="*/ 161840 h 1367597"/>
                  <a:gd name="connsiteX32" fmla="*/ 97184 w 1538167"/>
                  <a:gd name="connsiteY32" fmla="*/ 325606 h 1367597"/>
                  <a:gd name="connsiteX33" fmla="*/ 42233 w 1538167"/>
                  <a:gd name="connsiteY33" fmla="*/ 469338 h 1367597"/>
                  <a:gd name="connsiteX34" fmla="*/ 1772 w 1538167"/>
                  <a:gd name="connsiteY34" fmla="*/ 671639 h 1367597"/>
                  <a:gd name="connsiteX35" fmla="*/ 7476 w 1538167"/>
                  <a:gd name="connsiteY35" fmla="*/ 849663 h 1367597"/>
                  <a:gd name="connsiteX36" fmla="*/ 9864 w 1538167"/>
                  <a:gd name="connsiteY36" fmla="*/ 946768 h 1367597"/>
                  <a:gd name="connsiteX37" fmla="*/ 9864 w 1538167"/>
                  <a:gd name="connsiteY37" fmla="*/ 1035780 h 1367597"/>
                  <a:gd name="connsiteX38" fmla="*/ 9864 w 1538167"/>
                  <a:gd name="connsiteY38" fmla="*/ 1076240 h 1367597"/>
                  <a:gd name="connsiteX39" fmla="*/ 66740 w 1538167"/>
                  <a:gd name="connsiteY39" fmla="*/ 1202398 h 1367597"/>
                  <a:gd name="connsiteX40" fmla="*/ 106969 w 1538167"/>
                  <a:gd name="connsiteY40" fmla="*/ 1270449 h 1367597"/>
                  <a:gd name="connsiteX41" fmla="*/ 144809 w 1538167"/>
                  <a:gd name="connsiteY41" fmla="*/ 1361386 h 1367597"/>
                  <a:gd name="connsiteX0" fmla="*/ 144809 w 1538167"/>
                  <a:gd name="connsiteY0" fmla="*/ 1361386 h 1367597"/>
                  <a:gd name="connsiteX1" fmla="*/ 147429 w 1538167"/>
                  <a:gd name="connsiteY1" fmla="*/ 1092424 h 1367597"/>
                  <a:gd name="connsiteX2" fmla="*/ 139337 w 1538167"/>
                  <a:gd name="connsiteY2" fmla="*/ 979136 h 1367597"/>
                  <a:gd name="connsiteX3" fmla="*/ 195981 w 1538167"/>
                  <a:gd name="connsiteY3" fmla="*/ 979136 h 1367597"/>
                  <a:gd name="connsiteX4" fmla="*/ 220257 w 1538167"/>
                  <a:gd name="connsiteY4" fmla="*/ 772360 h 1367597"/>
                  <a:gd name="connsiteX5" fmla="*/ 325454 w 1538167"/>
                  <a:gd name="connsiteY5" fmla="*/ 817295 h 1367597"/>
                  <a:gd name="connsiteX6" fmla="*/ 495387 w 1538167"/>
                  <a:gd name="connsiteY6" fmla="*/ 873940 h 1367597"/>
                  <a:gd name="connsiteX7" fmla="*/ 770516 w 1538167"/>
                  <a:gd name="connsiteY7" fmla="*/ 906308 h 1367597"/>
                  <a:gd name="connsiteX8" fmla="*/ 1005185 w 1538167"/>
                  <a:gd name="connsiteY8" fmla="*/ 841571 h 1367597"/>
                  <a:gd name="connsiteX9" fmla="*/ 1078013 w 1538167"/>
                  <a:gd name="connsiteY9" fmla="*/ 639270 h 1367597"/>
                  <a:gd name="connsiteX10" fmla="*/ 1118473 w 1538167"/>
                  <a:gd name="connsiteY10" fmla="*/ 590718 h 1367597"/>
                  <a:gd name="connsiteX11" fmla="*/ 1183210 w 1538167"/>
                  <a:gd name="connsiteY11" fmla="*/ 606902 h 1367597"/>
                  <a:gd name="connsiteX12" fmla="*/ 1247946 w 1538167"/>
                  <a:gd name="connsiteY12" fmla="*/ 679731 h 1367597"/>
                  <a:gd name="connsiteX13" fmla="*/ 1331950 w 1538167"/>
                  <a:gd name="connsiteY13" fmla="*/ 846579 h 1367597"/>
                  <a:gd name="connsiteX14" fmla="*/ 1377418 w 1538167"/>
                  <a:gd name="connsiteY14" fmla="*/ 971044 h 1367597"/>
                  <a:gd name="connsiteX15" fmla="*/ 1380734 w 1538167"/>
                  <a:gd name="connsiteY15" fmla="*/ 1081712 h 1367597"/>
                  <a:gd name="connsiteX16" fmla="*/ 1361234 w 1538167"/>
                  <a:gd name="connsiteY16" fmla="*/ 1367554 h 1367597"/>
                  <a:gd name="connsiteX17" fmla="*/ 1523075 w 1538167"/>
                  <a:gd name="connsiteY17" fmla="*/ 1060056 h 1367597"/>
                  <a:gd name="connsiteX18" fmla="*/ 1531167 w 1538167"/>
                  <a:gd name="connsiteY18" fmla="*/ 954860 h 1367597"/>
                  <a:gd name="connsiteX19" fmla="*/ 1523075 w 1538167"/>
                  <a:gd name="connsiteY19" fmla="*/ 517890 h 1367597"/>
                  <a:gd name="connsiteX20" fmla="*/ 1523075 w 1538167"/>
                  <a:gd name="connsiteY20" fmla="*/ 477430 h 1367597"/>
                  <a:gd name="connsiteX21" fmla="*/ 1490707 w 1538167"/>
                  <a:gd name="connsiteY21" fmla="*/ 436970 h 1367597"/>
                  <a:gd name="connsiteX22" fmla="*/ 1447395 w 1538167"/>
                  <a:gd name="connsiteY22" fmla="*/ 380789 h 1367597"/>
                  <a:gd name="connsiteX23" fmla="*/ 1439072 w 1538167"/>
                  <a:gd name="connsiteY23" fmla="*/ 323913 h 1367597"/>
                  <a:gd name="connsiteX24" fmla="*/ 1411943 w 1538167"/>
                  <a:gd name="connsiteY24" fmla="*/ 254169 h 1367597"/>
                  <a:gd name="connsiteX25" fmla="*/ 1345050 w 1538167"/>
                  <a:gd name="connsiteY25" fmla="*/ 161840 h 1367597"/>
                  <a:gd name="connsiteX26" fmla="*/ 1223670 w 1538167"/>
                  <a:gd name="connsiteY26" fmla="*/ 97104 h 1367597"/>
                  <a:gd name="connsiteX27" fmla="*/ 1005185 w 1538167"/>
                  <a:gd name="connsiteY27" fmla="*/ 24276 h 1367597"/>
                  <a:gd name="connsiteX28" fmla="*/ 786700 w 1538167"/>
                  <a:gd name="connsiteY28" fmla="*/ 0 h 1367597"/>
                  <a:gd name="connsiteX29" fmla="*/ 576307 w 1538167"/>
                  <a:gd name="connsiteY29" fmla="*/ 24276 h 1367597"/>
                  <a:gd name="connsiteX30" fmla="*/ 417086 w 1538167"/>
                  <a:gd name="connsiteY30" fmla="*/ 57108 h 1367597"/>
                  <a:gd name="connsiteX31" fmla="*/ 228349 w 1538167"/>
                  <a:gd name="connsiteY31" fmla="*/ 161840 h 1367597"/>
                  <a:gd name="connsiteX32" fmla="*/ 97184 w 1538167"/>
                  <a:gd name="connsiteY32" fmla="*/ 325606 h 1367597"/>
                  <a:gd name="connsiteX33" fmla="*/ 42233 w 1538167"/>
                  <a:gd name="connsiteY33" fmla="*/ 469338 h 1367597"/>
                  <a:gd name="connsiteX34" fmla="*/ 1772 w 1538167"/>
                  <a:gd name="connsiteY34" fmla="*/ 671639 h 1367597"/>
                  <a:gd name="connsiteX35" fmla="*/ 7476 w 1538167"/>
                  <a:gd name="connsiteY35" fmla="*/ 849663 h 1367597"/>
                  <a:gd name="connsiteX36" fmla="*/ 9864 w 1538167"/>
                  <a:gd name="connsiteY36" fmla="*/ 946768 h 1367597"/>
                  <a:gd name="connsiteX37" fmla="*/ 9864 w 1538167"/>
                  <a:gd name="connsiteY37" fmla="*/ 1035780 h 1367597"/>
                  <a:gd name="connsiteX38" fmla="*/ 9864 w 1538167"/>
                  <a:gd name="connsiteY38" fmla="*/ 1076240 h 1367597"/>
                  <a:gd name="connsiteX39" fmla="*/ 66740 w 1538167"/>
                  <a:gd name="connsiteY39" fmla="*/ 1202398 h 1367597"/>
                  <a:gd name="connsiteX40" fmla="*/ 106969 w 1538167"/>
                  <a:gd name="connsiteY40" fmla="*/ 1270449 h 1367597"/>
                  <a:gd name="connsiteX41" fmla="*/ 144809 w 1538167"/>
                  <a:gd name="connsiteY41" fmla="*/ 1361386 h 1367597"/>
                  <a:gd name="connsiteX0" fmla="*/ 144809 w 1538167"/>
                  <a:gd name="connsiteY0" fmla="*/ 1362502 h 1368713"/>
                  <a:gd name="connsiteX1" fmla="*/ 147429 w 1538167"/>
                  <a:gd name="connsiteY1" fmla="*/ 1093540 h 1368713"/>
                  <a:gd name="connsiteX2" fmla="*/ 139337 w 1538167"/>
                  <a:gd name="connsiteY2" fmla="*/ 980252 h 1368713"/>
                  <a:gd name="connsiteX3" fmla="*/ 195981 w 1538167"/>
                  <a:gd name="connsiteY3" fmla="*/ 980252 h 1368713"/>
                  <a:gd name="connsiteX4" fmla="*/ 220257 w 1538167"/>
                  <a:gd name="connsiteY4" fmla="*/ 773476 h 1368713"/>
                  <a:gd name="connsiteX5" fmla="*/ 325454 w 1538167"/>
                  <a:gd name="connsiteY5" fmla="*/ 818411 h 1368713"/>
                  <a:gd name="connsiteX6" fmla="*/ 495387 w 1538167"/>
                  <a:gd name="connsiteY6" fmla="*/ 875056 h 1368713"/>
                  <a:gd name="connsiteX7" fmla="*/ 770516 w 1538167"/>
                  <a:gd name="connsiteY7" fmla="*/ 907424 h 1368713"/>
                  <a:gd name="connsiteX8" fmla="*/ 1005185 w 1538167"/>
                  <a:gd name="connsiteY8" fmla="*/ 842687 h 1368713"/>
                  <a:gd name="connsiteX9" fmla="*/ 1078013 w 1538167"/>
                  <a:gd name="connsiteY9" fmla="*/ 640386 h 1368713"/>
                  <a:gd name="connsiteX10" fmla="*/ 1118473 w 1538167"/>
                  <a:gd name="connsiteY10" fmla="*/ 591834 h 1368713"/>
                  <a:gd name="connsiteX11" fmla="*/ 1183210 w 1538167"/>
                  <a:gd name="connsiteY11" fmla="*/ 608018 h 1368713"/>
                  <a:gd name="connsiteX12" fmla="*/ 1247946 w 1538167"/>
                  <a:gd name="connsiteY12" fmla="*/ 680847 h 1368713"/>
                  <a:gd name="connsiteX13" fmla="*/ 1331950 w 1538167"/>
                  <a:gd name="connsiteY13" fmla="*/ 847695 h 1368713"/>
                  <a:gd name="connsiteX14" fmla="*/ 1377418 w 1538167"/>
                  <a:gd name="connsiteY14" fmla="*/ 972160 h 1368713"/>
                  <a:gd name="connsiteX15" fmla="*/ 1380734 w 1538167"/>
                  <a:gd name="connsiteY15" fmla="*/ 1082828 h 1368713"/>
                  <a:gd name="connsiteX16" fmla="*/ 1361234 w 1538167"/>
                  <a:gd name="connsiteY16" fmla="*/ 1368670 h 1368713"/>
                  <a:gd name="connsiteX17" fmla="*/ 1523075 w 1538167"/>
                  <a:gd name="connsiteY17" fmla="*/ 1061172 h 1368713"/>
                  <a:gd name="connsiteX18" fmla="*/ 1531167 w 1538167"/>
                  <a:gd name="connsiteY18" fmla="*/ 955976 h 1368713"/>
                  <a:gd name="connsiteX19" fmla="*/ 1523075 w 1538167"/>
                  <a:gd name="connsiteY19" fmla="*/ 519006 h 1368713"/>
                  <a:gd name="connsiteX20" fmla="*/ 1523075 w 1538167"/>
                  <a:gd name="connsiteY20" fmla="*/ 478546 h 1368713"/>
                  <a:gd name="connsiteX21" fmla="*/ 1490707 w 1538167"/>
                  <a:gd name="connsiteY21" fmla="*/ 438086 h 1368713"/>
                  <a:gd name="connsiteX22" fmla="*/ 1447395 w 1538167"/>
                  <a:gd name="connsiteY22" fmla="*/ 381905 h 1368713"/>
                  <a:gd name="connsiteX23" fmla="*/ 1439072 w 1538167"/>
                  <a:gd name="connsiteY23" fmla="*/ 325029 h 1368713"/>
                  <a:gd name="connsiteX24" fmla="*/ 1411943 w 1538167"/>
                  <a:gd name="connsiteY24" fmla="*/ 255285 h 1368713"/>
                  <a:gd name="connsiteX25" fmla="*/ 1345050 w 1538167"/>
                  <a:gd name="connsiteY25" fmla="*/ 162956 h 1368713"/>
                  <a:gd name="connsiteX26" fmla="*/ 1223670 w 1538167"/>
                  <a:gd name="connsiteY26" fmla="*/ 98220 h 1368713"/>
                  <a:gd name="connsiteX27" fmla="*/ 1005185 w 1538167"/>
                  <a:gd name="connsiteY27" fmla="*/ 25392 h 1368713"/>
                  <a:gd name="connsiteX28" fmla="*/ 786700 w 1538167"/>
                  <a:gd name="connsiteY28" fmla="*/ 1116 h 1368713"/>
                  <a:gd name="connsiteX29" fmla="*/ 589407 w 1538167"/>
                  <a:gd name="connsiteY29" fmla="*/ 9672 h 1368713"/>
                  <a:gd name="connsiteX30" fmla="*/ 417086 w 1538167"/>
                  <a:gd name="connsiteY30" fmla="*/ 58224 h 1368713"/>
                  <a:gd name="connsiteX31" fmla="*/ 228349 w 1538167"/>
                  <a:gd name="connsiteY31" fmla="*/ 162956 h 1368713"/>
                  <a:gd name="connsiteX32" fmla="*/ 97184 w 1538167"/>
                  <a:gd name="connsiteY32" fmla="*/ 326722 h 1368713"/>
                  <a:gd name="connsiteX33" fmla="*/ 42233 w 1538167"/>
                  <a:gd name="connsiteY33" fmla="*/ 470454 h 1368713"/>
                  <a:gd name="connsiteX34" fmla="*/ 1772 w 1538167"/>
                  <a:gd name="connsiteY34" fmla="*/ 672755 h 1368713"/>
                  <a:gd name="connsiteX35" fmla="*/ 7476 w 1538167"/>
                  <a:gd name="connsiteY35" fmla="*/ 850779 h 1368713"/>
                  <a:gd name="connsiteX36" fmla="*/ 9864 w 1538167"/>
                  <a:gd name="connsiteY36" fmla="*/ 947884 h 1368713"/>
                  <a:gd name="connsiteX37" fmla="*/ 9864 w 1538167"/>
                  <a:gd name="connsiteY37" fmla="*/ 1036896 h 1368713"/>
                  <a:gd name="connsiteX38" fmla="*/ 9864 w 1538167"/>
                  <a:gd name="connsiteY38" fmla="*/ 1077356 h 1368713"/>
                  <a:gd name="connsiteX39" fmla="*/ 66740 w 1538167"/>
                  <a:gd name="connsiteY39" fmla="*/ 1203514 h 1368713"/>
                  <a:gd name="connsiteX40" fmla="*/ 106969 w 1538167"/>
                  <a:gd name="connsiteY40" fmla="*/ 1271565 h 1368713"/>
                  <a:gd name="connsiteX41" fmla="*/ 144809 w 1538167"/>
                  <a:gd name="connsiteY41" fmla="*/ 1362502 h 1368713"/>
                  <a:gd name="connsiteX0" fmla="*/ 144809 w 1538167"/>
                  <a:gd name="connsiteY0" fmla="*/ 1362127 h 1368338"/>
                  <a:gd name="connsiteX1" fmla="*/ 147429 w 1538167"/>
                  <a:gd name="connsiteY1" fmla="*/ 1093165 h 1368338"/>
                  <a:gd name="connsiteX2" fmla="*/ 139337 w 1538167"/>
                  <a:gd name="connsiteY2" fmla="*/ 979877 h 1368338"/>
                  <a:gd name="connsiteX3" fmla="*/ 195981 w 1538167"/>
                  <a:gd name="connsiteY3" fmla="*/ 979877 h 1368338"/>
                  <a:gd name="connsiteX4" fmla="*/ 220257 w 1538167"/>
                  <a:gd name="connsiteY4" fmla="*/ 773101 h 1368338"/>
                  <a:gd name="connsiteX5" fmla="*/ 325454 w 1538167"/>
                  <a:gd name="connsiteY5" fmla="*/ 818036 h 1368338"/>
                  <a:gd name="connsiteX6" fmla="*/ 495387 w 1538167"/>
                  <a:gd name="connsiteY6" fmla="*/ 874681 h 1368338"/>
                  <a:gd name="connsiteX7" fmla="*/ 770516 w 1538167"/>
                  <a:gd name="connsiteY7" fmla="*/ 907049 h 1368338"/>
                  <a:gd name="connsiteX8" fmla="*/ 1005185 w 1538167"/>
                  <a:gd name="connsiteY8" fmla="*/ 842312 h 1368338"/>
                  <a:gd name="connsiteX9" fmla="*/ 1078013 w 1538167"/>
                  <a:gd name="connsiteY9" fmla="*/ 640011 h 1368338"/>
                  <a:gd name="connsiteX10" fmla="*/ 1118473 w 1538167"/>
                  <a:gd name="connsiteY10" fmla="*/ 591459 h 1368338"/>
                  <a:gd name="connsiteX11" fmla="*/ 1183210 w 1538167"/>
                  <a:gd name="connsiteY11" fmla="*/ 607643 h 1368338"/>
                  <a:gd name="connsiteX12" fmla="*/ 1247946 w 1538167"/>
                  <a:gd name="connsiteY12" fmla="*/ 680472 h 1368338"/>
                  <a:gd name="connsiteX13" fmla="*/ 1331950 w 1538167"/>
                  <a:gd name="connsiteY13" fmla="*/ 847320 h 1368338"/>
                  <a:gd name="connsiteX14" fmla="*/ 1377418 w 1538167"/>
                  <a:gd name="connsiteY14" fmla="*/ 971785 h 1368338"/>
                  <a:gd name="connsiteX15" fmla="*/ 1380734 w 1538167"/>
                  <a:gd name="connsiteY15" fmla="*/ 1082453 h 1368338"/>
                  <a:gd name="connsiteX16" fmla="*/ 1361234 w 1538167"/>
                  <a:gd name="connsiteY16" fmla="*/ 1368295 h 1368338"/>
                  <a:gd name="connsiteX17" fmla="*/ 1523075 w 1538167"/>
                  <a:gd name="connsiteY17" fmla="*/ 1060797 h 1368338"/>
                  <a:gd name="connsiteX18" fmla="*/ 1531167 w 1538167"/>
                  <a:gd name="connsiteY18" fmla="*/ 955601 h 1368338"/>
                  <a:gd name="connsiteX19" fmla="*/ 1523075 w 1538167"/>
                  <a:gd name="connsiteY19" fmla="*/ 518631 h 1368338"/>
                  <a:gd name="connsiteX20" fmla="*/ 1523075 w 1538167"/>
                  <a:gd name="connsiteY20" fmla="*/ 478171 h 1368338"/>
                  <a:gd name="connsiteX21" fmla="*/ 1490707 w 1538167"/>
                  <a:gd name="connsiteY21" fmla="*/ 437711 h 1368338"/>
                  <a:gd name="connsiteX22" fmla="*/ 1447395 w 1538167"/>
                  <a:gd name="connsiteY22" fmla="*/ 381530 h 1368338"/>
                  <a:gd name="connsiteX23" fmla="*/ 1439072 w 1538167"/>
                  <a:gd name="connsiteY23" fmla="*/ 324654 h 1368338"/>
                  <a:gd name="connsiteX24" fmla="*/ 1411943 w 1538167"/>
                  <a:gd name="connsiteY24" fmla="*/ 254910 h 1368338"/>
                  <a:gd name="connsiteX25" fmla="*/ 1345050 w 1538167"/>
                  <a:gd name="connsiteY25" fmla="*/ 162581 h 1368338"/>
                  <a:gd name="connsiteX26" fmla="*/ 1223670 w 1538167"/>
                  <a:gd name="connsiteY26" fmla="*/ 97845 h 1368338"/>
                  <a:gd name="connsiteX27" fmla="*/ 1020905 w 1538167"/>
                  <a:gd name="connsiteY27" fmla="*/ 19777 h 1368338"/>
                  <a:gd name="connsiteX28" fmla="*/ 786700 w 1538167"/>
                  <a:gd name="connsiteY28" fmla="*/ 741 h 1368338"/>
                  <a:gd name="connsiteX29" fmla="*/ 589407 w 1538167"/>
                  <a:gd name="connsiteY29" fmla="*/ 9297 h 1368338"/>
                  <a:gd name="connsiteX30" fmla="*/ 417086 w 1538167"/>
                  <a:gd name="connsiteY30" fmla="*/ 57849 h 1368338"/>
                  <a:gd name="connsiteX31" fmla="*/ 228349 w 1538167"/>
                  <a:gd name="connsiteY31" fmla="*/ 162581 h 1368338"/>
                  <a:gd name="connsiteX32" fmla="*/ 97184 w 1538167"/>
                  <a:gd name="connsiteY32" fmla="*/ 326347 h 1368338"/>
                  <a:gd name="connsiteX33" fmla="*/ 42233 w 1538167"/>
                  <a:gd name="connsiteY33" fmla="*/ 470079 h 1368338"/>
                  <a:gd name="connsiteX34" fmla="*/ 1772 w 1538167"/>
                  <a:gd name="connsiteY34" fmla="*/ 672380 h 1368338"/>
                  <a:gd name="connsiteX35" fmla="*/ 7476 w 1538167"/>
                  <a:gd name="connsiteY35" fmla="*/ 850404 h 1368338"/>
                  <a:gd name="connsiteX36" fmla="*/ 9864 w 1538167"/>
                  <a:gd name="connsiteY36" fmla="*/ 947509 h 1368338"/>
                  <a:gd name="connsiteX37" fmla="*/ 9864 w 1538167"/>
                  <a:gd name="connsiteY37" fmla="*/ 1036521 h 1368338"/>
                  <a:gd name="connsiteX38" fmla="*/ 9864 w 1538167"/>
                  <a:gd name="connsiteY38" fmla="*/ 1076981 h 1368338"/>
                  <a:gd name="connsiteX39" fmla="*/ 66740 w 1538167"/>
                  <a:gd name="connsiteY39" fmla="*/ 1203139 h 1368338"/>
                  <a:gd name="connsiteX40" fmla="*/ 106969 w 1538167"/>
                  <a:gd name="connsiteY40" fmla="*/ 1271190 h 1368338"/>
                  <a:gd name="connsiteX41" fmla="*/ 144809 w 1538167"/>
                  <a:gd name="connsiteY41" fmla="*/ 1362127 h 1368338"/>
                  <a:gd name="connsiteX0" fmla="*/ 144809 w 1538167"/>
                  <a:gd name="connsiteY0" fmla="*/ 1362127 h 1368338"/>
                  <a:gd name="connsiteX1" fmla="*/ 147429 w 1538167"/>
                  <a:gd name="connsiteY1" fmla="*/ 1093165 h 1368338"/>
                  <a:gd name="connsiteX2" fmla="*/ 139337 w 1538167"/>
                  <a:gd name="connsiteY2" fmla="*/ 979877 h 1368338"/>
                  <a:gd name="connsiteX3" fmla="*/ 195981 w 1538167"/>
                  <a:gd name="connsiteY3" fmla="*/ 979877 h 1368338"/>
                  <a:gd name="connsiteX4" fmla="*/ 220257 w 1538167"/>
                  <a:gd name="connsiteY4" fmla="*/ 773101 h 1368338"/>
                  <a:gd name="connsiteX5" fmla="*/ 325454 w 1538167"/>
                  <a:gd name="connsiteY5" fmla="*/ 818036 h 1368338"/>
                  <a:gd name="connsiteX6" fmla="*/ 495387 w 1538167"/>
                  <a:gd name="connsiteY6" fmla="*/ 874681 h 1368338"/>
                  <a:gd name="connsiteX7" fmla="*/ 770516 w 1538167"/>
                  <a:gd name="connsiteY7" fmla="*/ 907049 h 1368338"/>
                  <a:gd name="connsiteX8" fmla="*/ 1005185 w 1538167"/>
                  <a:gd name="connsiteY8" fmla="*/ 842312 h 1368338"/>
                  <a:gd name="connsiteX9" fmla="*/ 1078013 w 1538167"/>
                  <a:gd name="connsiteY9" fmla="*/ 640011 h 1368338"/>
                  <a:gd name="connsiteX10" fmla="*/ 1118473 w 1538167"/>
                  <a:gd name="connsiteY10" fmla="*/ 591459 h 1368338"/>
                  <a:gd name="connsiteX11" fmla="*/ 1183210 w 1538167"/>
                  <a:gd name="connsiteY11" fmla="*/ 607643 h 1368338"/>
                  <a:gd name="connsiteX12" fmla="*/ 1247946 w 1538167"/>
                  <a:gd name="connsiteY12" fmla="*/ 680472 h 1368338"/>
                  <a:gd name="connsiteX13" fmla="*/ 1331950 w 1538167"/>
                  <a:gd name="connsiteY13" fmla="*/ 847320 h 1368338"/>
                  <a:gd name="connsiteX14" fmla="*/ 1377418 w 1538167"/>
                  <a:gd name="connsiteY14" fmla="*/ 971785 h 1368338"/>
                  <a:gd name="connsiteX15" fmla="*/ 1380734 w 1538167"/>
                  <a:gd name="connsiteY15" fmla="*/ 1082453 h 1368338"/>
                  <a:gd name="connsiteX16" fmla="*/ 1361234 w 1538167"/>
                  <a:gd name="connsiteY16" fmla="*/ 1368295 h 1368338"/>
                  <a:gd name="connsiteX17" fmla="*/ 1523075 w 1538167"/>
                  <a:gd name="connsiteY17" fmla="*/ 1060797 h 1368338"/>
                  <a:gd name="connsiteX18" fmla="*/ 1531167 w 1538167"/>
                  <a:gd name="connsiteY18" fmla="*/ 955601 h 1368338"/>
                  <a:gd name="connsiteX19" fmla="*/ 1523075 w 1538167"/>
                  <a:gd name="connsiteY19" fmla="*/ 518631 h 1368338"/>
                  <a:gd name="connsiteX20" fmla="*/ 1523075 w 1538167"/>
                  <a:gd name="connsiteY20" fmla="*/ 478171 h 1368338"/>
                  <a:gd name="connsiteX21" fmla="*/ 1490707 w 1538167"/>
                  <a:gd name="connsiteY21" fmla="*/ 437711 h 1368338"/>
                  <a:gd name="connsiteX22" fmla="*/ 1447395 w 1538167"/>
                  <a:gd name="connsiteY22" fmla="*/ 381530 h 1368338"/>
                  <a:gd name="connsiteX23" fmla="*/ 1439072 w 1538167"/>
                  <a:gd name="connsiteY23" fmla="*/ 324654 h 1368338"/>
                  <a:gd name="connsiteX24" fmla="*/ 1411943 w 1538167"/>
                  <a:gd name="connsiteY24" fmla="*/ 254910 h 1368338"/>
                  <a:gd name="connsiteX25" fmla="*/ 1345050 w 1538167"/>
                  <a:gd name="connsiteY25" fmla="*/ 162581 h 1368338"/>
                  <a:gd name="connsiteX26" fmla="*/ 1207949 w 1538167"/>
                  <a:gd name="connsiteY26" fmla="*/ 76885 h 1368338"/>
                  <a:gd name="connsiteX27" fmla="*/ 1020905 w 1538167"/>
                  <a:gd name="connsiteY27" fmla="*/ 19777 h 1368338"/>
                  <a:gd name="connsiteX28" fmla="*/ 786700 w 1538167"/>
                  <a:gd name="connsiteY28" fmla="*/ 741 h 1368338"/>
                  <a:gd name="connsiteX29" fmla="*/ 589407 w 1538167"/>
                  <a:gd name="connsiteY29" fmla="*/ 9297 h 1368338"/>
                  <a:gd name="connsiteX30" fmla="*/ 417086 w 1538167"/>
                  <a:gd name="connsiteY30" fmla="*/ 57849 h 1368338"/>
                  <a:gd name="connsiteX31" fmla="*/ 228349 w 1538167"/>
                  <a:gd name="connsiteY31" fmla="*/ 162581 h 1368338"/>
                  <a:gd name="connsiteX32" fmla="*/ 97184 w 1538167"/>
                  <a:gd name="connsiteY32" fmla="*/ 326347 h 1368338"/>
                  <a:gd name="connsiteX33" fmla="*/ 42233 w 1538167"/>
                  <a:gd name="connsiteY33" fmla="*/ 470079 h 1368338"/>
                  <a:gd name="connsiteX34" fmla="*/ 1772 w 1538167"/>
                  <a:gd name="connsiteY34" fmla="*/ 672380 h 1368338"/>
                  <a:gd name="connsiteX35" fmla="*/ 7476 w 1538167"/>
                  <a:gd name="connsiteY35" fmla="*/ 850404 h 1368338"/>
                  <a:gd name="connsiteX36" fmla="*/ 9864 w 1538167"/>
                  <a:gd name="connsiteY36" fmla="*/ 947509 h 1368338"/>
                  <a:gd name="connsiteX37" fmla="*/ 9864 w 1538167"/>
                  <a:gd name="connsiteY37" fmla="*/ 1036521 h 1368338"/>
                  <a:gd name="connsiteX38" fmla="*/ 9864 w 1538167"/>
                  <a:gd name="connsiteY38" fmla="*/ 1076981 h 1368338"/>
                  <a:gd name="connsiteX39" fmla="*/ 66740 w 1538167"/>
                  <a:gd name="connsiteY39" fmla="*/ 1203139 h 1368338"/>
                  <a:gd name="connsiteX40" fmla="*/ 106969 w 1538167"/>
                  <a:gd name="connsiteY40" fmla="*/ 1271190 h 1368338"/>
                  <a:gd name="connsiteX41" fmla="*/ 144809 w 1538167"/>
                  <a:gd name="connsiteY41" fmla="*/ 1362127 h 1368338"/>
                  <a:gd name="connsiteX0" fmla="*/ 144809 w 1538167"/>
                  <a:gd name="connsiteY0" fmla="*/ 1362127 h 1368338"/>
                  <a:gd name="connsiteX1" fmla="*/ 147429 w 1538167"/>
                  <a:gd name="connsiteY1" fmla="*/ 1093165 h 1368338"/>
                  <a:gd name="connsiteX2" fmla="*/ 139337 w 1538167"/>
                  <a:gd name="connsiteY2" fmla="*/ 979877 h 1368338"/>
                  <a:gd name="connsiteX3" fmla="*/ 195981 w 1538167"/>
                  <a:gd name="connsiteY3" fmla="*/ 979877 h 1368338"/>
                  <a:gd name="connsiteX4" fmla="*/ 220257 w 1538167"/>
                  <a:gd name="connsiteY4" fmla="*/ 773101 h 1368338"/>
                  <a:gd name="connsiteX5" fmla="*/ 325454 w 1538167"/>
                  <a:gd name="connsiteY5" fmla="*/ 818036 h 1368338"/>
                  <a:gd name="connsiteX6" fmla="*/ 495387 w 1538167"/>
                  <a:gd name="connsiteY6" fmla="*/ 874681 h 1368338"/>
                  <a:gd name="connsiteX7" fmla="*/ 770516 w 1538167"/>
                  <a:gd name="connsiteY7" fmla="*/ 907049 h 1368338"/>
                  <a:gd name="connsiteX8" fmla="*/ 1005185 w 1538167"/>
                  <a:gd name="connsiteY8" fmla="*/ 842312 h 1368338"/>
                  <a:gd name="connsiteX9" fmla="*/ 1078013 w 1538167"/>
                  <a:gd name="connsiteY9" fmla="*/ 640011 h 1368338"/>
                  <a:gd name="connsiteX10" fmla="*/ 1128953 w 1538167"/>
                  <a:gd name="connsiteY10" fmla="*/ 615040 h 1368338"/>
                  <a:gd name="connsiteX11" fmla="*/ 1183210 w 1538167"/>
                  <a:gd name="connsiteY11" fmla="*/ 607643 h 1368338"/>
                  <a:gd name="connsiteX12" fmla="*/ 1247946 w 1538167"/>
                  <a:gd name="connsiteY12" fmla="*/ 680472 h 1368338"/>
                  <a:gd name="connsiteX13" fmla="*/ 1331950 w 1538167"/>
                  <a:gd name="connsiteY13" fmla="*/ 847320 h 1368338"/>
                  <a:gd name="connsiteX14" fmla="*/ 1377418 w 1538167"/>
                  <a:gd name="connsiteY14" fmla="*/ 971785 h 1368338"/>
                  <a:gd name="connsiteX15" fmla="*/ 1380734 w 1538167"/>
                  <a:gd name="connsiteY15" fmla="*/ 1082453 h 1368338"/>
                  <a:gd name="connsiteX16" fmla="*/ 1361234 w 1538167"/>
                  <a:gd name="connsiteY16" fmla="*/ 1368295 h 1368338"/>
                  <a:gd name="connsiteX17" fmla="*/ 1523075 w 1538167"/>
                  <a:gd name="connsiteY17" fmla="*/ 1060797 h 1368338"/>
                  <a:gd name="connsiteX18" fmla="*/ 1531167 w 1538167"/>
                  <a:gd name="connsiteY18" fmla="*/ 955601 h 1368338"/>
                  <a:gd name="connsiteX19" fmla="*/ 1523075 w 1538167"/>
                  <a:gd name="connsiteY19" fmla="*/ 518631 h 1368338"/>
                  <a:gd name="connsiteX20" fmla="*/ 1523075 w 1538167"/>
                  <a:gd name="connsiteY20" fmla="*/ 478171 h 1368338"/>
                  <a:gd name="connsiteX21" fmla="*/ 1490707 w 1538167"/>
                  <a:gd name="connsiteY21" fmla="*/ 437711 h 1368338"/>
                  <a:gd name="connsiteX22" fmla="*/ 1447395 w 1538167"/>
                  <a:gd name="connsiteY22" fmla="*/ 381530 h 1368338"/>
                  <a:gd name="connsiteX23" fmla="*/ 1439072 w 1538167"/>
                  <a:gd name="connsiteY23" fmla="*/ 324654 h 1368338"/>
                  <a:gd name="connsiteX24" fmla="*/ 1411943 w 1538167"/>
                  <a:gd name="connsiteY24" fmla="*/ 254910 h 1368338"/>
                  <a:gd name="connsiteX25" fmla="*/ 1345050 w 1538167"/>
                  <a:gd name="connsiteY25" fmla="*/ 162581 h 1368338"/>
                  <a:gd name="connsiteX26" fmla="*/ 1207949 w 1538167"/>
                  <a:gd name="connsiteY26" fmla="*/ 76885 h 1368338"/>
                  <a:gd name="connsiteX27" fmla="*/ 1020905 w 1538167"/>
                  <a:gd name="connsiteY27" fmla="*/ 19777 h 1368338"/>
                  <a:gd name="connsiteX28" fmla="*/ 786700 w 1538167"/>
                  <a:gd name="connsiteY28" fmla="*/ 741 h 1368338"/>
                  <a:gd name="connsiteX29" fmla="*/ 589407 w 1538167"/>
                  <a:gd name="connsiteY29" fmla="*/ 9297 h 1368338"/>
                  <a:gd name="connsiteX30" fmla="*/ 417086 w 1538167"/>
                  <a:gd name="connsiteY30" fmla="*/ 57849 h 1368338"/>
                  <a:gd name="connsiteX31" fmla="*/ 228349 w 1538167"/>
                  <a:gd name="connsiteY31" fmla="*/ 162581 h 1368338"/>
                  <a:gd name="connsiteX32" fmla="*/ 97184 w 1538167"/>
                  <a:gd name="connsiteY32" fmla="*/ 326347 h 1368338"/>
                  <a:gd name="connsiteX33" fmla="*/ 42233 w 1538167"/>
                  <a:gd name="connsiteY33" fmla="*/ 470079 h 1368338"/>
                  <a:gd name="connsiteX34" fmla="*/ 1772 w 1538167"/>
                  <a:gd name="connsiteY34" fmla="*/ 672380 h 1368338"/>
                  <a:gd name="connsiteX35" fmla="*/ 7476 w 1538167"/>
                  <a:gd name="connsiteY35" fmla="*/ 850404 h 1368338"/>
                  <a:gd name="connsiteX36" fmla="*/ 9864 w 1538167"/>
                  <a:gd name="connsiteY36" fmla="*/ 947509 h 1368338"/>
                  <a:gd name="connsiteX37" fmla="*/ 9864 w 1538167"/>
                  <a:gd name="connsiteY37" fmla="*/ 1036521 h 1368338"/>
                  <a:gd name="connsiteX38" fmla="*/ 9864 w 1538167"/>
                  <a:gd name="connsiteY38" fmla="*/ 1076981 h 1368338"/>
                  <a:gd name="connsiteX39" fmla="*/ 66740 w 1538167"/>
                  <a:gd name="connsiteY39" fmla="*/ 1203139 h 1368338"/>
                  <a:gd name="connsiteX40" fmla="*/ 106969 w 1538167"/>
                  <a:gd name="connsiteY40" fmla="*/ 1271190 h 1368338"/>
                  <a:gd name="connsiteX41" fmla="*/ 144809 w 1538167"/>
                  <a:gd name="connsiteY41" fmla="*/ 1362127 h 1368338"/>
                  <a:gd name="connsiteX0" fmla="*/ 144809 w 1538167"/>
                  <a:gd name="connsiteY0" fmla="*/ 1362127 h 1368338"/>
                  <a:gd name="connsiteX1" fmla="*/ 147429 w 1538167"/>
                  <a:gd name="connsiteY1" fmla="*/ 1093165 h 1368338"/>
                  <a:gd name="connsiteX2" fmla="*/ 139337 w 1538167"/>
                  <a:gd name="connsiteY2" fmla="*/ 979877 h 1368338"/>
                  <a:gd name="connsiteX3" fmla="*/ 195981 w 1538167"/>
                  <a:gd name="connsiteY3" fmla="*/ 979877 h 1368338"/>
                  <a:gd name="connsiteX4" fmla="*/ 220257 w 1538167"/>
                  <a:gd name="connsiteY4" fmla="*/ 773101 h 1368338"/>
                  <a:gd name="connsiteX5" fmla="*/ 325454 w 1538167"/>
                  <a:gd name="connsiteY5" fmla="*/ 818036 h 1368338"/>
                  <a:gd name="connsiteX6" fmla="*/ 495387 w 1538167"/>
                  <a:gd name="connsiteY6" fmla="*/ 874681 h 1368338"/>
                  <a:gd name="connsiteX7" fmla="*/ 770516 w 1538167"/>
                  <a:gd name="connsiteY7" fmla="*/ 907049 h 1368338"/>
                  <a:gd name="connsiteX8" fmla="*/ 1005185 w 1538167"/>
                  <a:gd name="connsiteY8" fmla="*/ 842312 h 1368338"/>
                  <a:gd name="connsiteX9" fmla="*/ 1075393 w 1538167"/>
                  <a:gd name="connsiteY9" fmla="*/ 668832 h 1368338"/>
                  <a:gd name="connsiteX10" fmla="*/ 1128953 w 1538167"/>
                  <a:gd name="connsiteY10" fmla="*/ 615040 h 1368338"/>
                  <a:gd name="connsiteX11" fmla="*/ 1183210 w 1538167"/>
                  <a:gd name="connsiteY11" fmla="*/ 607643 h 1368338"/>
                  <a:gd name="connsiteX12" fmla="*/ 1247946 w 1538167"/>
                  <a:gd name="connsiteY12" fmla="*/ 680472 h 1368338"/>
                  <a:gd name="connsiteX13" fmla="*/ 1331950 w 1538167"/>
                  <a:gd name="connsiteY13" fmla="*/ 847320 h 1368338"/>
                  <a:gd name="connsiteX14" fmla="*/ 1377418 w 1538167"/>
                  <a:gd name="connsiteY14" fmla="*/ 971785 h 1368338"/>
                  <a:gd name="connsiteX15" fmla="*/ 1380734 w 1538167"/>
                  <a:gd name="connsiteY15" fmla="*/ 1082453 h 1368338"/>
                  <a:gd name="connsiteX16" fmla="*/ 1361234 w 1538167"/>
                  <a:gd name="connsiteY16" fmla="*/ 1368295 h 1368338"/>
                  <a:gd name="connsiteX17" fmla="*/ 1523075 w 1538167"/>
                  <a:gd name="connsiteY17" fmla="*/ 1060797 h 1368338"/>
                  <a:gd name="connsiteX18" fmla="*/ 1531167 w 1538167"/>
                  <a:gd name="connsiteY18" fmla="*/ 955601 h 1368338"/>
                  <a:gd name="connsiteX19" fmla="*/ 1523075 w 1538167"/>
                  <a:gd name="connsiteY19" fmla="*/ 518631 h 1368338"/>
                  <a:gd name="connsiteX20" fmla="*/ 1523075 w 1538167"/>
                  <a:gd name="connsiteY20" fmla="*/ 478171 h 1368338"/>
                  <a:gd name="connsiteX21" fmla="*/ 1490707 w 1538167"/>
                  <a:gd name="connsiteY21" fmla="*/ 437711 h 1368338"/>
                  <a:gd name="connsiteX22" fmla="*/ 1447395 w 1538167"/>
                  <a:gd name="connsiteY22" fmla="*/ 381530 h 1368338"/>
                  <a:gd name="connsiteX23" fmla="*/ 1439072 w 1538167"/>
                  <a:gd name="connsiteY23" fmla="*/ 324654 h 1368338"/>
                  <a:gd name="connsiteX24" fmla="*/ 1411943 w 1538167"/>
                  <a:gd name="connsiteY24" fmla="*/ 254910 h 1368338"/>
                  <a:gd name="connsiteX25" fmla="*/ 1345050 w 1538167"/>
                  <a:gd name="connsiteY25" fmla="*/ 162581 h 1368338"/>
                  <a:gd name="connsiteX26" fmla="*/ 1207949 w 1538167"/>
                  <a:gd name="connsiteY26" fmla="*/ 76885 h 1368338"/>
                  <a:gd name="connsiteX27" fmla="*/ 1020905 w 1538167"/>
                  <a:gd name="connsiteY27" fmla="*/ 19777 h 1368338"/>
                  <a:gd name="connsiteX28" fmla="*/ 786700 w 1538167"/>
                  <a:gd name="connsiteY28" fmla="*/ 741 h 1368338"/>
                  <a:gd name="connsiteX29" fmla="*/ 589407 w 1538167"/>
                  <a:gd name="connsiteY29" fmla="*/ 9297 h 1368338"/>
                  <a:gd name="connsiteX30" fmla="*/ 417086 w 1538167"/>
                  <a:gd name="connsiteY30" fmla="*/ 57849 h 1368338"/>
                  <a:gd name="connsiteX31" fmla="*/ 228349 w 1538167"/>
                  <a:gd name="connsiteY31" fmla="*/ 162581 h 1368338"/>
                  <a:gd name="connsiteX32" fmla="*/ 97184 w 1538167"/>
                  <a:gd name="connsiteY32" fmla="*/ 326347 h 1368338"/>
                  <a:gd name="connsiteX33" fmla="*/ 42233 w 1538167"/>
                  <a:gd name="connsiteY33" fmla="*/ 470079 h 1368338"/>
                  <a:gd name="connsiteX34" fmla="*/ 1772 w 1538167"/>
                  <a:gd name="connsiteY34" fmla="*/ 672380 h 1368338"/>
                  <a:gd name="connsiteX35" fmla="*/ 7476 w 1538167"/>
                  <a:gd name="connsiteY35" fmla="*/ 850404 h 1368338"/>
                  <a:gd name="connsiteX36" fmla="*/ 9864 w 1538167"/>
                  <a:gd name="connsiteY36" fmla="*/ 947509 h 1368338"/>
                  <a:gd name="connsiteX37" fmla="*/ 9864 w 1538167"/>
                  <a:gd name="connsiteY37" fmla="*/ 1036521 h 1368338"/>
                  <a:gd name="connsiteX38" fmla="*/ 9864 w 1538167"/>
                  <a:gd name="connsiteY38" fmla="*/ 1076981 h 1368338"/>
                  <a:gd name="connsiteX39" fmla="*/ 66740 w 1538167"/>
                  <a:gd name="connsiteY39" fmla="*/ 1203139 h 1368338"/>
                  <a:gd name="connsiteX40" fmla="*/ 106969 w 1538167"/>
                  <a:gd name="connsiteY40" fmla="*/ 1271190 h 1368338"/>
                  <a:gd name="connsiteX41" fmla="*/ 144809 w 1538167"/>
                  <a:gd name="connsiteY41" fmla="*/ 1362127 h 1368338"/>
                  <a:gd name="connsiteX0" fmla="*/ 144809 w 1538167"/>
                  <a:gd name="connsiteY0" fmla="*/ 1362127 h 1368338"/>
                  <a:gd name="connsiteX1" fmla="*/ 147429 w 1538167"/>
                  <a:gd name="connsiteY1" fmla="*/ 1093165 h 1368338"/>
                  <a:gd name="connsiteX2" fmla="*/ 139337 w 1538167"/>
                  <a:gd name="connsiteY2" fmla="*/ 979877 h 1368338"/>
                  <a:gd name="connsiteX3" fmla="*/ 195981 w 1538167"/>
                  <a:gd name="connsiteY3" fmla="*/ 979877 h 1368338"/>
                  <a:gd name="connsiteX4" fmla="*/ 220257 w 1538167"/>
                  <a:gd name="connsiteY4" fmla="*/ 773101 h 1368338"/>
                  <a:gd name="connsiteX5" fmla="*/ 325454 w 1538167"/>
                  <a:gd name="connsiteY5" fmla="*/ 818036 h 1368338"/>
                  <a:gd name="connsiteX6" fmla="*/ 495387 w 1538167"/>
                  <a:gd name="connsiteY6" fmla="*/ 874681 h 1368338"/>
                  <a:gd name="connsiteX7" fmla="*/ 770516 w 1538167"/>
                  <a:gd name="connsiteY7" fmla="*/ 907049 h 1368338"/>
                  <a:gd name="connsiteX8" fmla="*/ 1005185 w 1538167"/>
                  <a:gd name="connsiteY8" fmla="*/ 842312 h 1368338"/>
                  <a:gd name="connsiteX9" fmla="*/ 1075393 w 1538167"/>
                  <a:gd name="connsiteY9" fmla="*/ 668832 h 1368338"/>
                  <a:gd name="connsiteX10" fmla="*/ 1128953 w 1538167"/>
                  <a:gd name="connsiteY10" fmla="*/ 615040 h 1368338"/>
                  <a:gd name="connsiteX11" fmla="*/ 1196310 w 1538167"/>
                  <a:gd name="connsiteY11" fmla="*/ 620743 h 1368338"/>
                  <a:gd name="connsiteX12" fmla="*/ 1247946 w 1538167"/>
                  <a:gd name="connsiteY12" fmla="*/ 680472 h 1368338"/>
                  <a:gd name="connsiteX13" fmla="*/ 1331950 w 1538167"/>
                  <a:gd name="connsiteY13" fmla="*/ 847320 h 1368338"/>
                  <a:gd name="connsiteX14" fmla="*/ 1377418 w 1538167"/>
                  <a:gd name="connsiteY14" fmla="*/ 971785 h 1368338"/>
                  <a:gd name="connsiteX15" fmla="*/ 1380734 w 1538167"/>
                  <a:gd name="connsiteY15" fmla="*/ 1082453 h 1368338"/>
                  <a:gd name="connsiteX16" fmla="*/ 1361234 w 1538167"/>
                  <a:gd name="connsiteY16" fmla="*/ 1368295 h 1368338"/>
                  <a:gd name="connsiteX17" fmla="*/ 1523075 w 1538167"/>
                  <a:gd name="connsiteY17" fmla="*/ 1060797 h 1368338"/>
                  <a:gd name="connsiteX18" fmla="*/ 1531167 w 1538167"/>
                  <a:gd name="connsiteY18" fmla="*/ 955601 h 1368338"/>
                  <a:gd name="connsiteX19" fmla="*/ 1523075 w 1538167"/>
                  <a:gd name="connsiteY19" fmla="*/ 518631 h 1368338"/>
                  <a:gd name="connsiteX20" fmla="*/ 1523075 w 1538167"/>
                  <a:gd name="connsiteY20" fmla="*/ 478171 h 1368338"/>
                  <a:gd name="connsiteX21" fmla="*/ 1490707 w 1538167"/>
                  <a:gd name="connsiteY21" fmla="*/ 437711 h 1368338"/>
                  <a:gd name="connsiteX22" fmla="*/ 1447395 w 1538167"/>
                  <a:gd name="connsiteY22" fmla="*/ 381530 h 1368338"/>
                  <a:gd name="connsiteX23" fmla="*/ 1439072 w 1538167"/>
                  <a:gd name="connsiteY23" fmla="*/ 324654 h 1368338"/>
                  <a:gd name="connsiteX24" fmla="*/ 1411943 w 1538167"/>
                  <a:gd name="connsiteY24" fmla="*/ 254910 h 1368338"/>
                  <a:gd name="connsiteX25" fmla="*/ 1345050 w 1538167"/>
                  <a:gd name="connsiteY25" fmla="*/ 162581 h 1368338"/>
                  <a:gd name="connsiteX26" fmla="*/ 1207949 w 1538167"/>
                  <a:gd name="connsiteY26" fmla="*/ 76885 h 1368338"/>
                  <a:gd name="connsiteX27" fmla="*/ 1020905 w 1538167"/>
                  <a:gd name="connsiteY27" fmla="*/ 19777 h 1368338"/>
                  <a:gd name="connsiteX28" fmla="*/ 786700 w 1538167"/>
                  <a:gd name="connsiteY28" fmla="*/ 741 h 1368338"/>
                  <a:gd name="connsiteX29" fmla="*/ 589407 w 1538167"/>
                  <a:gd name="connsiteY29" fmla="*/ 9297 h 1368338"/>
                  <a:gd name="connsiteX30" fmla="*/ 417086 w 1538167"/>
                  <a:gd name="connsiteY30" fmla="*/ 57849 h 1368338"/>
                  <a:gd name="connsiteX31" fmla="*/ 228349 w 1538167"/>
                  <a:gd name="connsiteY31" fmla="*/ 162581 h 1368338"/>
                  <a:gd name="connsiteX32" fmla="*/ 97184 w 1538167"/>
                  <a:gd name="connsiteY32" fmla="*/ 326347 h 1368338"/>
                  <a:gd name="connsiteX33" fmla="*/ 42233 w 1538167"/>
                  <a:gd name="connsiteY33" fmla="*/ 470079 h 1368338"/>
                  <a:gd name="connsiteX34" fmla="*/ 1772 w 1538167"/>
                  <a:gd name="connsiteY34" fmla="*/ 672380 h 1368338"/>
                  <a:gd name="connsiteX35" fmla="*/ 7476 w 1538167"/>
                  <a:gd name="connsiteY35" fmla="*/ 850404 h 1368338"/>
                  <a:gd name="connsiteX36" fmla="*/ 9864 w 1538167"/>
                  <a:gd name="connsiteY36" fmla="*/ 947509 h 1368338"/>
                  <a:gd name="connsiteX37" fmla="*/ 9864 w 1538167"/>
                  <a:gd name="connsiteY37" fmla="*/ 1036521 h 1368338"/>
                  <a:gd name="connsiteX38" fmla="*/ 9864 w 1538167"/>
                  <a:gd name="connsiteY38" fmla="*/ 1076981 h 1368338"/>
                  <a:gd name="connsiteX39" fmla="*/ 66740 w 1538167"/>
                  <a:gd name="connsiteY39" fmla="*/ 1203139 h 1368338"/>
                  <a:gd name="connsiteX40" fmla="*/ 106969 w 1538167"/>
                  <a:gd name="connsiteY40" fmla="*/ 1271190 h 1368338"/>
                  <a:gd name="connsiteX41" fmla="*/ 144809 w 1538167"/>
                  <a:gd name="connsiteY41" fmla="*/ 1362127 h 1368338"/>
                  <a:gd name="connsiteX0" fmla="*/ 144809 w 1538167"/>
                  <a:gd name="connsiteY0" fmla="*/ 1362127 h 1368338"/>
                  <a:gd name="connsiteX1" fmla="*/ 147429 w 1538167"/>
                  <a:gd name="connsiteY1" fmla="*/ 1093165 h 1368338"/>
                  <a:gd name="connsiteX2" fmla="*/ 139337 w 1538167"/>
                  <a:gd name="connsiteY2" fmla="*/ 979877 h 1368338"/>
                  <a:gd name="connsiteX3" fmla="*/ 195981 w 1538167"/>
                  <a:gd name="connsiteY3" fmla="*/ 979877 h 1368338"/>
                  <a:gd name="connsiteX4" fmla="*/ 220257 w 1538167"/>
                  <a:gd name="connsiteY4" fmla="*/ 773101 h 1368338"/>
                  <a:gd name="connsiteX5" fmla="*/ 325454 w 1538167"/>
                  <a:gd name="connsiteY5" fmla="*/ 818036 h 1368338"/>
                  <a:gd name="connsiteX6" fmla="*/ 495387 w 1538167"/>
                  <a:gd name="connsiteY6" fmla="*/ 874681 h 1368338"/>
                  <a:gd name="connsiteX7" fmla="*/ 770516 w 1538167"/>
                  <a:gd name="connsiteY7" fmla="*/ 907049 h 1368338"/>
                  <a:gd name="connsiteX8" fmla="*/ 1005185 w 1538167"/>
                  <a:gd name="connsiteY8" fmla="*/ 842312 h 1368338"/>
                  <a:gd name="connsiteX9" fmla="*/ 1075393 w 1538167"/>
                  <a:gd name="connsiteY9" fmla="*/ 668832 h 1368338"/>
                  <a:gd name="connsiteX10" fmla="*/ 1128953 w 1538167"/>
                  <a:gd name="connsiteY10" fmla="*/ 615040 h 1368338"/>
                  <a:gd name="connsiteX11" fmla="*/ 1196310 w 1538167"/>
                  <a:gd name="connsiteY11" fmla="*/ 620743 h 1368338"/>
                  <a:gd name="connsiteX12" fmla="*/ 1253187 w 1538167"/>
                  <a:gd name="connsiteY12" fmla="*/ 688333 h 1368338"/>
                  <a:gd name="connsiteX13" fmla="*/ 1331950 w 1538167"/>
                  <a:gd name="connsiteY13" fmla="*/ 847320 h 1368338"/>
                  <a:gd name="connsiteX14" fmla="*/ 1377418 w 1538167"/>
                  <a:gd name="connsiteY14" fmla="*/ 971785 h 1368338"/>
                  <a:gd name="connsiteX15" fmla="*/ 1380734 w 1538167"/>
                  <a:gd name="connsiteY15" fmla="*/ 1082453 h 1368338"/>
                  <a:gd name="connsiteX16" fmla="*/ 1361234 w 1538167"/>
                  <a:gd name="connsiteY16" fmla="*/ 1368295 h 1368338"/>
                  <a:gd name="connsiteX17" fmla="*/ 1523075 w 1538167"/>
                  <a:gd name="connsiteY17" fmla="*/ 1060797 h 1368338"/>
                  <a:gd name="connsiteX18" fmla="*/ 1531167 w 1538167"/>
                  <a:gd name="connsiteY18" fmla="*/ 955601 h 1368338"/>
                  <a:gd name="connsiteX19" fmla="*/ 1523075 w 1538167"/>
                  <a:gd name="connsiteY19" fmla="*/ 518631 h 1368338"/>
                  <a:gd name="connsiteX20" fmla="*/ 1523075 w 1538167"/>
                  <a:gd name="connsiteY20" fmla="*/ 478171 h 1368338"/>
                  <a:gd name="connsiteX21" fmla="*/ 1490707 w 1538167"/>
                  <a:gd name="connsiteY21" fmla="*/ 437711 h 1368338"/>
                  <a:gd name="connsiteX22" fmla="*/ 1447395 w 1538167"/>
                  <a:gd name="connsiteY22" fmla="*/ 381530 h 1368338"/>
                  <a:gd name="connsiteX23" fmla="*/ 1439072 w 1538167"/>
                  <a:gd name="connsiteY23" fmla="*/ 324654 h 1368338"/>
                  <a:gd name="connsiteX24" fmla="*/ 1411943 w 1538167"/>
                  <a:gd name="connsiteY24" fmla="*/ 254910 h 1368338"/>
                  <a:gd name="connsiteX25" fmla="*/ 1345050 w 1538167"/>
                  <a:gd name="connsiteY25" fmla="*/ 162581 h 1368338"/>
                  <a:gd name="connsiteX26" fmla="*/ 1207949 w 1538167"/>
                  <a:gd name="connsiteY26" fmla="*/ 76885 h 1368338"/>
                  <a:gd name="connsiteX27" fmla="*/ 1020905 w 1538167"/>
                  <a:gd name="connsiteY27" fmla="*/ 19777 h 1368338"/>
                  <a:gd name="connsiteX28" fmla="*/ 786700 w 1538167"/>
                  <a:gd name="connsiteY28" fmla="*/ 741 h 1368338"/>
                  <a:gd name="connsiteX29" fmla="*/ 589407 w 1538167"/>
                  <a:gd name="connsiteY29" fmla="*/ 9297 h 1368338"/>
                  <a:gd name="connsiteX30" fmla="*/ 417086 w 1538167"/>
                  <a:gd name="connsiteY30" fmla="*/ 57849 h 1368338"/>
                  <a:gd name="connsiteX31" fmla="*/ 228349 w 1538167"/>
                  <a:gd name="connsiteY31" fmla="*/ 162581 h 1368338"/>
                  <a:gd name="connsiteX32" fmla="*/ 97184 w 1538167"/>
                  <a:gd name="connsiteY32" fmla="*/ 326347 h 1368338"/>
                  <a:gd name="connsiteX33" fmla="*/ 42233 w 1538167"/>
                  <a:gd name="connsiteY33" fmla="*/ 470079 h 1368338"/>
                  <a:gd name="connsiteX34" fmla="*/ 1772 w 1538167"/>
                  <a:gd name="connsiteY34" fmla="*/ 672380 h 1368338"/>
                  <a:gd name="connsiteX35" fmla="*/ 7476 w 1538167"/>
                  <a:gd name="connsiteY35" fmla="*/ 850404 h 1368338"/>
                  <a:gd name="connsiteX36" fmla="*/ 9864 w 1538167"/>
                  <a:gd name="connsiteY36" fmla="*/ 947509 h 1368338"/>
                  <a:gd name="connsiteX37" fmla="*/ 9864 w 1538167"/>
                  <a:gd name="connsiteY37" fmla="*/ 1036521 h 1368338"/>
                  <a:gd name="connsiteX38" fmla="*/ 9864 w 1538167"/>
                  <a:gd name="connsiteY38" fmla="*/ 1076981 h 1368338"/>
                  <a:gd name="connsiteX39" fmla="*/ 66740 w 1538167"/>
                  <a:gd name="connsiteY39" fmla="*/ 1203139 h 1368338"/>
                  <a:gd name="connsiteX40" fmla="*/ 106969 w 1538167"/>
                  <a:gd name="connsiteY40" fmla="*/ 1271190 h 1368338"/>
                  <a:gd name="connsiteX41" fmla="*/ 144809 w 1538167"/>
                  <a:gd name="connsiteY41" fmla="*/ 1362127 h 13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38167" h="1368338">
                    <a:moveTo>
                      <a:pt x="144809" y="1362127"/>
                    </a:moveTo>
                    <a:cubicBezTo>
                      <a:pt x="151552" y="1332456"/>
                      <a:pt x="148341" y="1156873"/>
                      <a:pt x="147429" y="1093165"/>
                    </a:cubicBezTo>
                    <a:cubicBezTo>
                      <a:pt x="146517" y="1029457"/>
                      <a:pt x="131245" y="998758"/>
                      <a:pt x="139337" y="979877"/>
                    </a:cubicBezTo>
                    <a:cubicBezTo>
                      <a:pt x="147429" y="960996"/>
                      <a:pt x="182494" y="1014340"/>
                      <a:pt x="195981" y="979877"/>
                    </a:cubicBezTo>
                    <a:cubicBezTo>
                      <a:pt x="209468" y="945414"/>
                      <a:pt x="198678" y="800074"/>
                      <a:pt x="220257" y="773101"/>
                    </a:cubicBezTo>
                    <a:cubicBezTo>
                      <a:pt x="241836" y="746128"/>
                      <a:pt x="279599" y="801106"/>
                      <a:pt x="325454" y="818036"/>
                    </a:cubicBezTo>
                    <a:cubicBezTo>
                      <a:pt x="371309" y="834966"/>
                      <a:pt x="421210" y="859845"/>
                      <a:pt x="495387" y="874681"/>
                    </a:cubicBezTo>
                    <a:cubicBezTo>
                      <a:pt x="569564" y="889517"/>
                      <a:pt x="685550" y="912444"/>
                      <a:pt x="770516" y="907049"/>
                    </a:cubicBezTo>
                    <a:cubicBezTo>
                      <a:pt x="855482" y="901654"/>
                      <a:pt x="954372" y="882015"/>
                      <a:pt x="1005185" y="842312"/>
                    </a:cubicBezTo>
                    <a:cubicBezTo>
                      <a:pt x="1055998" y="802609"/>
                      <a:pt x="1054765" y="706711"/>
                      <a:pt x="1075393" y="668832"/>
                    </a:cubicBezTo>
                    <a:cubicBezTo>
                      <a:pt x="1096021" y="630953"/>
                      <a:pt x="1108800" y="623055"/>
                      <a:pt x="1128953" y="615040"/>
                    </a:cubicBezTo>
                    <a:cubicBezTo>
                      <a:pt x="1149106" y="607025"/>
                      <a:pt x="1175604" y="608528"/>
                      <a:pt x="1196310" y="620743"/>
                    </a:cubicBezTo>
                    <a:cubicBezTo>
                      <a:pt x="1217016" y="632959"/>
                      <a:pt x="1230580" y="650570"/>
                      <a:pt x="1253187" y="688333"/>
                    </a:cubicBezTo>
                    <a:cubicBezTo>
                      <a:pt x="1275794" y="726096"/>
                      <a:pt x="1311245" y="800078"/>
                      <a:pt x="1331950" y="847320"/>
                    </a:cubicBezTo>
                    <a:cubicBezTo>
                      <a:pt x="1352655" y="894562"/>
                      <a:pt x="1369287" y="932596"/>
                      <a:pt x="1377418" y="971785"/>
                    </a:cubicBezTo>
                    <a:cubicBezTo>
                      <a:pt x="1385549" y="1010974"/>
                      <a:pt x="1383431" y="1016368"/>
                      <a:pt x="1380734" y="1082453"/>
                    </a:cubicBezTo>
                    <a:cubicBezTo>
                      <a:pt x="1378037" y="1148538"/>
                      <a:pt x="1337511" y="1371904"/>
                      <a:pt x="1361234" y="1368295"/>
                    </a:cubicBezTo>
                    <a:cubicBezTo>
                      <a:pt x="1384957" y="1364686"/>
                      <a:pt x="1494753" y="1129579"/>
                      <a:pt x="1523075" y="1060797"/>
                    </a:cubicBezTo>
                    <a:cubicBezTo>
                      <a:pt x="1551397" y="992015"/>
                      <a:pt x="1531167" y="1045962"/>
                      <a:pt x="1531167" y="955601"/>
                    </a:cubicBezTo>
                    <a:cubicBezTo>
                      <a:pt x="1531167" y="865240"/>
                      <a:pt x="1524424" y="598203"/>
                      <a:pt x="1523075" y="518631"/>
                    </a:cubicBezTo>
                    <a:cubicBezTo>
                      <a:pt x="1521726" y="439059"/>
                      <a:pt x="1528470" y="491658"/>
                      <a:pt x="1523075" y="478171"/>
                    </a:cubicBezTo>
                    <a:cubicBezTo>
                      <a:pt x="1517680" y="464684"/>
                      <a:pt x="1503320" y="453818"/>
                      <a:pt x="1490707" y="437711"/>
                    </a:cubicBezTo>
                    <a:cubicBezTo>
                      <a:pt x="1478094" y="421604"/>
                      <a:pt x="1456001" y="400373"/>
                      <a:pt x="1447395" y="381530"/>
                    </a:cubicBezTo>
                    <a:cubicBezTo>
                      <a:pt x="1438789" y="362687"/>
                      <a:pt x="1444981" y="345757"/>
                      <a:pt x="1439072" y="324654"/>
                    </a:cubicBezTo>
                    <a:cubicBezTo>
                      <a:pt x="1433163" y="303551"/>
                      <a:pt x="1427613" y="281922"/>
                      <a:pt x="1411943" y="254910"/>
                    </a:cubicBezTo>
                    <a:cubicBezTo>
                      <a:pt x="1396273" y="227898"/>
                      <a:pt x="1379049" y="192252"/>
                      <a:pt x="1345050" y="162581"/>
                    </a:cubicBezTo>
                    <a:cubicBezTo>
                      <a:pt x="1311051" y="132910"/>
                      <a:pt x="1261973" y="100686"/>
                      <a:pt x="1207949" y="76885"/>
                    </a:cubicBezTo>
                    <a:cubicBezTo>
                      <a:pt x="1153925" y="53084"/>
                      <a:pt x="1091113" y="32468"/>
                      <a:pt x="1020905" y="19777"/>
                    </a:cubicBezTo>
                    <a:cubicBezTo>
                      <a:pt x="950697" y="7086"/>
                      <a:pt x="858616" y="2488"/>
                      <a:pt x="786700" y="741"/>
                    </a:cubicBezTo>
                    <a:cubicBezTo>
                      <a:pt x="714784" y="-1006"/>
                      <a:pt x="651009" y="-221"/>
                      <a:pt x="589407" y="9297"/>
                    </a:cubicBezTo>
                    <a:cubicBezTo>
                      <a:pt x="527805" y="18815"/>
                      <a:pt x="477262" y="32302"/>
                      <a:pt x="417086" y="57849"/>
                    </a:cubicBezTo>
                    <a:cubicBezTo>
                      <a:pt x="356910" y="83396"/>
                      <a:pt x="281666" y="117831"/>
                      <a:pt x="228349" y="162581"/>
                    </a:cubicBezTo>
                    <a:cubicBezTo>
                      <a:pt x="175032" y="207331"/>
                      <a:pt x="128203" y="275097"/>
                      <a:pt x="97184" y="326347"/>
                    </a:cubicBezTo>
                    <a:cubicBezTo>
                      <a:pt x="66165" y="377597"/>
                      <a:pt x="58135" y="412407"/>
                      <a:pt x="42233" y="470079"/>
                    </a:cubicBezTo>
                    <a:cubicBezTo>
                      <a:pt x="26331" y="527751"/>
                      <a:pt x="7565" y="608993"/>
                      <a:pt x="1772" y="672380"/>
                    </a:cubicBezTo>
                    <a:cubicBezTo>
                      <a:pt x="-4021" y="735767"/>
                      <a:pt x="6127" y="804549"/>
                      <a:pt x="7476" y="850404"/>
                    </a:cubicBezTo>
                    <a:cubicBezTo>
                      <a:pt x="8825" y="896259"/>
                      <a:pt x="9466" y="916490"/>
                      <a:pt x="9864" y="947509"/>
                    </a:cubicBezTo>
                    <a:cubicBezTo>
                      <a:pt x="10262" y="978528"/>
                      <a:pt x="9864" y="1036521"/>
                      <a:pt x="9864" y="1036521"/>
                    </a:cubicBezTo>
                    <a:cubicBezTo>
                      <a:pt x="9864" y="1058100"/>
                      <a:pt x="385" y="1049211"/>
                      <a:pt x="9864" y="1076981"/>
                    </a:cubicBezTo>
                    <a:cubicBezTo>
                      <a:pt x="19343" y="1104751"/>
                      <a:pt x="50556" y="1170771"/>
                      <a:pt x="66740" y="1203139"/>
                    </a:cubicBezTo>
                    <a:cubicBezTo>
                      <a:pt x="82924" y="1235507"/>
                      <a:pt x="93958" y="1244692"/>
                      <a:pt x="106969" y="1271190"/>
                    </a:cubicBezTo>
                    <a:cubicBezTo>
                      <a:pt x="119980" y="1297688"/>
                      <a:pt x="138066" y="1391798"/>
                      <a:pt x="144809" y="1362127"/>
                    </a:cubicBez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NL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13D03C0-6222-400A-91F7-F2C89487ECAD}"/>
                  </a:ext>
                </a:extLst>
              </p:cNvPr>
              <p:cNvGrpSpPr/>
              <p:nvPr/>
            </p:nvGrpSpPr>
            <p:grpSpPr>
              <a:xfrm>
                <a:off x="2005151" y="5237851"/>
                <a:ext cx="448029" cy="1066211"/>
                <a:chOff x="2005151" y="5237851"/>
                <a:chExt cx="448029" cy="1066211"/>
              </a:xfrm>
              <a:solidFill>
                <a:srgbClr val="EA650D"/>
              </a:solidFill>
            </p:grpSpPr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8A723FD4-FE92-426A-906A-D930D25C7734}"/>
                    </a:ext>
                  </a:extLst>
                </p:cNvPr>
                <p:cNvSpPr/>
                <p:nvPr/>
              </p:nvSpPr>
              <p:spPr>
                <a:xfrm rot="10800000">
                  <a:off x="2005151" y="5237852"/>
                  <a:ext cx="448029" cy="83842"/>
                </a:xfrm>
                <a:prstGeom prst="trapezoid">
                  <a:avLst>
                    <a:gd name="adj" fmla="val 781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NL"/>
                </a:p>
              </p:txBody>
            </p:sp>
            <p:sp>
              <p:nvSpPr>
                <p:cNvPr id="122" name="Regular Pentagon 369">
                  <a:extLst>
                    <a:ext uri="{FF2B5EF4-FFF2-40B4-BE49-F238E27FC236}">
                      <a16:creationId xmlns:a16="http://schemas.microsoft.com/office/drawing/2014/main" id="{BE7B069D-F68C-4D3E-85A6-ABA21377604B}"/>
                    </a:ext>
                  </a:extLst>
                </p:cNvPr>
                <p:cNvSpPr/>
                <p:nvPr/>
              </p:nvSpPr>
              <p:spPr>
                <a:xfrm>
                  <a:off x="2005152" y="5237851"/>
                  <a:ext cx="448028" cy="293449"/>
                </a:xfrm>
                <a:prstGeom prst="pentagon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NL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85EBAED-0373-4655-993A-B7B8878CB5F9}"/>
                    </a:ext>
                  </a:extLst>
                </p:cNvPr>
                <p:cNvSpPr/>
                <p:nvPr/>
              </p:nvSpPr>
              <p:spPr>
                <a:xfrm>
                  <a:off x="2157740" y="5531300"/>
                  <a:ext cx="151963" cy="7727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NL"/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E5D7BB7-C731-428E-B1C5-0B33AA6FFE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5391" y="3671868"/>
              <a:ext cx="15639" cy="0"/>
              <a:chOff x="785353" y="3671868"/>
              <a:chExt cx="20637" cy="0"/>
            </a:xfrm>
            <a:solidFill>
              <a:schemeClr val="bg1"/>
            </a:solidFill>
          </p:grpSpPr>
          <p:sp>
            <p:nvSpPr>
              <p:cNvPr id="112" name="Freeform 11">
                <a:extLst>
                  <a:ext uri="{FF2B5EF4-FFF2-40B4-BE49-F238E27FC236}">
                    <a16:creationId xmlns:a16="http://schemas.microsoft.com/office/drawing/2014/main" id="{C3A456FC-3DA6-4DB8-A6EE-BAF8E0398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53" y="3671868"/>
                <a:ext cx="9525" cy="0"/>
              </a:xfrm>
              <a:custGeom>
                <a:avLst/>
                <a:gdLst>
                  <a:gd name="T0" fmla="*/ 6 w 6"/>
                  <a:gd name="T1" fmla="*/ 0 w 6"/>
                  <a:gd name="T2" fmla="*/ 6 w 6"/>
                  <a:gd name="T3" fmla="*/ 6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L"/>
              </a:p>
            </p:txBody>
          </p:sp>
          <p:sp>
            <p:nvSpPr>
              <p:cNvPr id="113" name="Freeform 12">
                <a:extLst>
                  <a:ext uri="{FF2B5EF4-FFF2-40B4-BE49-F238E27FC236}">
                    <a16:creationId xmlns:a16="http://schemas.microsoft.com/office/drawing/2014/main" id="{C4AA80B1-7239-4278-A0DF-B038B829B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878" y="3671868"/>
                <a:ext cx="11112" cy="0"/>
              </a:xfrm>
              <a:custGeom>
                <a:avLst/>
                <a:gdLst>
                  <a:gd name="T0" fmla="*/ 0 w 7"/>
                  <a:gd name="T1" fmla="*/ 0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L"/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C855138-3494-48CF-B777-8E81295AB11D}"/>
              </a:ext>
            </a:extLst>
          </p:cNvPr>
          <p:cNvSpPr txBox="1"/>
          <p:nvPr/>
        </p:nvSpPr>
        <p:spPr>
          <a:xfrm>
            <a:off x="5264307" y="5693864"/>
            <a:ext cx="29623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l-N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01-04-1980--187265687</a:t>
            </a:r>
            <a:endParaRPr lang="en-NL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2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6" grpId="0"/>
      <p:bldP spid="84" grpId="0"/>
      <p:bldP spid="101" grpId="0"/>
      <p:bldP spid="108" grpId="0" animBg="1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2365-772D-4677-B4F7-441DBFFF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ED07-A840-4B3B-A45F-EA4FDEAC3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522740" cy="4370427"/>
          </a:xfrm>
        </p:spPr>
        <p:txBody>
          <a:bodyPr/>
          <a:lstStyle/>
          <a:p>
            <a:r>
              <a:rPr lang="en-US" dirty="0"/>
              <a:t>In synchronization, the source anchor ties everything together end to end</a:t>
            </a:r>
          </a:p>
          <a:p>
            <a:r>
              <a:rPr lang="en-US" dirty="0"/>
              <a:t>Everyone in Active Directory and Azure AD can read all people’s properties (except passwords), by default</a:t>
            </a:r>
          </a:p>
          <a:p>
            <a:r>
              <a:rPr lang="en-US" dirty="0"/>
              <a:t>Using a social security number and a birth date is not the most brilliant way to define a source anchor</a:t>
            </a:r>
          </a:p>
          <a:p>
            <a:pPr lvl="1"/>
            <a:r>
              <a:rPr lang="en-US" dirty="0"/>
              <a:t>Yes, it does factor in changes to last name, first name and gender…</a:t>
            </a:r>
          </a:p>
          <a:p>
            <a:r>
              <a:rPr lang="en-US" dirty="0"/>
              <a:t>Using social security number cannot be used from a legal point of view if your organization resides or operates in the EU (GDPR)</a:t>
            </a:r>
          </a:p>
          <a:p>
            <a:pPr lvl="1"/>
            <a:r>
              <a:rPr lang="en-US" dirty="0"/>
              <a:t>Yes, you run the risk of getting fined.</a:t>
            </a:r>
          </a:p>
        </p:txBody>
      </p:sp>
    </p:spTree>
    <p:extLst>
      <p:ext uri="{BB962C8B-B14F-4D97-AF65-F5344CB8AC3E}">
        <p14:creationId xmlns:p14="http://schemas.microsoft.com/office/powerpoint/2010/main" val="612195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08A6-3A9A-457C-BFEC-A0CCB1C1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5653-16D0-4B4E-9A9F-454547362F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417D75-FCF2-4BA3-9995-EE284A6D5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1572-609A-4FD0-9E69-41B8C8FD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Recommended Practices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E5CD-A1C4-48B6-BB75-89E2B3F31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018520" cy="3385542"/>
          </a:xfrm>
        </p:spPr>
        <p:txBody>
          <a:bodyPr/>
          <a:lstStyle/>
          <a:p>
            <a:r>
              <a:rPr lang="en-US" dirty="0"/>
              <a:t>Use the ObjectGUID as source anchor</a:t>
            </a:r>
          </a:p>
          <a:p>
            <a:pPr lvl="1"/>
            <a:r>
              <a:rPr lang="en-US" dirty="0"/>
              <a:t>Azure AD Connect does this *</a:t>
            </a:r>
          </a:p>
          <a:p>
            <a:pPr lvl="1"/>
            <a:r>
              <a:rPr lang="en-US" dirty="0"/>
              <a:t>Microsoft Identity Manager (MIM) does this</a:t>
            </a:r>
          </a:p>
          <a:p>
            <a:r>
              <a:rPr lang="en-US" dirty="0"/>
              <a:t>Alternatively: Base64-encode the source anchor</a:t>
            </a:r>
          </a:p>
          <a:p>
            <a:pPr lvl="1"/>
            <a:r>
              <a:rPr lang="en-US" dirty="0"/>
              <a:t>It’s sufficient to not make it human readable</a:t>
            </a:r>
          </a:p>
          <a:p>
            <a:pPr lvl="1"/>
            <a:r>
              <a:rPr lang="en-US" dirty="0"/>
              <a:t>Encoding does not equal encrypting…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022286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1620</Words>
  <Application>Microsoft Office PowerPoint</Application>
  <PresentationFormat>Widescreen</PresentationFormat>
  <Paragraphs>198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Consolas</vt:lpstr>
      <vt:lpstr>Courier New</vt:lpstr>
      <vt:lpstr>Gill Sans</vt:lpstr>
      <vt:lpstr>Segoe UI</vt:lpstr>
      <vt:lpstr>Segoe UI Light</vt:lpstr>
      <vt:lpstr>Segoe UI Semibold</vt:lpstr>
      <vt:lpstr>Segoe UI Semilight</vt:lpstr>
      <vt:lpstr>Wingdings</vt:lpstr>
      <vt:lpstr>WHITE TEMPLATE</vt:lpstr>
      <vt:lpstr>Six Horror Stories of Hybrid Identity Mismanagement</vt:lpstr>
      <vt:lpstr>PowerPoint Presentation</vt:lpstr>
      <vt:lpstr>Agenda</vt:lpstr>
      <vt:lpstr>Hybrid Identity</vt:lpstr>
      <vt:lpstr>What defines a person?</vt:lpstr>
      <vt:lpstr>The story of…</vt:lpstr>
      <vt:lpstr>What we learned</vt:lpstr>
      <vt:lpstr>PowerPoint Presentation</vt:lpstr>
      <vt:lpstr>Recommended Practices</vt:lpstr>
      <vt:lpstr>How do you keep up to date?</vt:lpstr>
      <vt:lpstr>The story of…</vt:lpstr>
      <vt:lpstr>What we learned</vt:lpstr>
      <vt:lpstr>Question</vt:lpstr>
      <vt:lpstr>PowerPoint Presentation</vt:lpstr>
      <vt:lpstr>Further considerations</vt:lpstr>
      <vt:lpstr>Recommended Practices</vt:lpstr>
      <vt:lpstr>Can you give an estimate for implementing Hybrid Identity?</vt:lpstr>
      <vt:lpstr>The story of…</vt:lpstr>
      <vt:lpstr>PowerPoint Presentation</vt:lpstr>
      <vt:lpstr>What we learned</vt:lpstr>
      <vt:lpstr>Recommended Practices</vt:lpstr>
      <vt:lpstr>What does it mean to enable a user in MFA Server?</vt:lpstr>
      <vt:lpstr>The story of…</vt:lpstr>
      <vt:lpstr>What we learned</vt:lpstr>
      <vt:lpstr>PowerPoint Presentation</vt:lpstr>
      <vt:lpstr>Recommendations</vt:lpstr>
      <vt:lpstr>What’s a guest anyway?</vt:lpstr>
      <vt:lpstr>The story of…</vt:lpstr>
      <vt:lpstr>What we learned</vt:lpstr>
      <vt:lpstr>“We’re completely secure.”</vt:lpstr>
      <vt:lpstr>The story of…</vt:lpstr>
      <vt:lpstr>PowerPoint Presentation</vt:lpstr>
      <vt:lpstr>What we learned</vt:lpstr>
      <vt:lpstr>Concluding</vt:lpstr>
      <vt:lpstr>Just three things:</vt:lpstr>
      <vt:lpstr>Thank you!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Sander Berkouwer | SCCT</cp:lastModifiedBy>
  <cp:revision>72</cp:revision>
  <dcterms:created xsi:type="dcterms:W3CDTF">2018-07-31T14:16:34Z</dcterms:created>
  <dcterms:modified xsi:type="dcterms:W3CDTF">2020-03-03T20:20:19Z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