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9" r:id="rId5"/>
    <p:sldId id="261" r:id="rId6"/>
    <p:sldId id="263" r:id="rId7"/>
    <p:sldId id="267" r:id="rId8"/>
    <p:sldId id="270" r:id="rId9"/>
    <p:sldId id="264" r:id="rId10"/>
    <p:sldId id="266" r:id="rId11"/>
  </p:sldIdLst>
  <p:sldSz cx="6858000" cy="9906000" type="A4"/>
  <p:notesSz cx="6858000" cy="9144000"/>
  <p:custDataLst>
    <p:tags r:id="rId13"/>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973EC"/>
    <a:srgbClr val="92C6F1"/>
    <a:srgbClr val="6479E4"/>
    <a:srgbClr val="486DA8"/>
    <a:srgbClr val="BB5FB7"/>
    <a:srgbClr val="319AE2"/>
    <a:srgbClr val="8E66C9"/>
    <a:srgbClr val="D65CAB"/>
    <a:srgbClr val="3873EB"/>
    <a:srgbClr val="D834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2" autoAdjust="0"/>
    <p:restoredTop sz="96111" autoAdjust="0"/>
  </p:normalViewPr>
  <p:slideViewPr>
    <p:cSldViewPr snapToGrid="0">
      <p:cViewPr>
        <p:scale>
          <a:sx n="125" d="100"/>
          <a:sy n="125" d="100"/>
        </p:scale>
        <p:origin x="1373" y="-1627"/>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83F26-69D7-4B33-BCC5-DBE2B44CB6E3}" type="datetimeFigureOut">
              <a:rPr kumimoji="1" lang="ja-JP" altLang="en-US" smtClean="0"/>
              <a:t>2025/3/4</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B8ABB-3F4B-4459-9287-A095967FDAD5}" type="slidenum">
              <a:rPr kumimoji="1" lang="ja-JP" altLang="en-US" smtClean="0"/>
              <a:t>‹#›</a:t>
            </a:fld>
            <a:endParaRPr kumimoji="1" lang="ja-JP" altLang="en-US"/>
          </a:p>
        </p:txBody>
      </p:sp>
    </p:spTree>
    <p:extLst>
      <p:ext uri="{BB962C8B-B14F-4D97-AF65-F5344CB8AC3E}">
        <p14:creationId xmlns:p14="http://schemas.microsoft.com/office/powerpoint/2010/main" val="12466567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97CE3-54D8-4F41-047E-30119C9A6218}"/>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0BBC8805-263A-EF28-1DE1-0CCE53FBD4B8}"/>
              </a:ext>
            </a:extLst>
          </p:cNvPr>
          <p:cNvSpPr>
            <a:spLocks noGrp="1"/>
          </p:cNvSpPr>
          <p:nvPr>
            <p:ph type="ftr" sz="quarter" idx="10"/>
          </p:nvPr>
        </p:nvSpPr>
        <p:spPr/>
        <p:txBody>
          <a:bodyPr/>
          <a:lstStyle/>
          <a:p>
            <a:endParaRPr lang="ja-JP" altLang="en-US" dirty="0"/>
          </a:p>
        </p:txBody>
      </p:sp>
    </p:spTree>
    <p:extLst>
      <p:ext uri="{BB962C8B-B14F-4D97-AF65-F5344CB8AC3E}">
        <p14:creationId xmlns:p14="http://schemas.microsoft.com/office/powerpoint/2010/main" val="56879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表紙_ロゴ有">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3E46F7D8-4C1F-4249-B6E8-BE9859102B6B}"/>
              </a:ext>
            </a:extLst>
          </p:cNvPr>
          <p:cNvGraphicFramePr>
            <a:graphicFrameLocks noChangeAspect="1"/>
          </p:cNvGraphicFramePr>
          <p:nvPr userDrawn="1">
            <p:custDataLst>
              <p:tags r:id="rId1"/>
            </p:custDataLst>
            <p:extLst>
              <p:ext uri="{D42A27DB-BD31-4B8C-83A1-F6EECF244321}">
                <p14:modId xmlns:p14="http://schemas.microsoft.com/office/powerpoint/2010/main" val="274061427"/>
              </p:ext>
            </p:extLst>
          </p:nvPr>
        </p:nvGraphicFramePr>
        <p:xfrm>
          <a:off x="894" y="2294"/>
          <a:ext cx="893" cy="2294"/>
        </p:xfrm>
        <a:graphic>
          <a:graphicData uri="http://schemas.openxmlformats.org/presentationml/2006/ole">
            <mc:AlternateContent xmlns:mc="http://schemas.openxmlformats.org/markup-compatibility/2006">
              <mc:Choice xmlns:v="urn:schemas-microsoft-com:vml" Requires="v">
                <p:oleObj name="think-cellスライド" r:id="rId3" imgW="622" imgH="623" progId="TCLayout.ActiveDocument.1">
                  <p:embed/>
                </p:oleObj>
              </mc:Choice>
              <mc:Fallback>
                <p:oleObj name="think-cellスライド" r:id="rId3" imgW="622" imgH="623" progId="TCLayout.ActiveDocument.1">
                  <p:embed/>
                  <p:pic>
                    <p:nvPicPr>
                      <p:cNvPr id="3" name="オブジェクト 2" hidden="1">
                        <a:extLst>
                          <a:ext uri="{FF2B5EF4-FFF2-40B4-BE49-F238E27FC236}">
                            <a16:creationId xmlns:a16="http://schemas.microsoft.com/office/drawing/2014/main" id="{3E46F7D8-4C1F-4249-B6E8-BE9859102B6B}"/>
                          </a:ext>
                        </a:extLst>
                      </p:cNvPr>
                      <p:cNvPicPr/>
                      <p:nvPr/>
                    </p:nvPicPr>
                    <p:blipFill>
                      <a:blip r:embed="rId4"/>
                      <a:stretch>
                        <a:fillRect/>
                      </a:stretch>
                    </p:blipFill>
                    <p:spPr>
                      <a:xfrm>
                        <a:off x="894" y="2294"/>
                        <a:ext cx="893" cy="2294"/>
                      </a:xfrm>
                      <a:prstGeom prst="rect">
                        <a:avLst/>
                      </a:prstGeom>
                    </p:spPr>
                  </p:pic>
                </p:oleObj>
              </mc:Fallback>
            </mc:AlternateContent>
          </a:graphicData>
        </a:graphic>
      </p:graphicFrame>
      <p:sp>
        <p:nvSpPr>
          <p:cNvPr id="7" name="テキスト プレースホルダー 8">
            <a:extLst>
              <a:ext uri="{FF2B5EF4-FFF2-40B4-BE49-F238E27FC236}">
                <a16:creationId xmlns:a16="http://schemas.microsoft.com/office/drawing/2014/main" id="{25556ED8-F3E6-4E52-AEEE-590B94C74E1E}"/>
              </a:ext>
            </a:extLst>
          </p:cNvPr>
          <p:cNvSpPr>
            <a:spLocks noGrp="1"/>
          </p:cNvSpPr>
          <p:nvPr>
            <p:ph type="body" sz="quarter" idx="11" hasCustomPrompt="1"/>
          </p:nvPr>
        </p:nvSpPr>
        <p:spPr>
          <a:xfrm>
            <a:off x="2433354" y="6609297"/>
            <a:ext cx="4236232" cy="345081"/>
          </a:xfrm>
          <a:prstGeom prst="rect">
            <a:avLst/>
          </a:prstGeom>
        </p:spPr>
        <p:txBody>
          <a:bodyPr anchor="ctr">
            <a:noAutofit/>
          </a:bodyPr>
          <a:lstStyle>
            <a:lvl1pPr marL="0" indent="0">
              <a:buNone/>
              <a:defRPr sz="1733">
                <a:solidFill>
                  <a:schemeClr val="tx1"/>
                </a:solidFill>
                <a:latin typeface="ＭＳ Ｐゴシック" panose="020B0600070205080204" pitchFamily="50" charset="-128"/>
                <a:ea typeface="ＭＳ Ｐゴシック" panose="020B0600070205080204" pitchFamily="50" charset="-128"/>
              </a:defRPr>
            </a:lvl1pPr>
            <a:lvl2pPr marL="495285" indent="0">
              <a:buNone/>
              <a:defRPr/>
            </a:lvl2pPr>
            <a:lvl3pPr marL="990570" indent="0">
              <a:buNone/>
              <a:defRPr/>
            </a:lvl3pPr>
            <a:lvl4pPr marL="1485854" indent="0">
              <a:buNone/>
              <a:defRPr/>
            </a:lvl4pPr>
            <a:lvl5pPr marL="1981139" indent="0">
              <a:buNone/>
              <a:defRPr/>
            </a:lvl5pPr>
          </a:lstStyle>
          <a:p>
            <a:pPr lvl="0"/>
            <a:r>
              <a:rPr kumimoji="1" lang="en-US" altLang="ja-JP" dirty="0"/>
              <a:t>YYYY</a:t>
            </a:r>
            <a:r>
              <a:rPr kumimoji="1" lang="ja-JP" altLang="en-US" dirty="0"/>
              <a:t>年</a:t>
            </a:r>
            <a:r>
              <a:rPr kumimoji="1" lang="en-US" altLang="ja-JP" dirty="0"/>
              <a:t>MM</a:t>
            </a:r>
            <a:r>
              <a:rPr kumimoji="1" lang="ja-JP" altLang="en-US" dirty="0"/>
              <a:t>月</a:t>
            </a:r>
            <a:r>
              <a:rPr kumimoji="1" lang="en-US" altLang="ja-JP" dirty="0"/>
              <a:t>DD</a:t>
            </a:r>
            <a:r>
              <a:rPr kumimoji="1" lang="ja-JP" altLang="en-US" dirty="0"/>
              <a:t>日</a:t>
            </a:r>
          </a:p>
        </p:txBody>
      </p:sp>
      <p:sp>
        <p:nvSpPr>
          <p:cNvPr id="9" name="テキスト プレースホルダー 8">
            <a:extLst>
              <a:ext uri="{FF2B5EF4-FFF2-40B4-BE49-F238E27FC236}">
                <a16:creationId xmlns:a16="http://schemas.microsoft.com/office/drawing/2014/main" id="{563A1E94-E87F-4CC5-8B09-E03147FC1140}"/>
              </a:ext>
            </a:extLst>
          </p:cNvPr>
          <p:cNvSpPr>
            <a:spLocks noGrp="1"/>
          </p:cNvSpPr>
          <p:nvPr>
            <p:ph type="body" sz="quarter" idx="12" hasCustomPrompt="1"/>
          </p:nvPr>
        </p:nvSpPr>
        <p:spPr>
          <a:xfrm>
            <a:off x="2321877" y="2114446"/>
            <a:ext cx="4347707" cy="392727"/>
          </a:xfrm>
          <a:prstGeom prst="rect">
            <a:avLst/>
          </a:prstGeom>
        </p:spPr>
        <p:txBody>
          <a:bodyPr anchor="ctr"/>
          <a:lstStyle>
            <a:lvl1pPr marL="0" indent="0" algn="l">
              <a:buNone/>
              <a:defRPr sz="2311" b="1">
                <a:solidFill>
                  <a:schemeClr val="tx1"/>
                </a:solidFill>
                <a:latin typeface="ＭＳ Ｐゴシック" panose="020B0600070205080204" pitchFamily="50" charset="-128"/>
                <a:ea typeface="ＭＳ Ｐゴシック" panose="020B0600070205080204" pitchFamily="50" charset="-128"/>
              </a:defRPr>
            </a:lvl1pPr>
            <a:lvl2pPr marL="495285" indent="0">
              <a:buNone/>
              <a:defRPr/>
            </a:lvl2pPr>
            <a:lvl3pPr marL="990570" indent="0">
              <a:buNone/>
              <a:defRPr/>
            </a:lvl3pPr>
            <a:lvl4pPr marL="1485854" indent="0">
              <a:buNone/>
              <a:defRPr/>
            </a:lvl4pPr>
            <a:lvl5pPr marL="1981139" indent="0">
              <a:buNone/>
              <a:defRPr/>
            </a:lvl5pPr>
          </a:lstStyle>
          <a:p>
            <a:pPr lvl="0"/>
            <a:r>
              <a:rPr kumimoji="1" lang="en-US" altLang="ja-JP" dirty="0"/>
              <a:t>xxx</a:t>
            </a:r>
            <a:r>
              <a:rPr kumimoji="1" lang="ja-JP" altLang="en-US" dirty="0"/>
              <a:t>株式会社　御中</a:t>
            </a:r>
          </a:p>
        </p:txBody>
      </p:sp>
      <p:sp>
        <p:nvSpPr>
          <p:cNvPr id="10" name="テキスト プレースホルダー 8">
            <a:extLst>
              <a:ext uri="{FF2B5EF4-FFF2-40B4-BE49-F238E27FC236}">
                <a16:creationId xmlns:a16="http://schemas.microsoft.com/office/drawing/2014/main" id="{CCC6199A-A7A5-404A-AC06-3615A0A64208}"/>
              </a:ext>
            </a:extLst>
          </p:cNvPr>
          <p:cNvSpPr>
            <a:spLocks noGrp="1"/>
          </p:cNvSpPr>
          <p:nvPr>
            <p:ph type="body" sz="quarter" idx="13" hasCustomPrompt="1"/>
          </p:nvPr>
        </p:nvSpPr>
        <p:spPr>
          <a:xfrm>
            <a:off x="2433354" y="4428449"/>
            <a:ext cx="4236232" cy="425103"/>
          </a:xfrm>
          <a:prstGeom prst="rect">
            <a:avLst/>
          </a:prstGeom>
        </p:spPr>
        <p:txBody>
          <a:bodyPr anchor="ctr">
            <a:noAutofit/>
          </a:bodyPr>
          <a:lstStyle>
            <a:lvl1pPr marL="0" indent="0">
              <a:buNone/>
              <a:defRPr sz="2311" b="0">
                <a:solidFill>
                  <a:schemeClr val="tx1"/>
                </a:solidFill>
                <a:latin typeface="ＭＳ Ｐゴシック" panose="020B0600070205080204" pitchFamily="50" charset="-128"/>
                <a:ea typeface="ＭＳ Ｐゴシック" panose="020B0600070205080204" pitchFamily="50" charset="-128"/>
              </a:defRPr>
            </a:lvl1pPr>
            <a:lvl2pPr marL="495285" indent="0">
              <a:buNone/>
              <a:defRPr/>
            </a:lvl2pPr>
            <a:lvl3pPr marL="990570" indent="0">
              <a:buNone/>
              <a:defRPr/>
            </a:lvl3pPr>
            <a:lvl4pPr marL="1485854" indent="0">
              <a:buNone/>
              <a:defRPr/>
            </a:lvl4pPr>
            <a:lvl5pPr marL="1981139" indent="0">
              <a:buNone/>
              <a:defRPr/>
            </a:lvl5pPr>
          </a:lstStyle>
          <a:p>
            <a:pPr lvl="0"/>
            <a:r>
              <a:rPr kumimoji="1" lang="ja-JP" altLang="en-US" dirty="0"/>
              <a:t>サブタイトル</a:t>
            </a:r>
          </a:p>
        </p:txBody>
      </p:sp>
      <p:sp>
        <p:nvSpPr>
          <p:cNvPr id="22" name="タイトル 21">
            <a:extLst>
              <a:ext uri="{FF2B5EF4-FFF2-40B4-BE49-F238E27FC236}">
                <a16:creationId xmlns:a16="http://schemas.microsoft.com/office/drawing/2014/main" id="{D6369A60-D532-4C6A-B391-0C02A22EC57D}"/>
              </a:ext>
            </a:extLst>
          </p:cNvPr>
          <p:cNvSpPr>
            <a:spLocks noGrp="1"/>
          </p:cNvSpPr>
          <p:nvPr>
            <p:ph type="title" hasCustomPrompt="1"/>
          </p:nvPr>
        </p:nvSpPr>
        <p:spPr>
          <a:xfrm>
            <a:off x="2321877" y="3394887"/>
            <a:ext cx="4347707" cy="882038"/>
          </a:xfrm>
          <a:prstGeom prst="rect">
            <a:avLst/>
          </a:prstGeom>
        </p:spPr>
        <p:txBody>
          <a:bodyPr vert="horz" anchor="ctr" anchorCtr="0"/>
          <a:lstStyle>
            <a:lvl1pPr algn="l">
              <a:defRPr sz="3178" b="1">
                <a:solidFill>
                  <a:schemeClr val="tx1"/>
                </a:solidFill>
                <a:latin typeface="ＭＳ Ｐゴシック" panose="020B0600070205080204" pitchFamily="50" charset="-128"/>
                <a:ea typeface="ＭＳ Ｐゴシック" panose="020B0600070205080204" pitchFamily="50" charset="-128"/>
              </a:defRPr>
            </a:lvl1pPr>
          </a:lstStyle>
          <a:p>
            <a:r>
              <a:rPr kumimoji="1" lang="ja-JP" altLang="en-US" dirty="0"/>
              <a:t>タイトル</a:t>
            </a:r>
          </a:p>
        </p:txBody>
      </p:sp>
      <p:sp>
        <p:nvSpPr>
          <p:cNvPr id="31" name="テキスト プレースホルダー 8">
            <a:extLst>
              <a:ext uri="{FF2B5EF4-FFF2-40B4-BE49-F238E27FC236}">
                <a16:creationId xmlns:a16="http://schemas.microsoft.com/office/drawing/2014/main" id="{FA79EFDE-AFA6-4B5A-88FD-7A390B8560F1}"/>
              </a:ext>
            </a:extLst>
          </p:cNvPr>
          <p:cNvSpPr>
            <a:spLocks noGrp="1"/>
          </p:cNvSpPr>
          <p:nvPr>
            <p:ph type="body" sz="quarter" idx="14" hasCustomPrompt="1"/>
          </p:nvPr>
        </p:nvSpPr>
        <p:spPr>
          <a:xfrm>
            <a:off x="2433354" y="7191715"/>
            <a:ext cx="4236232" cy="461241"/>
          </a:xfrm>
          <a:prstGeom prst="rect">
            <a:avLst/>
          </a:prstGeom>
        </p:spPr>
        <p:txBody>
          <a:bodyPr anchor="ctr">
            <a:noAutofit/>
          </a:bodyPr>
          <a:lstStyle>
            <a:lvl1pPr marL="0" indent="0">
              <a:buNone/>
              <a:defRPr sz="1733">
                <a:solidFill>
                  <a:schemeClr val="tx1">
                    <a:lumMod val="75000"/>
                    <a:lumOff val="25000"/>
                  </a:schemeClr>
                </a:solidFill>
                <a:latin typeface="ＭＳ Ｐゴシック" panose="020B0600070205080204" pitchFamily="50" charset="-128"/>
                <a:ea typeface="ＭＳ Ｐゴシック" panose="020B0600070205080204" pitchFamily="50" charset="-128"/>
              </a:defRPr>
            </a:lvl1pPr>
            <a:lvl2pPr marL="495285" indent="0">
              <a:buNone/>
              <a:defRPr/>
            </a:lvl2pPr>
            <a:lvl3pPr marL="990570" indent="0">
              <a:buNone/>
              <a:defRPr/>
            </a:lvl3pPr>
            <a:lvl4pPr marL="1485854" indent="0">
              <a:buNone/>
              <a:defRPr/>
            </a:lvl4pPr>
            <a:lvl5pPr marL="1981139" indent="0">
              <a:buNone/>
              <a:defRPr/>
            </a:lvl5pPr>
          </a:lstStyle>
          <a:p>
            <a:pPr lvl="0"/>
            <a:r>
              <a:rPr kumimoji="1" lang="en-US" altLang="ja-JP" dirty="0" err="1"/>
              <a:t>Xkey</a:t>
            </a:r>
            <a:endParaRPr kumimoji="1" lang="ja-JP" altLang="en-US" dirty="0"/>
          </a:p>
        </p:txBody>
      </p:sp>
    </p:spTree>
    <p:extLst>
      <p:ext uri="{BB962C8B-B14F-4D97-AF65-F5344CB8AC3E}">
        <p14:creationId xmlns:p14="http://schemas.microsoft.com/office/powerpoint/2010/main" val="484071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7AE6A035-68EB-F052-FBB5-F054FAD90B92}"/>
              </a:ext>
            </a:extLst>
          </p:cNvPr>
          <p:cNvGraphicFramePr>
            <a:graphicFrameLocks noChangeAspect="1"/>
          </p:cNvGraphicFramePr>
          <p:nvPr userDrawn="1">
            <p:custDataLst>
              <p:tags r:id="rId4"/>
            </p:custDataLst>
            <p:extLst>
              <p:ext uri="{D42A27DB-BD31-4B8C-83A1-F6EECF244321}">
                <p14:modId xmlns:p14="http://schemas.microsoft.com/office/powerpoint/2010/main" val="272301780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スライド" r:id="rId5" imgW="512" imgH="514" progId="TCLayout.ActiveDocument.1">
                  <p:embed/>
                </p:oleObj>
              </mc:Choice>
              <mc:Fallback>
                <p:oleObj name="think-cellスライド" r:id="rId5" imgW="512" imgH="514" progId="TCLayout.ActiveDocument.1">
                  <p:embed/>
                  <p:pic>
                    <p:nvPicPr>
                      <p:cNvPr id="8" name="think-cell data - do not delete" hidden="1">
                        <a:extLst>
                          <a:ext uri="{FF2B5EF4-FFF2-40B4-BE49-F238E27FC236}">
                            <a16:creationId xmlns:a16="http://schemas.microsoft.com/office/drawing/2014/main" id="{7AE6A035-68EB-F052-FBB5-F054FAD90B92}"/>
                          </a:ext>
                        </a:extLst>
                      </p:cNvPr>
                      <p:cNvPicPr/>
                      <p:nvPr/>
                    </p:nvPicPr>
                    <p:blipFill>
                      <a:blip r:embed="rId6"/>
                      <a:stretch>
                        <a:fillRect/>
                      </a:stretch>
                    </p:blipFill>
                    <p:spPr>
                      <a:xfrm>
                        <a:off x="893" y="2294"/>
                        <a:ext cx="893" cy="2294"/>
                      </a:xfrm>
                      <a:prstGeom prst="rect">
                        <a:avLst/>
                      </a:prstGeom>
                    </p:spPr>
                  </p:pic>
                </p:oleObj>
              </mc:Fallback>
            </mc:AlternateContent>
          </a:graphicData>
        </a:graphic>
      </p:graphicFrame>
      <p:sp>
        <p:nvSpPr>
          <p:cNvPr id="23" name="Rectangle 12">
            <a:extLst>
              <a:ext uri="{FF2B5EF4-FFF2-40B4-BE49-F238E27FC236}">
                <a16:creationId xmlns:a16="http://schemas.microsoft.com/office/drawing/2014/main" id="{A3A43E81-E595-E8DA-138F-15A63517F70A}"/>
              </a:ext>
            </a:extLst>
          </p:cNvPr>
          <p:cNvSpPr txBox="1">
            <a:spLocks noChangeArrowheads="1"/>
          </p:cNvSpPr>
          <p:nvPr userDrawn="1"/>
        </p:nvSpPr>
        <p:spPr bwMode="auto">
          <a:xfrm>
            <a:off x="6342459" y="9465870"/>
            <a:ext cx="404813"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0" tIns="49530" rIns="99060" bIns="49530" numCol="1" anchor="ctr" anchorCtr="0" compatLnSpc="1">
            <a:prstTxWarp prst="textNoShape">
              <a:avLst/>
            </a:prstTxWarp>
            <a:noAutofit/>
          </a:bodyPr>
          <a:lstStyle>
            <a:defPPr>
              <a:defRPr lang="en-US"/>
            </a:defPPr>
            <a:lvl1pPr marL="0" algn="r" defTabSz="457200" rtl="0" eaLnBrk="1" latinLnBrk="0" hangingPunct="1">
              <a:defRPr sz="1000" kern="1200">
                <a:solidFill>
                  <a:schemeClr val="tx1"/>
                </a:solidFill>
                <a:latin typeface="Trebuchet MS"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90570" fontAlgn="base">
              <a:spcBef>
                <a:spcPct val="20000"/>
              </a:spcBef>
              <a:spcAft>
                <a:spcPct val="20000"/>
              </a:spcAft>
              <a:defRPr/>
            </a:pPr>
            <a:fld id="{09AC1447-9DB2-494F-AF1D-F30F4EC1DB11}" type="slidenum">
              <a:rPr kumimoji="1" lang="en-US" altLang="ja-JP" sz="1000" smtClean="0">
                <a:solidFill>
                  <a:srgbClr val="000000"/>
                </a:solidFill>
                <a:latin typeface="Meiryo UI" panose="020B0604030504040204" pitchFamily="50" charset="-128"/>
                <a:ea typeface="Meiryo UI" panose="020B0604030504040204" pitchFamily="50" charset="-128"/>
              </a:rPr>
              <a:pPr defTabSz="990570" fontAlgn="base">
                <a:spcBef>
                  <a:spcPct val="20000"/>
                </a:spcBef>
                <a:spcAft>
                  <a:spcPct val="20000"/>
                </a:spcAft>
                <a:defRPr/>
              </a:pPr>
              <a:t>‹#›</a:t>
            </a:fld>
            <a:endParaRPr kumimoji="1" lang="en-US" altLang="ja-JP" sz="900" dirty="0">
              <a:solidFill>
                <a:srgbClr val="000000"/>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EFBE98D2-4DF5-07BE-C41A-61DF10F88B24}"/>
              </a:ext>
            </a:extLst>
          </p:cNvPr>
          <p:cNvSpPr txBox="1"/>
          <p:nvPr userDrawn="1"/>
        </p:nvSpPr>
        <p:spPr>
          <a:xfrm>
            <a:off x="561539" y="6373769"/>
            <a:ext cx="42469" cy="121174"/>
          </a:xfrm>
          <a:prstGeom prst="rect">
            <a:avLst/>
          </a:prstGeom>
        </p:spPr>
        <p:txBody>
          <a:bodyPr vert="horz" wrap="square" lIns="52000" tIns="52000" rIns="52000" bIns="52000" rtlCol="0">
            <a:noAutofit/>
          </a:bodyPr>
          <a:lstStyle/>
          <a:p>
            <a:pPr algn="l"/>
            <a:endParaRPr kumimoji="1" lang="ja-JP" altLang="en-US" sz="2600" dirty="0">
              <a:latin typeface="ＭＳ Ｐゴシック" panose="020B0600070205080204" pitchFamily="50" charset="-128"/>
              <a:ea typeface="ＭＳ Ｐゴシック" panose="020B0600070205080204" pitchFamily="50" charset="-128"/>
            </a:endParaRPr>
          </a:p>
        </p:txBody>
      </p:sp>
      <p:sp>
        <p:nvSpPr>
          <p:cNvPr id="5" name="テキスト プレースホルダー 4">
            <a:extLst>
              <a:ext uri="{FF2B5EF4-FFF2-40B4-BE49-F238E27FC236}">
                <a16:creationId xmlns:a16="http://schemas.microsoft.com/office/drawing/2014/main" id="{C4A945B4-7729-7FD7-0F16-0C1B766C4A53}"/>
              </a:ext>
            </a:extLst>
          </p:cNvPr>
          <p:cNvSpPr>
            <a:spLocks noGrp="1"/>
          </p:cNvSpPr>
          <p:nvPr>
            <p:ph type="body" idx="1"/>
          </p:nvPr>
        </p:nvSpPr>
        <p:spPr>
          <a:xfrm>
            <a:off x="193775" y="942593"/>
            <a:ext cx="6480000" cy="906265"/>
          </a:xfrm>
          <a:prstGeom prst="rect">
            <a:avLst/>
          </a:prstGeom>
        </p:spPr>
        <p:txBody>
          <a:bodyPr vert="horz" lIns="36000" tIns="36000" rIns="36000" bIns="36000" rtlCol="0">
            <a:sp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a:extLst>
              <a:ext uri="{FF2B5EF4-FFF2-40B4-BE49-F238E27FC236}">
                <a16:creationId xmlns:a16="http://schemas.microsoft.com/office/drawing/2014/main" id="{4A2A314A-D8AF-3A7F-CC25-E487AE65383E}"/>
              </a:ext>
            </a:extLst>
          </p:cNvPr>
          <p:cNvSpPr>
            <a:spLocks noGrp="1"/>
          </p:cNvSpPr>
          <p:nvPr>
            <p:ph type="ftr" sz="quarter" idx="3"/>
          </p:nvPr>
        </p:nvSpPr>
        <p:spPr>
          <a:xfrm>
            <a:off x="193775" y="9523962"/>
            <a:ext cx="5366250" cy="195824"/>
          </a:xfrm>
          <a:prstGeom prst="rect">
            <a:avLst/>
          </a:prstGeom>
        </p:spPr>
        <p:txBody>
          <a:bodyPr vert="horz" lIns="36005" tIns="36005" rIns="36005" bIns="36005" rtlCol="0" anchor="ctr">
            <a:noAutofit/>
          </a:bodyPr>
          <a:lstStyle>
            <a:lvl1pPr algn="l">
              <a:defRPr sz="800">
                <a:solidFill>
                  <a:schemeClr val="tx1"/>
                </a:solidFill>
                <a:latin typeface="Meiryo UI" panose="020B0604030504040204" pitchFamily="50" charset="-128"/>
                <a:ea typeface="Meiryo UI" panose="020B0604030504040204" pitchFamily="50" charset="-128"/>
              </a:defRPr>
            </a:lvl1pPr>
          </a:lstStyle>
          <a:p>
            <a:endParaRPr lang="ja-JP" altLang="en-US" dirty="0"/>
          </a:p>
        </p:txBody>
      </p:sp>
      <p:sp>
        <p:nvSpPr>
          <p:cNvPr id="7" name="タイトル プレースホルダー 6">
            <a:extLst>
              <a:ext uri="{FF2B5EF4-FFF2-40B4-BE49-F238E27FC236}">
                <a16:creationId xmlns:a16="http://schemas.microsoft.com/office/drawing/2014/main" id="{F150859E-3358-E412-4ACF-7D22E1E956D3}"/>
              </a:ext>
            </a:extLst>
          </p:cNvPr>
          <p:cNvSpPr>
            <a:spLocks noGrp="1"/>
          </p:cNvSpPr>
          <p:nvPr>
            <p:ph type="title"/>
          </p:nvPr>
        </p:nvSpPr>
        <p:spPr>
          <a:xfrm>
            <a:off x="188914" y="236539"/>
            <a:ext cx="6480174" cy="550540"/>
          </a:xfrm>
          <a:prstGeom prst="rect">
            <a:avLst/>
          </a:prstGeom>
        </p:spPr>
        <p:txBody>
          <a:bodyPr vert="horz" lIns="91440" tIns="45720" rIns="91440" bIns="45720" rtlCol="0" anchor="ctr">
            <a:normAutofit/>
          </a:bodyPr>
          <a:lstStyle/>
          <a:p>
            <a:r>
              <a:rPr kumimoji="1" lang="ja-JP" altLang="en-US"/>
              <a:t>マスター タイトルの書式設定</a:t>
            </a:r>
          </a:p>
        </p:txBody>
      </p:sp>
    </p:spTree>
    <p:extLst>
      <p:ext uri="{BB962C8B-B14F-4D97-AF65-F5344CB8AC3E}">
        <p14:creationId xmlns:p14="http://schemas.microsoft.com/office/powerpoint/2010/main" val="1238470476"/>
      </p:ext>
    </p:extLst>
  </p:cSld>
  <p:clrMap bg1="lt1" tx1="dk1" bg2="lt2" tx2="dk2" accent1="accent1" accent2="accent2" accent3="accent3" accent4="accent4" accent5="accent5" accent6="accent6" hlink="hlink" folHlink="folHlink"/>
  <p:sldLayoutIdLst>
    <p:sldLayoutId id="2147483664" r:id="rId1"/>
    <p:sldLayoutId id="2147483663" r:id="rId2"/>
  </p:sldLayoutIdLst>
  <p:hf sldNum="0" hdr="0" dt="0"/>
  <p:txStyles>
    <p:titleStyle>
      <a:lvl1pPr algn="l" defTabSz="1320759" rtl="0" eaLnBrk="1" latinLnBrk="0" hangingPunct="1">
        <a:lnSpc>
          <a:spcPct val="90000"/>
        </a:lnSpc>
        <a:spcBef>
          <a:spcPct val="0"/>
        </a:spcBef>
        <a:buNone/>
        <a:defRPr kumimoji="1" lang="ja-JP" altLang="en-US" sz="1800" b="1" kern="1200">
          <a:solidFill>
            <a:schemeClr val="tx1"/>
          </a:solidFill>
          <a:latin typeface="Meiryo UI" panose="020B0604030504040204" pitchFamily="50" charset="-128"/>
          <a:ea typeface="Meiryo UI" panose="020B0604030504040204" pitchFamily="50" charset="-128"/>
          <a:cs typeface="+mj-cs"/>
        </a:defRPr>
      </a:lvl1pPr>
    </p:titleStyle>
    <p:bodyStyle>
      <a:lvl1pPr marL="0" indent="0" algn="l" defTabSz="1320759" rtl="0" eaLnBrk="1" latinLnBrk="0" hangingPunct="1">
        <a:lnSpc>
          <a:spcPts val="1300"/>
        </a:lnSpc>
        <a:spcBef>
          <a:spcPts val="0"/>
        </a:spcBef>
        <a:spcAft>
          <a:spcPct val="0"/>
        </a:spcAft>
        <a:buFont typeface="游ゴシック Medium" panose="020B0500000000000000" pitchFamily="50" charset="-128"/>
        <a:buNone/>
        <a:defRPr kumimoji="1" lang="ja-JP" altLang="en-US" sz="1100" kern="1200" dirty="0" smtClean="0">
          <a:solidFill>
            <a:schemeClr val="tx1"/>
          </a:solidFill>
          <a:latin typeface="Meiryo UI" panose="020B0604030504040204" pitchFamily="50" charset="-128"/>
          <a:ea typeface="Meiryo UI" panose="020B0604030504040204" pitchFamily="50" charset="-128"/>
          <a:cs typeface="+mn-cs"/>
        </a:defRPr>
      </a:lvl1pPr>
      <a:lvl2pPr marL="197197" indent="-197197" algn="l" defTabSz="1320759" rtl="0" eaLnBrk="1" latinLnBrk="0" hangingPunct="1">
        <a:lnSpc>
          <a:spcPts val="1300"/>
        </a:lnSpc>
        <a:spcBef>
          <a:spcPts val="0"/>
        </a:spcBef>
        <a:spcAft>
          <a:spcPct val="0"/>
        </a:spcAft>
        <a:buFont typeface="游ゴシック Medium" panose="020B0500000000000000" pitchFamily="50" charset="-128"/>
        <a:buChar char="-"/>
        <a:defRPr kumimoji="1" lang="ja-JP" altLang="en-US" sz="1100" kern="1200" dirty="0">
          <a:solidFill>
            <a:schemeClr val="tx1"/>
          </a:solidFill>
          <a:latin typeface="Meiryo UI" panose="020B0604030504040204" pitchFamily="50" charset="-128"/>
          <a:ea typeface="Meiryo UI" panose="020B0604030504040204" pitchFamily="50" charset="-128"/>
          <a:cs typeface="+mn-cs"/>
        </a:defRPr>
      </a:lvl2pPr>
      <a:lvl3pPr marL="457586" indent="-197594" algn="l" defTabSz="1320759" rtl="0" eaLnBrk="1" latinLnBrk="0" hangingPunct="1">
        <a:lnSpc>
          <a:spcPts val="1300"/>
        </a:lnSpc>
        <a:spcBef>
          <a:spcPts val="0"/>
        </a:spcBef>
        <a:spcAft>
          <a:spcPct val="0"/>
        </a:spcAft>
        <a:buFont typeface="游ゴシック Medium" panose="020B0500000000000000" pitchFamily="50" charset="-128"/>
        <a:buChar char="•"/>
        <a:defRPr kumimoji="1" lang="ja-JP" altLang="en-US" sz="1100" kern="1200" dirty="0">
          <a:solidFill>
            <a:schemeClr val="tx1"/>
          </a:solidFill>
          <a:latin typeface="Meiryo UI" panose="020B0604030504040204" pitchFamily="50" charset="-128"/>
          <a:ea typeface="Meiryo UI" panose="020B0604030504040204" pitchFamily="50" charset="-128"/>
          <a:cs typeface="+mn-cs"/>
        </a:defRPr>
      </a:lvl3pPr>
      <a:lvl4pPr marL="717578" indent="-197594" algn="l" defTabSz="1320759" rtl="0" eaLnBrk="1" latinLnBrk="0" hangingPunct="1">
        <a:lnSpc>
          <a:spcPts val="1300"/>
        </a:lnSpc>
        <a:spcBef>
          <a:spcPts val="0"/>
        </a:spcBef>
        <a:spcAft>
          <a:spcPct val="0"/>
        </a:spcAft>
        <a:buFont typeface="游ゴシック Medium" panose="020B0500000000000000" pitchFamily="50" charset="-128"/>
        <a:buChar char="-"/>
        <a:defRPr kumimoji="1" lang="ja-JP" altLang="en-US" sz="1100" kern="1200" dirty="0">
          <a:solidFill>
            <a:schemeClr val="tx1"/>
          </a:solidFill>
          <a:latin typeface="Meiryo UI" panose="020B0604030504040204" pitchFamily="50" charset="-128"/>
          <a:ea typeface="Meiryo UI" panose="020B0604030504040204" pitchFamily="50" charset="-128"/>
          <a:cs typeface="+mn-cs"/>
        </a:defRPr>
      </a:lvl4pPr>
      <a:lvl5pPr marL="977570" indent="-197594" algn="l" defTabSz="1320759" rtl="0" eaLnBrk="1" latinLnBrk="0" hangingPunct="1">
        <a:lnSpc>
          <a:spcPts val="1300"/>
        </a:lnSpc>
        <a:spcBef>
          <a:spcPts val="0"/>
        </a:spcBef>
        <a:spcAft>
          <a:spcPct val="0"/>
        </a:spcAft>
        <a:buFont typeface="游ゴシック Medium" panose="020B0500000000000000" pitchFamily="50" charset="-128"/>
        <a:buChar char="•"/>
        <a:defRPr kumimoji="1" lang="ja-JP" altLang="en-US" sz="1100" kern="1200" dirty="0">
          <a:solidFill>
            <a:schemeClr val="tx1"/>
          </a:solidFill>
          <a:latin typeface="Meiryo UI" panose="020B0604030504040204" pitchFamily="50" charset="-128"/>
          <a:ea typeface="Meiryo UI" panose="020B0604030504040204" pitchFamily="50" charset="-128"/>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kumimoji="1"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kumimoji="1"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kumimoji="1"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kumimoji="1" sz="2600" kern="1200">
          <a:solidFill>
            <a:schemeClr val="tx1"/>
          </a:solidFill>
          <a:latin typeface="+mn-lt"/>
          <a:ea typeface="+mn-ea"/>
          <a:cs typeface="+mn-cs"/>
        </a:defRPr>
      </a:lvl9pPr>
    </p:bodyStyle>
    <p:otherStyle>
      <a:defPPr>
        <a:defRPr lang="ja-JP"/>
      </a:defPPr>
      <a:lvl1pPr marL="0" algn="l" defTabSz="1320759" rtl="0" eaLnBrk="1" latinLnBrk="0" hangingPunct="1">
        <a:defRPr kumimoji="1" sz="2600" kern="1200">
          <a:solidFill>
            <a:schemeClr val="tx1"/>
          </a:solidFill>
          <a:latin typeface="+mn-lt"/>
          <a:ea typeface="+mn-ea"/>
          <a:cs typeface="+mn-cs"/>
        </a:defRPr>
      </a:lvl1pPr>
      <a:lvl2pPr marL="660380" algn="l" defTabSz="1320759" rtl="0" eaLnBrk="1" latinLnBrk="0" hangingPunct="1">
        <a:defRPr kumimoji="1" sz="2600" kern="1200">
          <a:solidFill>
            <a:schemeClr val="tx1"/>
          </a:solidFill>
          <a:latin typeface="+mn-lt"/>
          <a:ea typeface="+mn-ea"/>
          <a:cs typeface="+mn-cs"/>
        </a:defRPr>
      </a:lvl2pPr>
      <a:lvl3pPr marL="1320759" algn="l" defTabSz="1320759" rtl="0" eaLnBrk="1" latinLnBrk="0" hangingPunct="1">
        <a:defRPr kumimoji="1" sz="2600" kern="1200">
          <a:solidFill>
            <a:schemeClr val="tx1"/>
          </a:solidFill>
          <a:latin typeface="+mn-lt"/>
          <a:ea typeface="+mn-ea"/>
          <a:cs typeface="+mn-cs"/>
        </a:defRPr>
      </a:lvl3pPr>
      <a:lvl4pPr marL="1981139" algn="l" defTabSz="1320759" rtl="0" eaLnBrk="1" latinLnBrk="0" hangingPunct="1">
        <a:defRPr kumimoji="1" sz="2600" kern="1200">
          <a:solidFill>
            <a:schemeClr val="tx1"/>
          </a:solidFill>
          <a:latin typeface="+mn-lt"/>
          <a:ea typeface="+mn-ea"/>
          <a:cs typeface="+mn-cs"/>
        </a:defRPr>
      </a:lvl4pPr>
      <a:lvl5pPr marL="2641519" algn="l" defTabSz="1320759" rtl="0" eaLnBrk="1" latinLnBrk="0" hangingPunct="1">
        <a:defRPr kumimoji="1" sz="2600" kern="1200">
          <a:solidFill>
            <a:schemeClr val="tx1"/>
          </a:solidFill>
          <a:latin typeface="+mn-lt"/>
          <a:ea typeface="+mn-ea"/>
          <a:cs typeface="+mn-cs"/>
        </a:defRPr>
      </a:lvl5pPr>
      <a:lvl6pPr marL="3301898" algn="l" defTabSz="1320759" rtl="0" eaLnBrk="1" latinLnBrk="0" hangingPunct="1">
        <a:defRPr kumimoji="1" sz="2600" kern="1200">
          <a:solidFill>
            <a:schemeClr val="tx1"/>
          </a:solidFill>
          <a:latin typeface="+mn-lt"/>
          <a:ea typeface="+mn-ea"/>
          <a:cs typeface="+mn-cs"/>
        </a:defRPr>
      </a:lvl6pPr>
      <a:lvl7pPr marL="3962278" algn="l" defTabSz="1320759" rtl="0" eaLnBrk="1" latinLnBrk="0" hangingPunct="1">
        <a:defRPr kumimoji="1" sz="2600" kern="1200">
          <a:solidFill>
            <a:schemeClr val="tx1"/>
          </a:solidFill>
          <a:latin typeface="+mn-lt"/>
          <a:ea typeface="+mn-ea"/>
          <a:cs typeface="+mn-cs"/>
        </a:defRPr>
      </a:lvl7pPr>
      <a:lvl8pPr marL="4622658" algn="l" defTabSz="1320759" rtl="0" eaLnBrk="1" latinLnBrk="0" hangingPunct="1">
        <a:defRPr kumimoji="1" sz="2600" kern="1200">
          <a:solidFill>
            <a:schemeClr val="tx1"/>
          </a:solidFill>
          <a:latin typeface="+mn-lt"/>
          <a:ea typeface="+mn-ea"/>
          <a:cs typeface="+mn-cs"/>
        </a:defRPr>
      </a:lvl8pPr>
      <a:lvl9pPr marL="5283037" algn="l" defTabSz="1320759" rtl="0" eaLnBrk="1" latinLnBrk="0" hangingPunct="1">
        <a:defRPr kumimoji="1" sz="2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9" userDrawn="1">
          <p15:clr>
            <a:srgbClr val="F26B43"/>
          </p15:clr>
        </p15:guide>
        <p15:guide id="2" pos="4201" userDrawn="1">
          <p15:clr>
            <a:srgbClr val="F26B43"/>
          </p15:clr>
        </p15:guide>
        <p15:guide id="3" orient="horz" pos="149" userDrawn="1">
          <p15:clr>
            <a:srgbClr val="F26B43"/>
          </p15:clr>
        </p15:guide>
        <p15:guide id="4" orient="horz" pos="59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image" Target="../media/image95.png"/><Relationship Id="rId26" Type="http://schemas.openxmlformats.org/officeDocument/2006/relationships/image" Target="../media/image103.png"/><Relationship Id="rId39" Type="http://schemas.openxmlformats.org/officeDocument/2006/relationships/image" Target="../media/image116.png"/><Relationship Id="rId21" Type="http://schemas.openxmlformats.org/officeDocument/2006/relationships/image" Target="../media/image98.png"/><Relationship Id="rId34" Type="http://schemas.openxmlformats.org/officeDocument/2006/relationships/image" Target="../media/image111.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5" Type="http://schemas.openxmlformats.org/officeDocument/2006/relationships/image" Target="../media/image102.png"/><Relationship Id="rId33" Type="http://schemas.openxmlformats.org/officeDocument/2006/relationships/image" Target="../media/image110.png"/><Relationship Id="rId38" Type="http://schemas.openxmlformats.org/officeDocument/2006/relationships/image" Target="../media/image115.png"/><Relationship Id="rId2" Type="http://schemas.openxmlformats.org/officeDocument/2006/relationships/slideLayout" Target="../slideLayouts/slideLayout1.xml"/><Relationship Id="rId16" Type="http://schemas.openxmlformats.org/officeDocument/2006/relationships/image" Target="../media/image93.png"/><Relationship Id="rId20" Type="http://schemas.openxmlformats.org/officeDocument/2006/relationships/image" Target="../media/image97.png"/><Relationship Id="rId29" Type="http://schemas.openxmlformats.org/officeDocument/2006/relationships/image" Target="../media/image106.png"/><Relationship Id="rId1" Type="http://schemas.openxmlformats.org/officeDocument/2006/relationships/tags" Target="../tags/tag13.xml"/><Relationship Id="rId6" Type="http://schemas.openxmlformats.org/officeDocument/2006/relationships/image" Target="../media/image83.png"/><Relationship Id="rId11" Type="http://schemas.openxmlformats.org/officeDocument/2006/relationships/image" Target="../media/image88.png"/><Relationship Id="rId24" Type="http://schemas.openxmlformats.org/officeDocument/2006/relationships/image" Target="../media/image101.png"/><Relationship Id="rId32" Type="http://schemas.openxmlformats.org/officeDocument/2006/relationships/image" Target="../media/image109.png"/><Relationship Id="rId37" Type="http://schemas.openxmlformats.org/officeDocument/2006/relationships/image" Target="../media/image114.png"/><Relationship Id="rId40" Type="http://schemas.openxmlformats.org/officeDocument/2006/relationships/image" Target="../media/image117.png"/><Relationship Id="rId5" Type="http://schemas.openxmlformats.org/officeDocument/2006/relationships/image" Target="../media/image82.png"/><Relationship Id="rId15" Type="http://schemas.openxmlformats.org/officeDocument/2006/relationships/image" Target="../media/image92.png"/><Relationship Id="rId23" Type="http://schemas.openxmlformats.org/officeDocument/2006/relationships/image" Target="../media/image100.png"/><Relationship Id="rId28" Type="http://schemas.openxmlformats.org/officeDocument/2006/relationships/image" Target="../media/image105.png"/><Relationship Id="rId36" Type="http://schemas.openxmlformats.org/officeDocument/2006/relationships/image" Target="../media/image113.png"/><Relationship Id="rId10" Type="http://schemas.openxmlformats.org/officeDocument/2006/relationships/image" Target="../media/image87.png"/><Relationship Id="rId19" Type="http://schemas.openxmlformats.org/officeDocument/2006/relationships/image" Target="../media/image96.png"/><Relationship Id="rId31" Type="http://schemas.openxmlformats.org/officeDocument/2006/relationships/image" Target="../media/image108.png"/><Relationship Id="rId4" Type="http://schemas.openxmlformats.org/officeDocument/2006/relationships/image" Target="../media/image6.emf"/><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 Id="rId27" Type="http://schemas.openxmlformats.org/officeDocument/2006/relationships/image" Target="../media/image104.png"/><Relationship Id="rId30" Type="http://schemas.openxmlformats.org/officeDocument/2006/relationships/image" Target="../media/image107.png"/><Relationship Id="rId35" Type="http://schemas.openxmlformats.org/officeDocument/2006/relationships/image" Target="../media/image112.png"/><Relationship Id="rId8" Type="http://schemas.openxmlformats.org/officeDocument/2006/relationships/image" Target="../media/image85.png"/><Relationship Id="rId3"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4.bin"/><Relationship Id="rId7" Type="http://schemas.openxmlformats.org/officeDocument/2006/relationships/hyperlink" Target="https://xkey.infiniticlips.com/ja/download" TargetMode="External"/><Relationship Id="rId12"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6.emf"/><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5.bin"/><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6.emf"/><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6.bin"/><Relationship Id="rId7"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xkey.infiniticlips.com/ja/download" TargetMode="External"/><Relationship Id="rId4" Type="http://schemas.openxmlformats.org/officeDocument/2006/relationships/image" Target="../media/image20.emf"/><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oleObject" Target="../embeddings/oleObject7.bin"/><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slideLayout" Target="../slideLayouts/slideLayout1.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tags" Target="../tags/tag8.xml"/><Relationship Id="rId6" Type="http://schemas.microsoft.com/office/2007/relationships/hdphoto" Target="../media/hdphoto1.wdp"/><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4.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svg"/><Relationship Id="rId19" Type="http://schemas.openxmlformats.org/officeDocument/2006/relationships/image" Target="../media/image37.png"/><Relationship Id="rId4" Type="http://schemas.openxmlformats.org/officeDocument/2006/relationships/image" Target="../media/image6.emf"/><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s>
</file>

<file path=ppt/slides/_rels/slide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microsoft.com/office/2007/relationships/hdphoto" Target="../media/hdphoto2.wdp"/><Relationship Id="rId3" Type="http://schemas.openxmlformats.org/officeDocument/2006/relationships/oleObject" Target="../embeddings/oleObject8.bin"/><Relationship Id="rId21" Type="http://schemas.openxmlformats.org/officeDocument/2006/relationships/image" Target="../media/image63.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slideLayout" Target="../slideLayouts/slideLayout1.xml"/><Relationship Id="rId16" Type="http://schemas.openxmlformats.org/officeDocument/2006/relationships/image" Target="../media/image59.png"/><Relationship Id="rId20" Type="http://schemas.openxmlformats.org/officeDocument/2006/relationships/image" Target="../media/image62.png"/><Relationship Id="rId1" Type="http://schemas.openxmlformats.org/officeDocument/2006/relationships/tags" Target="../tags/tag9.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1.png"/><Relationship Id="rId4" Type="http://schemas.openxmlformats.org/officeDocument/2006/relationships/image" Target="../media/image6.emf"/><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4.png"/><Relationship Id="rId5" Type="http://schemas.openxmlformats.org/officeDocument/2006/relationships/image" Target="../media/image67.png"/><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13" Type="http://schemas.openxmlformats.org/officeDocument/2006/relationships/image" Target="../media/image39.png"/><Relationship Id="rId18" Type="http://schemas.microsoft.com/office/2007/relationships/hdphoto" Target="../media/hdphoto1.wdp"/><Relationship Id="rId26" Type="http://schemas.openxmlformats.org/officeDocument/2006/relationships/image" Target="../media/image30.png"/><Relationship Id="rId39" Type="http://schemas.openxmlformats.org/officeDocument/2006/relationships/image" Target="../media/image76.png"/><Relationship Id="rId21" Type="http://schemas.openxmlformats.org/officeDocument/2006/relationships/image" Target="../media/image27.png"/><Relationship Id="rId34" Type="http://schemas.openxmlformats.org/officeDocument/2006/relationships/image" Target="../media/image71.png"/><Relationship Id="rId42" Type="http://schemas.openxmlformats.org/officeDocument/2006/relationships/image" Target="../media/image79.png"/><Relationship Id="rId47" Type="http://schemas.openxmlformats.org/officeDocument/2006/relationships/image" Target="../media/image64.png"/><Relationship Id="rId50" Type="http://schemas.openxmlformats.org/officeDocument/2006/relationships/image" Target="../media/image42.png"/><Relationship Id="rId55" Type="http://schemas.openxmlformats.org/officeDocument/2006/relationships/image" Target="../media/image43.png"/><Relationship Id="rId7" Type="http://schemas.openxmlformats.org/officeDocument/2006/relationships/image" Target="../media/image50.png"/><Relationship Id="rId2" Type="http://schemas.openxmlformats.org/officeDocument/2006/relationships/slideLayout" Target="../slideLayouts/slideLayout1.xml"/><Relationship Id="rId16" Type="http://schemas.openxmlformats.org/officeDocument/2006/relationships/image" Target="../media/image49.png"/><Relationship Id="rId29" Type="http://schemas.openxmlformats.org/officeDocument/2006/relationships/image" Target="../media/image33.png"/><Relationship Id="rId11" Type="http://schemas.openxmlformats.org/officeDocument/2006/relationships/image" Target="../media/image35.png"/><Relationship Id="rId24" Type="http://schemas.openxmlformats.org/officeDocument/2006/relationships/image" Target="../media/image55.png"/><Relationship Id="rId32" Type="http://schemas.openxmlformats.org/officeDocument/2006/relationships/image" Target="../media/image69.png"/><Relationship Id="rId37" Type="http://schemas.openxmlformats.org/officeDocument/2006/relationships/image" Target="../media/image74.png"/><Relationship Id="rId40" Type="http://schemas.openxmlformats.org/officeDocument/2006/relationships/image" Target="../media/image77.png"/><Relationship Id="rId45" Type="http://schemas.openxmlformats.org/officeDocument/2006/relationships/image" Target="../media/image62.png"/><Relationship Id="rId53" Type="http://schemas.openxmlformats.org/officeDocument/2006/relationships/image" Target="../media/image46.png"/><Relationship Id="rId5" Type="http://schemas.openxmlformats.org/officeDocument/2006/relationships/image" Target="../media/image48.png"/><Relationship Id="rId10" Type="http://schemas.openxmlformats.org/officeDocument/2006/relationships/image" Target="../media/image53.png"/><Relationship Id="rId19" Type="http://schemas.openxmlformats.org/officeDocument/2006/relationships/image" Target="../media/image25.png"/><Relationship Id="rId31" Type="http://schemas.openxmlformats.org/officeDocument/2006/relationships/image" Target="../media/image68.png"/><Relationship Id="rId44" Type="http://schemas.openxmlformats.org/officeDocument/2006/relationships/image" Target="../media/image81.png"/><Relationship Id="rId52" Type="http://schemas.openxmlformats.org/officeDocument/2006/relationships/image" Target="../media/image45.png"/><Relationship Id="rId4" Type="http://schemas.openxmlformats.org/officeDocument/2006/relationships/image" Target="../media/image6.emf"/><Relationship Id="rId9" Type="http://schemas.openxmlformats.org/officeDocument/2006/relationships/image" Target="../media/image52.png"/><Relationship Id="rId14" Type="http://schemas.openxmlformats.org/officeDocument/2006/relationships/image" Target="../media/image40.png"/><Relationship Id="rId22" Type="http://schemas.openxmlformats.org/officeDocument/2006/relationships/image" Target="../media/image28.sv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72.png"/><Relationship Id="rId43" Type="http://schemas.openxmlformats.org/officeDocument/2006/relationships/image" Target="../media/image80.png"/><Relationship Id="rId48" Type="http://schemas.openxmlformats.org/officeDocument/2006/relationships/image" Target="../media/image60.png"/><Relationship Id="rId8" Type="http://schemas.openxmlformats.org/officeDocument/2006/relationships/image" Target="../media/image51.png"/><Relationship Id="rId51" Type="http://schemas.openxmlformats.org/officeDocument/2006/relationships/image" Target="../media/image44.png"/><Relationship Id="rId3" Type="http://schemas.openxmlformats.org/officeDocument/2006/relationships/oleObject" Target="../embeddings/oleObject11.bin"/><Relationship Id="rId12" Type="http://schemas.openxmlformats.org/officeDocument/2006/relationships/image" Target="../media/image36.png"/><Relationship Id="rId17" Type="http://schemas.openxmlformats.org/officeDocument/2006/relationships/image" Target="../media/image24.png"/><Relationship Id="rId25" Type="http://schemas.openxmlformats.org/officeDocument/2006/relationships/image" Target="../media/image29.png"/><Relationship Id="rId33" Type="http://schemas.openxmlformats.org/officeDocument/2006/relationships/image" Target="../media/image70.png"/><Relationship Id="rId38" Type="http://schemas.openxmlformats.org/officeDocument/2006/relationships/image" Target="../media/image75.png"/><Relationship Id="rId46" Type="http://schemas.openxmlformats.org/officeDocument/2006/relationships/image" Target="../media/image63.png"/><Relationship Id="rId20" Type="http://schemas.openxmlformats.org/officeDocument/2006/relationships/image" Target="../media/image26.svg"/><Relationship Id="rId41" Type="http://schemas.openxmlformats.org/officeDocument/2006/relationships/image" Target="../media/image78.png"/><Relationship Id="rId54" Type="http://schemas.openxmlformats.org/officeDocument/2006/relationships/image" Target="../media/image47.png"/><Relationship Id="rId1" Type="http://schemas.openxmlformats.org/officeDocument/2006/relationships/tags" Target="../tags/tag12.xml"/><Relationship Id="rId6" Type="http://schemas.openxmlformats.org/officeDocument/2006/relationships/image" Target="../media/image57.png"/><Relationship Id="rId15" Type="http://schemas.openxmlformats.org/officeDocument/2006/relationships/image" Target="../media/image41.png"/><Relationship Id="rId23" Type="http://schemas.openxmlformats.org/officeDocument/2006/relationships/image" Target="../media/image54.png"/><Relationship Id="rId28" Type="http://schemas.openxmlformats.org/officeDocument/2006/relationships/image" Target="../media/image32.png"/><Relationship Id="rId36" Type="http://schemas.openxmlformats.org/officeDocument/2006/relationships/image" Target="../media/image73.png"/><Relationship Id="rId4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オブジェクト 6" hidden="1">
            <a:extLst>
              <a:ext uri="{FF2B5EF4-FFF2-40B4-BE49-F238E27FC236}">
                <a16:creationId xmlns:a16="http://schemas.microsoft.com/office/drawing/2014/main" id="{0E136A08-FF20-4343-AA5C-42ECF180861F}"/>
              </a:ext>
            </a:extLst>
          </p:cNvPr>
          <p:cNvGraphicFramePr>
            <a:graphicFrameLocks noChangeAspect="1"/>
          </p:cNvGraphicFramePr>
          <p:nvPr>
            <p:custDataLst>
              <p:tags r:id="rId1"/>
            </p:custDataLst>
            <p:extLst>
              <p:ext uri="{D42A27DB-BD31-4B8C-83A1-F6EECF244321}">
                <p14:modId xmlns:p14="http://schemas.microsoft.com/office/powerpoint/2010/main" val="3766736641"/>
              </p:ext>
            </p:extLst>
          </p:nvPr>
        </p:nvGraphicFramePr>
        <p:xfrm>
          <a:off x="-3172706" y="2294"/>
          <a:ext cx="2294" cy="2294"/>
        </p:xfrm>
        <a:graphic>
          <a:graphicData uri="http://schemas.openxmlformats.org/presentationml/2006/ole">
            <mc:AlternateContent xmlns:mc="http://schemas.openxmlformats.org/markup-compatibility/2006">
              <mc:Choice xmlns:v="urn:schemas-microsoft-com:vml" Requires="v">
                <p:oleObj name="think-cellスライド" r:id="rId3" imgW="384" imgH="384" progId="TCLayout.ActiveDocument.1">
                  <p:embed/>
                </p:oleObj>
              </mc:Choice>
              <mc:Fallback>
                <p:oleObj name="think-cellスライド" r:id="rId3" imgW="384" imgH="384" progId="TCLayout.ActiveDocument.1">
                  <p:embed/>
                  <p:pic>
                    <p:nvPicPr>
                      <p:cNvPr id="7" name="オブジェクト 6" hidden="1">
                        <a:extLst>
                          <a:ext uri="{FF2B5EF4-FFF2-40B4-BE49-F238E27FC236}">
                            <a16:creationId xmlns:a16="http://schemas.microsoft.com/office/drawing/2014/main" id="{0E136A08-FF20-4343-AA5C-42ECF180861F}"/>
                          </a:ext>
                        </a:extLst>
                      </p:cNvPr>
                      <p:cNvPicPr/>
                      <p:nvPr/>
                    </p:nvPicPr>
                    <p:blipFill>
                      <a:blip r:embed="rId4"/>
                      <a:stretch>
                        <a:fillRect/>
                      </a:stretch>
                    </p:blipFill>
                    <p:spPr>
                      <a:xfrm>
                        <a:off x="-3172706" y="2294"/>
                        <a:ext cx="2294" cy="2294"/>
                      </a:xfrm>
                      <a:prstGeom prst="rect">
                        <a:avLst/>
                      </a:prstGeom>
                    </p:spPr>
                  </p:pic>
                </p:oleObj>
              </mc:Fallback>
            </mc:AlternateContent>
          </a:graphicData>
        </a:graphic>
      </p:graphicFrame>
      <p:sp>
        <p:nvSpPr>
          <p:cNvPr id="14" name="タイトル 13">
            <a:extLst>
              <a:ext uri="{FF2B5EF4-FFF2-40B4-BE49-F238E27FC236}">
                <a16:creationId xmlns:a16="http://schemas.microsoft.com/office/drawing/2014/main" id="{4982D483-EFC2-0439-BC3C-E9C8EF3C27A8}"/>
              </a:ext>
            </a:extLst>
          </p:cNvPr>
          <p:cNvSpPr>
            <a:spLocks noGrp="1"/>
          </p:cNvSpPr>
          <p:nvPr>
            <p:ph type="title"/>
          </p:nvPr>
        </p:nvSpPr>
        <p:spPr>
          <a:xfrm>
            <a:off x="531349" y="5040807"/>
            <a:ext cx="5825644" cy="882038"/>
          </a:xfrm>
        </p:spPr>
        <p:txBody>
          <a:bodyPr vert="horz">
            <a:normAutofit fontScale="90000"/>
          </a:bodyPr>
          <a:lstStyle/>
          <a:p>
            <a:pPr algn="ctr"/>
            <a:r>
              <a:rPr lang="ja-JP" altLang="en-US" sz="4000" b="1" i="0" dirty="0">
                <a:solidFill>
                  <a:srgbClr val="111827"/>
                </a:solidFill>
                <a:effectLst/>
                <a:latin typeface="__Noto_Sans_JP_4ec2c1"/>
              </a:rPr>
              <a:t>プレゼンをもっとパワフルに</a:t>
            </a:r>
            <a:br>
              <a:rPr lang="ja-JP" altLang="en-US" sz="3600" b="1" i="0" dirty="0">
                <a:solidFill>
                  <a:srgbClr val="111827"/>
                </a:solidFill>
                <a:effectLst/>
                <a:latin typeface="__Noto_Sans_JP_4ec2c1"/>
              </a:rPr>
            </a:br>
            <a:r>
              <a:rPr lang="en-US" altLang="ja-JP" b="0" i="0" dirty="0">
                <a:solidFill>
                  <a:srgbClr val="111827"/>
                </a:solidFill>
                <a:effectLst/>
                <a:latin typeface="__Noto_Sans_JP_4ec2c1"/>
              </a:rPr>
              <a:t>PowerPoint</a:t>
            </a:r>
            <a:r>
              <a:rPr lang="ja-JP" altLang="en-US" b="0" i="0" dirty="0">
                <a:solidFill>
                  <a:srgbClr val="111827"/>
                </a:solidFill>
                <a:effectLst/>
                <a:latin typeface="__Noto_Sans_JP_4ec2c1"/>
              </a:rPr>
              <a:t>の可能性を引き出す</a:t>
            </a:r>
          </a:p>
        </p:txBody>
      </p:sp>
      <p:grpSp>
        <p:nvGrpSpPr>
          <p:cNvPr id="24" name="グループ化 23">
            <a:extLst>
              <a:ext uri="{FF2B5EF4-FFF2-40B4-BE49-F238E27FC236}">
                <a16:creationId xmlns:a16="http://schemas.microsoft.com/office/drawing/2014/main" id="{8256EADB-C3DE-A9F9-10BB-A40CB196D683}"/>
              </a:ext>
            </a:extLst>
          </p:cNvPr>
          <p:cNvGrpSpPr/>
          <p:nvPr/>
        </p:nvGrpSpPr>
        <p:grpSpPr>
          <a:xfrm>
            <a:off x="507850" y="2907415"/>
            <a:ext cx="5842301" cy="1884504"/>
            <a:chOff x="538465" y="2907415"/>
            <a:chExt cx="5842301" cy="1884504"/>
          </a:xfrm>
        </p:grpSpPr>
        <p:pic>
          <p:nvPicPr>
            <p:cNvPr id="21" name="図 20" descr="アイコン&#10;&#10;自動的に生成された説明">
              <a:extLst>
                <a:ext uri="{FF2B5EF4-FFF2-40B4-BE49-F238E27FC236}">
                  <a16:creationId xmlns:a16="http://schemas.microsoft.com/office/drawing/2014/main" id="{C2A07D8F-12C1-BC3D-C56B-26EF8A6B72AD}"/>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889761" y="3135189"/>
              <a:ext cx="4491005" cy="1428956"/>
            </a:xfrm>
            <a:prstGeom prst="rect">
              <a:avLst/>
            </a:prstGeom>
          </p:spPr>
        </p:pic>
        <p:pic>
          <p:nvPicPr>
            <p:cNvPr id="23" name="図 22" descr="ロゴ, アイコン&#10;&#10;自動的に生成された説明">
              <a:extLst>
                <a:ext uri="{FF2B5EF4-FFF2-40B4-BE49-F238E27FC236}">
                  <a16:creationId xmlns:a16="http://schemas.microsoft.com/office/drawing/2014/main" id="{958B61F4-6996-616C-2F54-0D3A6B09C2A4}"/>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538465" y="2907415"/>
              <a:ext cx="1884504" cy="1884504"/>
            </a:xfrm>
            <a:prstGeom prst="rect">
              <a:avLst/>
            </a:prstGeom>
          </p:spPr>
        </p:pic>
      </p:grpSp>
      <p:sp>
        <p:nvSpPr>
          <p:cNvPr id="3" name="テキスト ボックス 2">
            <a:extLst>
              <a:ext uri="{FF2B5EF4-FFF2-40B4-BE49-F238E27FC236}">
                <a16:creationId xmlns:a16="http://schemas.microsoft.com/office/drawing/2014/main" id="{5BE14EFB-4B64-2F26-DE28-A49E470188DD}"/>
              </a:ext>
            </a:extLst>
          </p:cNvPr>
          <p:cNvSpPr txBox="1"/>
          <p:nvPr/>
        </p:nvSpPr>
        <p:spPr>
          <a:xfrm>
            <a:off x="1812250" y="6414599"/>
            <a:ext cx="3263842" cy="294302"/>
          </a:xfrm>
          <a:prstGeom prst="rect">
            <a:avLst/>
          </a:prstGeom>
        </p:spPr>
        <p:txBody>
          <a:bodyPr vert="horz" wrap="square" lIns="36000" tIns="36000" rIns="36000" bIns="36000" rtlCol="0">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Meiryo UI" panose="020B0604030504040204" pitchFamily="50" charset="-128"/>
                <a:ea typeface="Meiryo UI" panose="020B060403050404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ctr">
              <a:lnSpc>
                <a:spcPct val="90000"/>
              </a:lnSpc>
              <a:spcBef>
                <a:spcPct val="5000"/>
              </a:spcBef>
              <a:spcAft>
                <a:spcPct val="5000"/>
              </a:spcAft>
            </a:pPr>
            <a:r>
              <a:rPr lang="ja-JP" altLang="en-US" sz="1600" dirty="0"/>
              <a:t>ユーザーマニュアル </a:t>
            </a:r>
            <a:r>
              <a:rPr lang="en-US" altLang="ja-JP" sz="1600" dirty="0"/>
              <a:t>v1.2.0</a:t>
            </a:r>
            <a:endParaRPr lang="ja-JP" altLang="en-US" sz="1600" dirty="0"/>
          </a:p>
        </p:txBody>
      </p:sp>
    </p:spTree>
    <p:extLst>
      <p:ext uri="{BB962C8B-B14F-4D97-AF65-F5344CB8AC3E}">
        <p14:creationId xmlns:p14="http://schemas.microsoft.com/office/powerpoint/2010/main" val="26757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think-cell data - do not delete" hidden="1">
            <a:extLst>
              <a:ext uri="{FF2B5EF4-FFF2-40B4-BE49-F238E27FC236}">
                <a16:creationId xmlns:a16="http://schemas.microsoft.com/office/drawing/2014/main" id="{DF698900-BCE7-ABF0-FBAB-3A1188309CF9}"/>
              </a:ext>
            </a:extLst>
          </p:cNvPr>
          <p:cNvGraphicFramePr>
            <a:graphicFrameLocks noChangeAspect="1"/>
          </p:cNvGraphicFramePr>
          <p:nvPr>
            <p:custDataLst>
              <p:tags r:id="rId1"/>
            </p:custDataLst>
            <p:extLst>
              <p:ext uri="{D42A27DB-BD31-4B8C-83A1-F6EECF244321}">
                <p14:modId xmlns:p14="http://schemas.microsoft.com/office/powerpoint/2010/main" val="2660700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291" imgH="294" progId="TCLayout.ActiveDocument.1">
                  <p:embed/>
                </p:oleObj>
              </mc:Choice>
              <mc:Fallback>
                <p:oleObj name="think-cellスライド" r:id="rId3" imgW="291" imgH="294" progId="TCLayout.ActiveDocument.1">
                  <p:embed/>
                  <p:pic>
                    <p:nvPicPr>
                      <p:cNvPr id="110" name="think-cell data - do not delete" hidden="1">
                        <a:extLst>
                          <a:ext uri="{FF2B5EF4-FFF2-40B4-BE49-F238E27FC236}">
                            <a16:creationId xmlns:a16="http://schemas.microsoft.com/office/drawing/2014/main" id="{DF698900-BCE7-ABF0-FBAB-3A1188309C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3" name="Picture 22" descr="FontSizeDecrease">
            <a:extLst>
              <a:ext uri="{FF2B5EF4-FFF2-40B4-BE49-F238E27FC236}">
                <a16:creationId xmlns:a16="http://schemas.microsoft.com/office/drawing/2014/main" id="{1EFB5733-D3AF-4B5B-F171-455D2EFE886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589" y="6136394"/>
            <a:ext cx="310198" cy="31019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8" descr="ObjectsUngroup">
            <a:extLst>
              <a:ext uri="{FF2B5EF4-FFF2-40B4-BE49-F238E27FC236}">
                <a16:creationId xmlns:a16="http://schemas.microsoft.com/office/drawing/2014/main" id="{5797AAD3-047C-B585-F78A-4ADB3811E13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0341" y="3584243"/>
            <a:ext cx="334049" cy="33653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56" descr="ObjectsRegroup">
            <a:extLst>
              <a:ext uri="{FF2B5EF4-FFF2-40B4-BE49-F238E27FC236}">
                <a16:creationId xmlns:a16="http://schemas.microsoft.com/office/drawing/2014/main" id="{472D5C36-AAD5-7AF1-613C-576C9257E92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9031" y="3861123"/>
            <a:ext cx="316668" cy="3190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8" descr="GroupSlideShowStart">
            <a:extLst>
              <a:ext uri="{FF2B5EF4-FFF2-40B4-BE49-F238E27FC236}">
                <a16:creationId xmlns:a16="http://schemas.microsoft.com/office/drawing/2014/main" id="{5CDC56CB-5B61-FFD0-54B2-52FEB9BB9BD0}"/>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0341" y="5849841"/>
            <a:ext cx="334048" cy="33653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88" descr="Subscript">
            <a:extLst>
              <a:ext uri="{FF2B5EF4-FFF2-40B4-BE49-F238E27FC236}">
                <a16:creationId xmlns:a16="http://schemas.microsoft.com/office/drawing/2014/main" id="{A3614610-6DA1-01A4-6B25-C74FA9033312}"/>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0341" y="5261782"/>
            <a:ext cx="334049" cy="33653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90" descr="Superscript">
            <a:extLst>
              <a:ext uri="{FF2B5EF4-FFF2-40B4-BE49-F238E27FC236}">
                <a16:creationId xmlns:a16="http://schemas.microsoft.com/office/drawing/2014/main" id="{F5942331-16BC-7EF3-065D-229850992441}"/>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0341" y="5560358"/>
            <a:ext cx="334049" cy="33653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6" descr="GroupOutliningClose">
            <a:extLst>
              <a:ext uri="{FF2B5EF4-FFF2-40B4-BE49-F238E27FC236}">
                <a16:creationId xmlns:a16="http://schemas.microsoft.com/office/drawing/2014/main" id="{A4B7B115-DCAB-C641-07C8-EC8D6B6267B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50341" y="6425675"/>
            <a:ext cx="334049" cy="33653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30" descr="FileSaveAs">
            <a:extLst>
              <a:ext uri="{FF2B5EF4-FFF2-40B4-BE49-F238E27FC236}">
                <a16:creationId xmlns:a16="http://schemas.microsoft.com/office/drawing/2014/main" id="{05A9A216-8E72-FAC1-947B-4F3989E35DD0}"/>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0341" y="4992929"/>
            <a:ext cx="334049" cy="33653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54" descr="ObjectsGroup">
            <a:extLst>
              <a:ext uri="{FF2B5EF4-FFF2-40B4-BE49-F238E27FC236}">
                <a16:creationId xmlns:a16="http://schemas.microsoft.com/office/drawing/2014/main" id="{0D70D8E8-8941-1315-1F12-FE8F080942E2}"/>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50341" y="3294703"/>
            <a:ext cx="334049" cy="33653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descr="ReplaceDialog">
            <a:extLst>
              <a:ext uri="{FF2B5EF4-FFF2-40B4-BE49-F238E27FC236}">
                <a16:creationId xmlns:a16="http://schemas.microsoft.com/office/drawing/2014/main" id="{F1C6AD76-2199-D24E-5532-F95CF79933B6}"/>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0341" y="4399017"/>
            <a:ext cx="334049" cy="33653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6" descr="SearchSupportFAQ">
            <a:extLst>
              <a:ext uri="{FF2B5EF4-FFF2-40B4-BE49-F238E27FC236}">
                <a16:creationId xmlns:a16="http://schemas.microsoft.com/office/drawing/2014/main" id="{4C96D9D1-3B2B-2F5F-9D56-79CFEF6904D2}"/>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50341" y="4141919"/>
            <a:ext cx="334049" cy="33653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8" descr="SelectAll">
            <a:extLst>
              <a:ext uri="{FF2B5EF4-FFF2-40B4-BE49-F238E27FC236}">
                <a16:creationId xmlns:a16="http://schemas.microsoft.com/office/drawing/2014/main" id="{4927FBEE-E4B9-89D1-2E30-B3A196EA31CD}"/>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50341" y="4708181"/>
            <a:ext cx="334049" cy="33653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86" descr="SlideShowFromCurrent">
            <a:extLst>
              <a:ext uri="{FF2B5EF4-FFF2-40B4-BE49-F238E27FC236}">
                <a16:creationId xmlns:a16="http://schemas.microsoft.com/office/drawing/2014/main" id="{D1135C97-116D-AF45-DC0F-6FEFF2B0A411}"/>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0341" y="6130799"/>
            <a:ext cx="334049" cy="3365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Bold">
            <a:extLst>
              <a:ext uri="{FF2B5EF4-FFF2-40B4-BE49-F238E27FC236}">
                <a16:creationId xmlns:a16="http://schemas.microsoft.com/office/drawing/2014/main" id="{F072FAB4-A9D8-BC18-AA0D-3B6AA0FE2CC2}"/>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1221" y="6437501"/>
            <a:ext cx="272934" cy="27293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Copy">
            <a:extLst>
              <a:ext uri="{FF2B5EF4-FFF2-40B4-BE49-F238E27FC236}">
                <a16:creationId xmlns:a16="http://schemas.microsoft.com/office/drawing/2014/main" id="{D66762B2-3A35-16BA-34C0-5B0B9E2EE534}"/>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3258" y="3886294"/>
            <a:ext cx="308860" cy="30886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Cut">
            <a:extLst>
              <a:ext uri="{FF2B5EF4-FFF2-40B4-BE49-F238E27FC236}">
                <a16:creationId xmlns:a16="http://schemas.microsoft.com/office/drawing/2014/main" id="{5A4AF201-6830-6C8C-96C4-82E707BAA077}"/>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6432" y="3571073"/>
            <a:ext cx="342512" cy="3425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DuplicateSelectedSlides">
            <a:extLst>
              <a:ext uri="{FF2B5EF4-FFF2-40B4-BE49-F238E27FC236}">
                <a16:creationId xmlns:a16="http://schemas.microsoft.com/office/drawing/2014/main" id="{2F6FB8F5-47B0-ED36-9A78-AC0129249AE4}"/>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8913" y="5541290"/>
            <a:ext cx="417550" cy="4175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FileNew">
            <a:extLst>
              <a:ext uri="{FF2B5EF4-FFF2-40B4-BE49-F238E27FC236}">
                <a16:creationId xmlns:a16="http://schemas.microsoft.com/office/drawing/2014/main" id="{A87BFB5A-7ED6-E948-CB9D-214BC8A1CFF3}"/>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1221" y="1371382"/>
            <a:ext cx="272934" cy="27293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descr="FileOpen">
            <a:extLst>
              <a:ext uri="{FF2B5EF4-FFF2-40B4-BE49-F238E27FC236}">
                <a16:creationId xmlns:a16="http://schemas.microsoft.com/office/drawing/2014/main" id="{C46A8874-50AC-567F-BD72-331647D83D31}"/>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1221" y="1615468"/>
            <a:ext cx="272934" cy="27293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8" descr="FilePrint">
            <a:extLst>
              <a:ext uri="{FF2B5EF4-FFF2-40B4-BE49-F238E27FC236}">
                <a16:creationId xmlns:a16="http://schemas.microsoft.com/office/drawing/2014/main" id="{A42079B9-D05C-DE16-457A-BF04E88FAB50}"/>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1221" y="2165069"/>
            <a:ext cx="272934" cy="27293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0" descr="FileSave">
            <a:extLst>
              <a:ext uri="{FF2B5EF4-FFF2-40B4-BE49-F238E27FC236}">
                <a16:creationId xmlns:a16="http://schemas.microsoft.com/office/drawing/2014/main" id="{D06DE284-9FD8-7050-CD1C-EEC69A82511D}"/>
              </a:ext>
            </a:extLst>
          </p:cNvPr>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1221" y="1916084"/>
            <a:ext cx="272934" cy="27293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4" descr="FontSizeIncrease">
            <a:extLst>
              <a:ext uri="{FF2B5EF4-FFF2-40B4-BE49-F238E27FC236}">
                <a16:creationId xmlns:a16="http://schemas.microsoft.com/office/drawing/2014/main" id="{3F86C618-8860-032B-B3E7-B72A700D481B}"/>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1221" y="5875460"/>
            <a:ext cx="272934" cy="27293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2" descr="Italic">
            <a:extLst>
              <a:ext uri="{FF2B5EF4-FFF2-40B4-BE49-F238E27FC236}">
                <a16:creationId xmlns:a16="http://schemas.microsoft.com/office/drawing/2014/main" id="{FFD85CD3-B6C9-33A8-8D54-0E3AA97C9356}"/>
              </a:ext>
            </a:extLst>
          </p:cNvPr>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94994" y="1386839"/>
            <a:ext cx="244742" cy="2465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4" descr="ObjectBringForward">
            <a:extLst>
              <a:ext uri="{FF2B5EF4-FFF2-40B4-BE49-F238E27FC236}">
                <a16:creationId xmlns:a16="http://schemas.microsoft.com/office/drawing/2014/main" id="{9C7C1952-4A05-B442-43B8-13DC3278ED2A}"/>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81483" y="2793491"/>
            <a:ext cx="271765" cy="27379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0" descr="ObjectSendBackward">
            <a:extLst>
              <a:ext uri="{FF2B5EF4-FFF2-40B4-BE49-F238E27FC236}">
                <a16:creationId xmlns:a16="http://schemas.microsoft.com/office/drawing/2014/main" id="{4AFACDFB-F3AE-81D1-880D-38943924F0D7}"/>
              </a:ext>
            </a:extLst>
          </p:cNvPr>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81483" y="3033487"/>
            <a:ext cx="271765" cy="27379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0" descr="ParagraphIndentLeft">
            <a:extLst>
              <a:ext uri="{FF2B5EF4-FFF2-40B4-BE49-F238E27FC236}">
                <a16:creationId xmlns:a16="http://schemas.microsoft.com/office/drawing/2014/main" id="{135501C9-444C-FEA9-0429-DE4E31902BFE}"/>
              </a:ext>
            </a:extLst>
          </p:cNvPr>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55600" y="2488377"/>
            <a:ext cx="323531" cy="32594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2" descr="ParagraphIndentRight">
            <a:extLst>
              <a:ext uri="{FF2B5EF4-FFF2-40B4-BE49-F238E27FC236}">
                <a16:creationId xmlns:a16="http://schemas.microsoft.com/office/drawing/2014/main" id="{DE2469B4-1ABE-66E1-39D1-2359AC039106}"/>
              </a:ext>
            </a:extLst>
          </p:cNvPr>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581483" y="2218962"/>
            <a:ext cx="271765" cy="27379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4" descr="Paste">
            <a:extLst>
              <a:ext uri="{FF2B5EF4-FFF2-40B4-BE49-F238E27FC236}">
                <a16:creationId xmlns:a16="http://schemas.microsoft.com/office/drawing/2014/main" id="{7D871954-82F6-F678-E6CE-D732E37AA54E}"/>
              </a:ext>
            </a:extLst>
          </p:cNvPr>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4721" y="4152205"/>
            <a:ext cx="265935" cy="2679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6" descr="PasteSourceFormatting">
            <a:extLst>
              <a:ext uri="{FF2B5EF4-FFF2-40B4-BE49-F238E27FC236}">
                <a16:creationId xmlns:a16="http://schemas.microsoft.com/office/drawing/2014/main" id="{7AE1CFA2-E457-B657-6E31-134754C4F7D6}"/>
              </a:ext>
            </a:extLst>
          </p:cNvPr>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55925" y="4981474"/>
            <a:ext cx="283527" cy="28564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0" descr="Redo">
            <a:extLst>
              <a:ext uri="{FF2B5EF4-FFF2-40B4-BE49-F238E27FC236}">
                <a16:creationId xmlns:a16="http://schemas.microsoft.com/office/drawing/2014/main" id="{86F98EA1-0AA4-D5A2-77A3-77F835647378}"/>
              </a:ext>
            </a:extLst>
          </p:cNvPr>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64721" y="3018559"/>
            <a:ext cx="265935" cy="26791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0" descr="ShapesDuplicate">
            <a:extLst>
              <a:ext uri="{FF2B5EF4-FFF2-40B4-BE49-F238E27FC236}">
                <a16:creationId xmlns:a16="http://schemas.microsoft.com/office/drawing/2014/main" id="{89A15650-3305-91F1-0D41-A6B8FE8977C5}"/>
              </a:ext>
            </a:extLst>
          </p:cNvPr>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30109" y="4434221"/>
            <a:ext cx="335159" cy="33765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2" descr="SlideNew">
            <a:extLst>
              <a:ext uri="{FF2B5EF4-FFF2-40B4-BE49-F238E27FC236}">
                <a16:creationId xmlns:a16="http://schemas.microsoft.com/office/drawing/2014/main" id="{B56EB6AF-29C5-AC13-52BE-36223DC1B30B}"/>
              </a:ext>
            </a:extLst>
          </p:cNvPr>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21663" y="5260722"/>
            <a:ext cx="352051" cy="35467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92" descr="Underline">
            <a:extLst>
              <a:ext uri="{FF2B5EF4-FFF2-40B4-BE49-F238E27FC236}">
                <a16:creationId xmlns:a16="http://schemas.microsoft.com/office/drawing/2014/main" id="{3CD28F08-FC2A-EB78-6320-5E0329CEEA9F}"/>
              </a:ext>
            </a:extLst>
          </p:cNvPr>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94994" y="1676643"/>
            <a:ext cx="244742" cy="2465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94" descr="Undo">
            <a:extLst>
              <a:ext uri="{FF2B5EF4-FFF2-40B4-BE49-F238E27FC236}">
                <a16:creationId xmlns:a16="http://schemas.microsoft.com/office/drawing/2014/main" id="{91D8D23E-0EDB-868A-4FB3-AB07391D760E}"/>
              </a:ext>
            </a:extLst>
          </p:cNvPr>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64721" y="2756286"/>
            <a:ext cx="265935" cy="26791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6" descr="PrintPreviewAndPrint">
            <a:extLst>
              <a:ext uri="{FF2B5EF4-FFF2-40B4-BE49-F238E27FC236}">
                <a16:creationId xmlns:a16="http://schemas.microsoft.com/office/drawing/2014/main" id="{2F1F3ACD-EAF7-9835-E466-E1CC1F8809B1}"/>
              </a:ext>
            </a:extLst>
          </p:cNvPr>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64721" y="2489577"/>
            <a:ext cx="265935" cy="26791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2" descr="TextNormalCase">
            <a:extLst>
              <a:ext uri="{FF2B5EF4-FFF2-40B4-BE49-F238E27FC236}">
                <a16:creationId xmlns:a16="http://schemas.microsoft.com/office/drawing/2014/main" id="{6871E776-F10F-845E-361F-18219EFDA921}"/>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587544" y="1923774"/>
            <a:ext cx="259642" cy="259642"/>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6">
            <a:extLst>
              <a:ext uri="{FF2B5EF4-FFF2-40B4-BE49-F238E27FC236}">
                <a16:creationId xmlns:a16="http://schemas.microsoft.com/office/drawing/2014/main" id="{9C9E9CD6-40C7-ED24-7400-21580484A03C}"/>
              </a:ext>
            </a:extLst>
          </p:cNvPr>
          <p:cNvSpPr>
            <a:spLocks noGrp="1"/>
          </p:cNvSpPr>
          <p:nvPr>
            <p:ph type="title"/>
          </p:nvPr>
        </p:nvSpPr>
        <p:spPr>
          <a:xfrm>
            <a:off x="188914" y="236539"/>
            <a:ext cx="6480174" cy="550540"/>
          </a:xfrm>
        </p:spPr>
        <p:txBody>
          <a:bodyPr vert="horz"/>
          <a:lstStyle/>
          <a:p>
            <a:r>
              <a:rPr lang="ja-JP" altLang="en-US" dirty="0"/>
              <a:t>参考）</a:t>
            </a:r>
            <a:r>
              <a:rPr lang="en-US" altLang="ja-JP" dirty="0"/>
              <a:t>PowerPoint</a:t>
            </a:r>
            <a:r>
              <a:rPr lang="ja-JP" altLang="en-US" dirty="0"/>
              <a:t>デフォルトショートカット一覧</a:t>
            </a:r>
          </a:p>
        </p:txBody>
      </p:sp>
      <p:sp>
        <p:nvSpPr>
          <p:cNvPr id="115" name="テキスト ボックス 114">
            <a:extLst>
              <a:ext uri="{FF2B5EF4-FFF2-40B4-BE49-F238E27FC236}">
                <a16:creationId xmlns:a16="http://schemas.microsoft.com/office/drawing/2014/main" id="{D9EBBEFA-B638-5184-AD3A-C02076E527E2}"/>
              </a:ext>
            </a:extLst>
          </p:cNvPr>
          <p:cNvSpPr txBox="1">
            <a:spLocks/>
          </p:cNvSpPr>
          <p:nvPr/>
        </p:nvSpPr>
        <p:spPr>
          <a:xfrm>
            <a:off x="599440" y="13578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新規作成</a:t>
            </a:r>
            <a:endParaRPr lang="ja-JP" altLang="en-US" sz="1000" dirty="0">
              <a:latin typeface="Candara" panose="020E0502030303020204" pitchFamily="34" charset="0"/>
              <a:ea typeface="Meiryo UI" panose="020B0604030504040204" pitchFamily="50" charset="-128"/>
            </a:endParaRPr>
          </a:p>
        </p:txBody>
      </p:sp>
      <p:cxnSp>
        <p:nvCxnSpPr>
          <p:cNvPr id="117" name="直線コネクタ 116">
            <a:extLst>
              <a:ext uri="{FF2B5EF4-FFF2-40B4-BE49-F238E27FC236}">
                <a16:creationId xmlns:a16="http://schemas.microsoft.com/office/drawing/2014/main" id="{B9ECFEF5-A7BC-8BB1-A345-E6760CA26477}"/>
              </a:ext>
            </a:extLst>
          </p:cNvPr>
          <p:cNvCxnSpPr>
            <a:cxnSpLocks/>
          </p:cNvCxnSpPr>
          <p:nvPr/>
        </p:nvCxnSpPr>
        <p:spPr>
          <a:xfrm>
            <a:off x="188913" y="162781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33" name="テキスト ボックス 132">
            <a:extLst>
              <a:ext uri="{FF2B5EF4-FFF2-40B4-BE49-F238E27FC236}">
                <a16:creationId xmlns:a16="http://schemas.microsoft.com/office/drawing/2014/main" id="{C93A6649-6B80-3D5C-031F-79AB507D4811}"/>
              </a:ext>
            </a:extLst>
          </p:cNvPr>
          <p:cNvSpPr txBox="1">
            <a:spLocks/>
          </p:cNvSpPr>
          <p:nvPr/>
        </p:nvSpPr>
        <p:spPr>
          <a:xfrm>
            <a:off x="599440" y="164228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開く</a:t>
            </a:r>
            <a:endParaRPr lang="ja-JP" altLang="en-US" sz="1000" dirty="0">
              <a:latin typeface="Candara" panose="020E0502030303020204" pitchFamily="34" charset="0"/>
              <a:ea typeface="Meiryo UI" panose="020B0604030504040204" pitchFamily="50" charset="-128"/>
            </a:endParaRPr>
          </a:p>
        </p:txBody>
      </p:sp>
      <p:cxnSp>
        <p:nvCxnSpPr>
          <p:cNvPr id="135" name="直線コネクタ 134">
            <a:extLst>
              <a:ext uri="{FF2B5EF4-FFF2-40B4-BE49-F238E27FC236}">
                <a16:creationId xmlns:a16="http://schemas.microsoft.com/office/drawing/2014/main" id="{127FDB37-90DD-B85F-C651-D1F875AD529F}"/>
              </a:ext>
            </a:extLst>
          </p:cNvPr>
          <p:cNvCxnSpPr>
            <a:cxnSpLocks/>
          </p:cNvCxnSpPr>
          <p:nvPr/>
        </p:nvCxnSpPr>
        <p:spPr>
          <a:xfrm>
            <a:off x="188913" y="191432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60A3C0AC-2F60-7308-F24D-669C5D95CFC5}"/>
              </a:ext>
            </a:extLst>
          </p:cNvPr>
          <p:cNvSpPr txBox="1">
            <a:spLocks/>
          </p:cNvSpPr>
          <p:nvPr/>
        </p:nvSpPr>
        <p:spPr>
          <a:xfrm>
            <a:off x="599440" y="192676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保存</a:t>
            </a:r>
            <a:endParaRPr lang="ja-JP" altLang="en-US" sz="1000" dirty="0">
              <a:latin typeface="Candara" panose="020E0502030303020204" pitchFamily="34" charset="0"/>
              <a:ea typeface="Meiryo UI" panose="020B0604030504040204" pitchFamily="50" charset="-128"/>
            </a:endParaRPr>
          </a:p>
        </p:txBody>
      </p:sp>
      <p:grpSp>
        <p:nvGrpSpPr>
          <p:cNvPr id="144" name="グループ化 143">
            <a:extLst>
              <a:ext uri="{FF2B5EF4-FFF2-40B4-BE49-F238E27FC236}">
                <a16:creationId xmlns:a16="http://schemas.microsoft.com/office/drawing/2014/main" id="{9FF7256F-1D2D-24FB-9AAF-717BD27D324A}"/>
              </a:ext>
            </a:extLst>
          </p:cNvPr>
          <p:cNvGrpSpPr/>
          <p:nvPr/>
        </p:nvGrpSpPr>
        <p:grpSpPr>
          <a:xfrm>
            <a:off x="188914" y="814525"/>
            <a:ext cx="3136899" cy="209264"/>
            <a:chOff x="188914" y="814525"/>
            <a:chExt cx="3136899" cy="209264"/>
          </a:xfrm>
        </p:grpSpPr>
        <p:grpSp>
          <p:nvGrpSpPr>
            <p:cNvPr id="2" name="グループ化 1">
              <a:extLst>
                <a:ext uri="{FF2B5EF4-FFF2-40B4-BE49-F238E27FC236}">
                  <a16:creationId xmlns:a16="http://schemas.microsoft.com/office/drawing/2014/main" id="{89698ED5-ADA2-0722-21EA-E67671DE7F98}"/>
                </a:ext>
              </a:extLst>
            </p:cNvPr>
            <p:cNvGrpSpPr/>
            <p:nvPr/>
          </p:nvGrpSpPr>
          <p:grpSpPr>
            <a:xfrm>
              <a:off x="188914" y="814525"/>
              <a:ext cx="1924366" cy="209264"/>
              <a:chOff x="2540000" y="2457736"/>
              <a:chExt cx="3175000" cy="209264"/>
            </a:xfrm>
          </p:grpSpPr>
          <p:cxnSp>
            <p:nvCxnSpPr>
              <p:cNvPr id="3" name="直線コネクタ 2">
                <a:extLst>
                  <a:ext uri="{FF2B5EF4-FFF2-40B4-BE49-F238E27FC236}">
                    <a16:creationId xmlns:a16="http://schemas.microsoft.com/office/drawing/2014/main" id="{5A92918D-0434-2749-A531-DFCFB070A82F}"/>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46CCDE1D-75A2-0097-7D86-C1CB7770FBCC}"/>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機能名</a:t>
                </a:r>
              </a:p>
            </p:txBody>
          </p:sp>
        </p:grpSp>
        <p:grpSp>
          <p:nvGrpSpPr>
            <p:cNvPr id="5" name="グループ化 4">
              <a:extLst>
                <a:ext uri="{FF2B5EF4-FFF2-40B4-BE49-F238E27FC236}">
                  <a16:creationId xmlns:a16="http://schemas.microsoft.com/office/drawing/2014/main" id="{A4FDAB1D-ACC8-7AB3-FB8E-D6A76A864DE9}"/>
                </a:ext>
              </a:extLst>
            </p:cNvPr>
            <p:cNvGrpSpPr/>
            <p:nvPr/>
          </p:nvGrpSpPr>
          <p:grpSpPr>
            <a:xfrm>
              <a:off x="2169159" y="814525"/>
              <a:ext cx="1156654" cy="209264"/>
              <a:chOff x="2540000" y="2457736"/>
              <a:chExt cx="3175000" cy="209264"/>
            </a:xfrm>
          </p:grpSpPr>
          <p:cxnSp>
            <p:nvCxnSpPr>
              <p:cNvPr id="6" name="直線コネクタ 5">
                <a:extLst>
                  <a:ext uri="{FF2B5EF4-FFF2-40B4-BE49-F238E27FC236}">
                    <a16:creationId xmlns:a16="http://schemas.microsoft.com/office/drawing/2014/main" id="{FAF748E0-5211-5FEE-6081-393534658170}"/>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803A1B3B-473A-5FCA-6614-DF0966AAC4F0}"/>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ショートカット</a:t>
                </a:r>
              </a:p>
            </p:txBody>
          </p:sp>
        </p:grpSp>
      </p:grpSp>
      <p:sp>
        <p:nvSpPr>
          <p:cNvPr id="116" name="テキスト ボックス 115">
            <a:extLst>
              <a:ext uri="{FF2B5EF4-FFF2-40B4-BE49-F238E27FC236}">
                <a16:creationId xmlns:a16="http://schemas.microsoft.com/office/drawing/2014/main" id="{C18C8C13-9318-6C1F-F571-C70A1105B791}"/>
              </a:ext>
            </a:extLst>
          </p:cNvPr>
          <p:cNvSpPr txBox="1">
            <a:spLocks/>
          </p:cNvSpPr>
          <p:nvPr/>
        </p:nvSpPr>
        <p:spPr>
          <a:xfrm>
            <a:off x="2169159" y="13630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N</a:t>
            </a:r>
            <a:endParaRPr lang="ja-JP" altLang="en-US" sz="1000" dirty="0">
              <a:latin typeface="Candara" panose="020E0502030303020204" pitchFamily="34" charset="0"/>
              <a:ea typeface="Meiryo UI" panose="020B0604030504040204" pitchFamily="50" charset="-128"/>
            </a:endParaRPr>
          </a:p>
        </p:txBody>
      </p:sp>
      <p:sp>
        <p:nvSpPr>
          <p:cNvPr id="134" name="テキスト ボックス 133">
            <a:extLst>
              <a:ext uri="{FF2B5EF4-FFF2-40B4-BE49-F238E27FC236}">
                <a16:creationId xmlns:a16="http://schemas.microsoft.com/office/drawing/2014/main" id="{20EB1410-3EF8-FE24-5A19-2F488EB43CCD}"/>
              </a:ext>
            </a:extLst>
          </p:cNvPr>
          <p:cNvSpPr txBox="1">
            <a:spLocks/>
          </p:cNvSpPr>
          <p:nvPr/>
        </p:nvSpPr>
        <p:spPr>
          <a:xfrm>
            <a:off x="2169159" y="164754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O</a:t>
            </a:r>
            <a:endParaRPr lang="ja-JP" altLang="en-US" sz="1000" dirty="0">
              <a:latin typeface="Candara" panose="020E0502030303020204" pitchFamily="34" charset="0"/>
              <a:ea typeface="Meiryo UI" panose="020B0604030504040204" pitchFamily="50" charset="-128"/>
            </a:endParaRPr>
          </a:p>
        </p:txBody>
      </p:sp>
      <p:sp>
        <p:nvSpPr>
          <p:cNvPr id="139" name="テキスト ボックス 138">
            <a:extLst>
              <a:ext uri="{FF2B5EF4-FFF2-40B4-BE49-F238E27FC236}">
                <a16:creationId xmlns:a16="http://schemas.microsoft.com/office/drawing/2014/main" id="{CC9C3E4C-0AA6-20C6-A056-B305AF5526F2}"/>
              </a:ext>
            </a:extLst>
          </p:cNvPr>
          <p:cNvSpPr txBox="1">
            <a:spLocks/>
          </p:cNvSpPr>
          <p:nvPr/>
        </p:nvSpPr>
        <p:spPr>
          <a:xfrm>
            <a:off x="2169159" y="193202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a:t>
            </a:r>
            <a:endParaRPr lang="ja-JP" altLang="en-US" sz="1000" dirty="0">
              <a:latin typeface="Candara" panose="020E0502030303020204" pitchFamily="34" charset="0"/>
              <a:ea typeface="Meiryo UI" panose="020B0604030504040204" pitchFamily="50" charset="-128"/>
            </a:endParaRPr>
          </a:p>
        </p:txBody>
      </p:sp>
      <p:cxnSp>
        <p:nvCxnSpPr>
          <p:cNvPr id="140" name="直線コネクタ 139">
            <a:extLst>
              <a:ext uri="{FF2B5EF4-FFF2-40B4-BE49-F238E27FC236}">
                <a16:creationId xmlns:a16="http://schemas.microsoft.com/office/drawing/2014/main" id="{24A0CEBA-8905-D1F9-785C-CBA59636E644}"/>
              </a:ext>
            </a:extLst>
          </p:cNvPr>
          <p:cNvCxnSpPr>
            <a:cxnSpLocks/>
          </p:cNvCxnSpPr>
          <p:nvPr/>
        </p:nvCxnSpPr>
        <p:spPr>
          <a:xfrm>
            <a:off x="188913" y="218051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4E3A2DA5-18EC-EDD3-37BE-3CCCECD8A781}"/>
              </a:ext>
            </a:extLst>
          </p:cNvPr>
          <p:cNvSpPr txBox="1">
            <a:spLocks/>
          </p:cNvSpPr>
          <p:nvPr/>
        </p:nvSpPr>
        <p:spPr>
          <a:xfrm>
            <a:off x="3942715" y="13578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斜体</a:t>
            </a:r>
            <a:endParaRPr lang="ja-JP" altLang="en-US" sz="1000" dirty="0">
              <a:latin typeface="Candara" panose="020E0502030303020204" pitchFamily="34" charset="0"/>
              <a:ea typeface="Meiryo UI" panose="020B0604030504040204" pitchFamily="50" charset="-128"/>
            </a:endParaRPr>
          </a:p>
        </p:txBody>
      </p:sp>
      <p:cxnSp>
        <p:nvCxnSpPr>
          <p:cNvPr id="146" name="直線コネクタ 145">
            <a:extLst>
              <a:ext uri="{FF2B5EF4-FFF2-40B4-BE49-F238E27FC236}">
                <a16:creationId xmlns:a16="http://schemas.microsoft.com/office/drawing/2014/main" id="{9F28C9AA-4983-7E21-6F3F-4CD81718EB02}"/>
              </a:ext>
            </a:extLst>
          </p:cNvPr>
          <p:cNvCxnSpPr>
            <a:cxnSpLocks/>
          </p:cNvCxnSpPr>
          <p:nvPr/>
        </p:nvCxnSpPr>
        <p:spPr>
          <a:xfrm>
            <a:off x="3532188" y="162781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DE7F1D78-2B05-1019-FCBA-8E0060F0016E}"/>
              </a:ext>
            </a:extLst>
          </p:cNvPr>
          <p:cNvSpPr txBox="1">
            <a:spLocks/>
          </p:cNvSpPr>
          <p:nvPr/>
        </p:nvSpPr>
        <p:spPr>
          <a:xfrm>
            <a:off x="3942715" y="164228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下線</a:t>
            </a:r>
            <a:endParaRPr lang="ja-JP" altLang="en-US" sz="1000" dirty="0">
              <a:latin typeface="Candara" panose="020E0502030303020204" pitchFamily="34" charset="0"/>
              <a:ea typeface="Meiryo UI" panose="020B0604030504040204" pitchFamily="50" charset="-128"/>
            </a:endParaRPr>
          </a:p>
        </p:txBody>
      </p:sp>
      <p:cxnSp>
        <p:nvCxnSpPr>
          <p:cNvPr id="148" name="直線コネクタ 147">
            <a:extLst>
              <a:ext uri="{FF2B5EF4-FFF2-40B4-BE49-F238E27FC236}">
                <a16:creationId xmlns:a16="http://schemas.microsoft.com/office/drawing/2014/main" id="{F0732FE6-2819-0131-717D-8FF0C1AC9E43}"/>
              </a:ext>
            </a:extLst>
          </p:cNvPr>
          <p:cNvCxnSpPr>
            <a:cxnSpLocks/>
          </p:cNvCxnSpPr>
          <p:nvPr/>
        </p:nvCxnSpPr>
        <p:spPr>
          <a:xfrm>
            <a:off x="3532188" y="191432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A08F3869-E288-8DBC-884F-A2F7125E451B}"/>
              </a:ext>
            </a:extLst>
          </p:cNvPr>
          <p:cNvSpPr txBox="1">
            <a:spLocks/>
          </p:cNvSpPr>
          <p:nvPr/>
        </p:nvSpPr>
        <p:spPr>
          <a:xfrm>
            <a:off x="3942715" y="192676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文字種の変換</a:t>
            </a:r>
          </a:p>
        </p:txBody>
      </p:sp>
      <p:grpSp>
        <p:nvGrpSpPr>
          <p:cNvPr id="150" name="グループ化 149">
            <a:extLst>
              <a:ext uri="{FF2B5EF4-FFF2-40B4-BE49-F238E27FC236}">
                <a16:creationId xmlns:a16="http://schemas.microsoft.com/office/drawing/2014/main" id="{A3D565A2-5C42-553B-43CA-5CA06530EE78}"/>
              </a:ext>
            </a:extLst>
          </p:cNvPr>
          <p:cNvGrpSpPr/>
          <p:nvPr/>
        </p:nvGrpSpPr>
        <p:grpSpPr>
          <a:xfrm>
            <a:off x="3532189" y="814525"/>
            <a:ext cx="3136899" cy="209264"/>
            <a:chOff x="188914" y="814525"/>
            <a:chExt cx="3136899" cy="209264"/>
          </a:xfrm>
        </p:grpSpPr>
        <p:grpSp>
          <p:nvGrpSpPr>
            <p:cNvPr id="151" name="グループ化 150">
              <a:extLst>
                <a:ext uri="{FF2B5EF4-FFF2-40B4-BE49-F238E27FC236}">
                  <a16:creationId xmlns:a16="http://schemas.microsoft.com/office/drawing/2014/main" id="{6D9AB292-3A20-47D0-0961-2D27E1379E0A}"/>
                </a:ext>
              </a:extLst>
            </p:cNvPr>
            <p:cNvGrpSpPr/>
            <p:nvPr/>
          </p:nvGrpSpPr>
          <p:grpSpPr>
            <a:xfrm>
              <a:off x="188914" y="814525"/>
              <a:ext cx="1924366" cy="209264"/>
              <a:chOff x="2540000" y="2457736"/>
              <a:chExt cx="3175000" cy="209264"/>
            </a:xfrm>
          </p:grpSpPr>
          <p:cxnSp>
            <p:nvCxnSpPr>
              <p:cNvPr id="155" name="直線コネクタ 154">
                <a:extLst>
                  <a:ext uri="{FF2B5EF4-FFF2-40B4-BE49-F238E27FC236}">
                    <a16:creationId xmlns:a16="http://schemas.microsoft.com/office/drawing/2014/main" id="{B51469EC-E10C-C27A-5D3D-78866CA30662}"/>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56" name="テキスト ボックス 155">
                <a:extLst>
                  <a:ext uri="{FF2B5EF4-FFF2-40B4-BE49-F238E27FC236}">
                    <a16:creationId xmlns:a16="http://schemas.microsoft.com/office/drawing/2014/main" id="{327731AA-F3DA-6521-5099-1981EF1667D1}"/>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機能名</a:t>
                </a:r>
              </a:p>
            </p:txBody>
          </p:sp>
        </p:grpSp>
        <p:grpSp>
          <p:nvGrpSpPr>
            <p:cNvPr id="152" name="グループ化 151">
              <a:extLst>
                <a:ext uri="{FF2B5EF4-FFF2-40B4-BE49-F238E27FC236}">
                  <a16:creationId xmlns:a16="http://schemas.microsoft.com/office/drawing/2014/main" id="{FD0CC1A2-C9BA-6969-4917-23FAF091487D}"/>
                </a:ext>
              </a:extLst>
            </p:cNvPr>
            <p:cNvGrpSpPr/>
            <p:nvPr/>
          </p:nvGrpSpPr>
          <p:grpSpPr>
            <a:xfrm>
              <a:off x="2169159" y="814525"/>
              <a:ext cx="1156654" cy="209264"/>
              <a:chOff x="2540000" y="2457736"/>
              <a:chExt cx="3175000" cy="209264"/>
            </a:xfrm>
          </p:grpSpPr>
          <p:cxnSp>
            <p:nvCxnSpPr>
              <p:cNvPr id="153" name="直線コネクタ 152">
                <a:extLst>
                  <a:ext uri="{FF2B5EF4-FFF2-40B4-BE49-F238E27FC236}">
                    <a16:creationId xmlns:a16="http://schemas.microsoft.com/office/drawing/2014/main" id="{5D77782A-BC95-C566-EC59-7137B8AB53DC}"/>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54" name="テキスト ボックス 153">
                <a:extLst>
                  <a:ext uri="{FF2B5EF4-FFF2-40B4-BE49-F238E27FC236}">
                    <a16:creationId xmlns:a16="http://schemas.microsoft.com/office/drawing/2014/main" id="{E8A86FB2-50BB-9947-57C3-C2F1178BD01B}"/>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ショートカット</a:t>
                </a:r>
              </a:p>
            </p:txBody>
          </p:sp>
        </p:grpSp>
      </p:grpSp>
      <p:sp>
        <p:nvSpPr>
          <p:cNvPr id="157" name="テキスト ボックス 156">
            <a:extLst>
              <a:ext uri="{FF2B5EF4-FFF2-40B4-BE49-F238E27FC236}">
                <a16:creationId xmlns:a16="http://schemas.microsoft.com/office/drawing/2014/main" id="{C251EE0E-C310-5C19-4931-A6937B2DD799}"/>
              </a:ext>
            </a:extLst>
          </p:cNvPr>
          <p:cNvSpPr txBox="1">
            <a:spLocks/>
          </p:cNvSpPr>
          <p:nvPr/>
        </p:nvSpPr>
        <p:spPr>
          <a:xfrm>
            <a:off x="5512434" y="13630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I</a:t>
            </a:r>
            <a:endParaRPr lang="ja-JP" altLang="en-US" sz="1000" dirty="0">
              <a:latin typeface="Candara" panose="020E0502030303020204" pitchFamily="34" charset="0"/>
              <a:ea typeface="Meiryo UI" panose="020B0604030504040204" pitchFamily="50" charset="-128"/>
            </a:endParaRPr>
          </a:p>
        </p:txBody>
      </p:sp>
      <p:sp>
        <p:nvSpPr>
          <p:cNvPr id="158" name="テキスト ボックス 157">
            <a:extLst>
              <a:ext uri="{FF2B5EF4-FFF2-40B4-BE49-F238E27FC236}">
                <a16:creationId xmlns:a16="http://schemas.microsoft.com/office/drawing/2014/main" id="{60EB5494-E96E-E3EE-47CB-C8390AA934CF}"/>
              </a:ext>
            </a:extLst>
          </p:cNvPr>
          <p:cNvSpPr txBox="1">
            <a:spLocks/>
          </p:cNvSpPr>
          <p:nvPr/>
        </p:nvSpPr>
        <p:spPr>
          <a:xfrm>
            <a:off x="5512434" y="164754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U</a:t>
            </a:r>
            <a:endParaRPr lang="ja-JP" altLang="en-US" sz="1000" dirty="0">
              <a:latin typeface="Candara" panose="020E0502030303020204" pitchFamily="34" charset="0"/>
              <a:ea typeface="Meiryo UI" panose="020B0604030504040204" pitchFamily="50" charset="-128"/>
            </a:endParaRPr>
          </a:p>
        </p:txBody>
      </p:sp>
      <p:sp>
        <p:nvSpPr>
          <p:cNvPr id="159" name="テキスト ボックス 158">
            <a:extLst>
              <a:ext uri="{FF2B5EF4-FFF2-40B4-BE49-F238E27FC236}">
                <a16:creationId xmlns:a16="http://schemas.microsoft.com/office/drawing/2014/main" id="{29157A25-47A9-C32F-FB0C-9CF592C3AFA9}"/>
              </a:ext>
            </a:extLst>
          </p:cNvPr>
          <p:cNvSpPr txBox="1">
            <a:spLocks/>
          </p:cNvSpPr>
          <p:nvPr/>
        </p:nvSpPr>
        <p:spPr>
          <a:xfrm>
            <a:off x="5512434" y="193202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F3</a:t>
            </a:r>
            <a:endParaRPr lang="ja-JP" altLang="en-US" sz="1000" dirty="0">
              <a:latin typeface="Candara" panose="020E0502030303020204" pitchFamily="34" charset="0"/>
              <a:ea typeface="Meiryo UI" panose="020B0604030504040204" pitchFamily="50" charset="-128"/>
            </a:endParaRPr>
          </a:p>
        </p:txBody>
      </p:sp>
      <p:cxnSp>
        <p:nvCxnSpPr>
          <p:cNvPr id="160" name="直線コネクタ 159">
            <a:extLst>
              <a:ext uri="{FF2B5EF4-FFF2-40B4-BE49-F238E27FC236}">
                <a16:creationId xmlns:a16="http://schemas.microsoft.com/office/drawing/2014/main" id="{90786FD4-50CF-1EDF-D395-F75F8CFC746C}"/>
              </a:ext>
            </a:extLst>
          </p:cNvPr>
          <p:cNvCxnSpPr>
            <a:cxnSpLocks/>
          </p:cNvCxnSpPr>
          <p:nvPr/>
        </p:nvCxnSpPr>
        <p:spPr>
          <a:xfrm>
            <a:off x="3532188" y="218051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61" name="テキスト ボックス 160">
            <a:extLst>
              <a:ext uri="{FF2B5EF4-FFF2-40B4-BE49-F238E27FC236}">
                <a16:creationId xmlns:a16="http://schemas.microsoft.com/office/drawing/2014/main" id="{87E50D44-77B7-6FEB-3477-6A203B43EEA5}"/>
              </a:ext>
            </a:extLst>
          </p:cNvPr>
          <p:cNvSpPr txBox="1">
            <a:spLocks/>
          </p:cNvSpPr>
          <p:nvPr/>
        </p:nvSpPr>
        <p:spPr>
          <a:xfrm>
            <a:off x="599440" y="221124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印刷</a:t>
            </a:r>
            <a:endParaRPr lang="ja-JP" altLang="en-US" sz="1000" dirty="0">
              <a:latin typeface="Candara" panose="020E0502030303020204" pitchFamily="34" charset="0"/>
              <a:ea typeface="Meiryo UI" panose="020B0604030504040204" pitchFamily="50" charset="-128"/>
            </a:endParaRPr>
          </a:p>
        </p:txBody>
      </p:sp>
      <p:cxnSp>
        <p:nvCxnSpPr>
          <p:cNvPr id="162" name="直線コネクタ 161">
            <a:extLst>
              <a:ext uri="{FF2B5EF4-FFF2-40B4-BE49-F238E27FC236}">
                <a16:creationId xmlns:a16="http://schemas.microsoft.com/office/drawing/2014/main" id="{36442651-147D-1CF7-54C3-3E5B7A0677D8}"/>
              </a:ext>
            </a:extLst>
          </p:cNvPr>
          <p:cNvCxnSpPr>
            <a:cxnSpLocks/>
          </p:cNvCxnSpPr>
          <p:nvPr/>
        </p:nvCxnSpPr>
        <p:spPr>
          <a:xfrm>
            <a:off x="188913" y="248125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100FC578-17DB-DB80-A4F7-E63876934679}"/>
              </a:ext>
            </a:extLst>
          </p:cNvPr>
          <p:cNvSpPr txBox="1">
            <a:spLocks/>
          </p:cNvSpPr>
          <p:nvPr/>
        </p:nvSpPr>
        <p:spPr>
          <a:xfrm>
            <a:off x="599440" y="249572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印刷プレビュー</a:t>
            </a:r>
          </a:p>
        </p:txBody>
      </p:sp>
      <p:cxnSp>
        <p:nvCxnSpPr>
          <p:cNvPr id="164" name="直線コネクタ 163">
            <a:extLst>
              <a:ext uri="{FF2B5EF4-FFF2-40B4-BE49-F238E27FC236}">
                <a16:creationId xmlns:a16="http://schemas.microsoft.com/office/drawing/2014/main" id="{D111EF12-54CE-5422-6BF4-B41064EFE26C}"/>
              </a:ext>
            </a:extLst>
          </p:cNvPr>
          <p:cNvCxnSpPr>
            <a:cxnSpLocks/>
          </p:cNvCxnSpPr>
          <p:nvPr/>
        </p:nvCxnSpPr>
        <p:spPr>
          <a:xfrm>
            <a:off x="188913" y="276776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65" name="テキスト ボックス 164">
            <a:extLst>
              <a:ext uri="{FF2B5EF4-FFF2-40B4-BE49-F238E27FC236}">
                <a16:creationId xmlns:a16="http://schemas.microsoft.com/office/drawing/2014/main" id="{8300C37B-298F-BC94-7F12-F79009E00E19}"/>
              </a:ext>
            </a:extLst>
          </p:cNvPr>
          <p:cNvSpPr txBox="1">
            <a:spLocks/>
          </p:cNvSpPr>
          <p:nvPr/>
        </p:nvSpPr>
        <p:spPr>
          <a:xfrm>
            <a:off x="599440" y="27802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元に戻す</a:t>
            </a:r>
            <a:endParaRPr lang="ja-JP" altLang="en-US" sz="1000" dirty="0">
              <a:latin typeface="Candara" panose="020E0502030303020204" pitchFamily="34" charset="0"/>
              <a:ea typeface="Meiryo UI" panose="020B0604030504040204" pitchFamily="50" charset="-128"/>
            </a:endParaRPr>
          </a:p>
        </p:txBody>
      </p:sp>
      <p:sp>
        <p:nvSpPr>
          <p:cNvPr id="166" name="テキスト ボックス 165">
            <a:extLst>
              <a:ext uri="{FF2B5EF4-FFF2-40B4-BE49-F238E27FC236}">
                <a16:creationId xmlns:a16="http://schemas.microsoft.com/office/drawing/2014/main" id="{5307EBEC-1947-085B-9BC1-073B3D5516FF}"/>
              </a:ext>
            </a:extLst>
          </p:cNvPr>
          <p:cNvSpPr txBox="1">
            <a:spLocks/>
          </p:cNvSpPr>
          <p:nvPr/>
        </p:nvSpPr>
        <p:spPr>
          <a:xfrm>
            <a:off x="2169159" y="221650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P</a:t>
            </a:r>
            <a:endParaRPr lang="ja-JP" altLang="en-US" sz="1000" dirty="0">
              <a:latin typeface="Candara" panose="020E0502030303020204" pitchFamily="34" charset="0"/>
              <a:ea typeface="Meiryo UI" panose="020B0604030504040204" pitchFamily="50" charset="-128"/>
            </a:endParaRPr>
          </a:p>
        </p:txBody>
      </p:sp>
      <p:sp>
        <p:nvSpPr>
          <p:cNvPr id="167" name="テキスト ボックス 166">
            <a:extLst>
              <a:ext uri="{FF2B5EF4-FFF2-40B4-BE49-F238E27FC236}">
                <a16:creationId xmlns:a16="http://schemas.microsoft.com/office/drawing/2014/main" id="{5FEAEBAB-966A-BB69-A0C8-834AA61F28F3}"/>
              </a:ext>
            </a:extLst>
          </p:cNvPr>
          <p:cNvSpPr txBox="1">
            <a:spLocks/>
          </p:cNvSpPr>
          <p:nvPr/>
        </p:nvSpPr>
        <p:spPr>
          <a:xfrm>
            <a:off x="2169159" y="250098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F2</a:t>
            </a:r>
            <a:endParaRPr lang="ja-JP" altLang="en-US" sz="1000" dirty="0">
              <a:latin typeface="Candara" panose="020E0502030303020204" pitchFamily="34" charset="0"/>
              <a:ea typeface="Meiryo UI" panose="020B0604030504040204" pitchFamily="50" charset="-128"/>
            </a:endParaRPr>
          </a:p>
        </p:txBody>
      </p:sp>
      <p:sp>
        <p:nvSpPr>
          <p:cNvPr id="168" name="テキスト ボックス 167">
            <a:extLst>
              <a:ext uri="{FF2B5EF4-FFF2-40B4-BE49-F238E27FC236}">
                <a16:creationId xmlns:a16="http://schemas.microsoft.com/office/drawing/2014/main" id="{066EECDD-F407-68B0-4871-8617B921FAFB}"/>
              </a:ext>
            </a:extLst>
          </p:cNvPr>
          <p:cNvSpPr txBox="1">
            <a:spLocks/>
          </p:cNvSpPr>
          <p:nvPr/>
        </p:nvSpPr>
        <p:spPr>
          <a:xfrm>
            <a:off x="2169159" y="27854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Z</a:t>
            </a:r>
            <a:endParaRPr lang="ja-JP" altLang="en-US" sz="1000" dirty="0">
              <a:latin typeface="Candara" panose="020E0502030303020204" pitchFamily="34" charset="0"/>
              <a:ea typeface="Meiryo UI" panose="020B0604030504040204" pitchFamily="50" charset="-128"/>
            </a:endParaRPr>
          </a:p>
        </p:txBody>
      </p:sp>
      <p:cxnSp>
        <p:nvCxnSpPr>
          <p:cNvPr id="169" name="直線コネクタ 168">
            <a:extLst>
              <a:ext uri="{FF2B5EF4-FFF2-40B4-BE49-F238E27FC236}">
                <a16:creationId xmlns:a16="http://schemas.microsoft.com/office/drawing/2014/main" id="{E1CDCC20-0C48-EB6D-E77A-9D7C1B379AD7}"/>
              </a:ext>
            </a:extLst>
          </p:cNvPr>
          <p:cNvCxnSpPr>
            <a:cxnSpLocks/>
          </p:cNvCxnSpPr>
          <p:nvPr/>
        </p:nvCxnSpPr>
        <p:spPr>
          <a:xfrm>
            <a:off x="188913" y="303395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70" name="テキスト ボックス 169">
            <a:extLst>
              <a:ext uri="{FF2B5EF4-FFF2-40B4-BE49-F238E27FC236}">
                <a16:creationId xmlns:a16="http://schemas.microsoft.com/office/drawing/2014/main" id="{F433F7AC-FD46-D535-6B2A-03EE21A0947E}"/>
              </a:ext>
            </a:extLst>
          </p:cNvPr>
          <p:cNvSpPr txBox="1">
            <a:spLocks/>
          </p:cNvSpPr>
          <p:nvPr/>
        </p:nvSpPr>
        <p:spPr>
          <a:xfrm>
            <a:off x="599440" y="306468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最後の操作をやり直す</a:t>
            </a:r>
            <a:endParaRPr lang="ja-JP" altLang="en-US" sz="1000" dirty="0">
              <a:latin typeface="Candara" panose="020E0502030303020204" pitchFamily="34" charset="0"/>
              <a:ea typeface="Meiryo UI" panose="020B0604030504040204" pitchFamily="50" charset="-128"/>
            </a:endParaRPr>
          </a:p>
        </p:txBody>
      </p:sp>
      <p:cxnSp>
        <p:nvCxnSpPr>
          <p:cNvPr id="173" name="直線コネクタ 172">
            <a:extLst>
              <a:ext uri="{FF2B5EF4-FFF2-40B4-BE49-F238E27FC236}">
                <a16:creationId xmlns:a16="http://schemas.microsoft.com/office/drawing/2014/main" id="{EAF62CA7-822D-7227-DAF4-D82BE220A1BD}"/>
              </a:ext>
            </a:extLst>
          </p:cNvPr>
          <p:cNvCxnSpPr>
            <a:cxnSpLocks/>
          </p:cNvCxnSpPr>
          <p:nvPr/>
        </p:nvCxnSpPr>
        <p:spPr>
          <a:xfrm>
            <a:off x="188913" y="331640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649BB641-F3E7-9B68-FF92-AB4B3517E9D4}"/>
              </a:ext>
            </a:extLst>
          </p:cNvPr>
          <p:cNvSpPr txBox="1">
            <a:spLocks/>
          </p:cNvSpPr>
          <p:nvPr/>
        </p:nvSpPr>
        <p:spPr>
          <a:xfrm>
            <a:off x="2169159" y="306994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Y</a:t>
            </a:r>
            <a:endParaRPr lang="ja-JP" altLang="en-US" sz="1000" dirty="0">
              <a:latin typeface="Candara" panose="020E0502030303020204" pitchFamily="34" charset="0"/>
              <a:ea typeface="Meiryo UI" panose="020B0604030504040204" pitchFamily="50" charset="-128"/>
            </a:endParaRPr>
          </a:p>
        </p:txBody>
      </p:sp>
      <p:sp>
        <p:nvSpPr>
          <p:cNvPr id="179" name="テキスト ボックス 178">
            <a:extLst>
              <a:ext uri="{FF2B5EF4-FFF2-40B4-BE49-F238E27FC236}">
                <a16:creationId xmlns:a16="http://schemas.microsoft.com/office/drawing/2014/main" id="{C651A84B-252F-F8D3-1B43-7625BE3F14D4}"/>
              </a:ext>
            </a:extLst>
          </p:cNvPr>
          <p:cNvSpPr txBox="1">
            <a:spLocks/>
          </p:cNvSpPr>
          <p:nvPr/>
        </p:nvSpPr>
        <p:spPr>
          <a:xfrm>
            <a:off x="599440" y="3630159"/>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切り取り</a:t>
            </a:r>
            <a:endParaRPr lang="ja-JP" altLang="en-US" sz="1000" dirty="0">
              <a:latin typeface="Candara" panose="020E0502030303020204" pitchFamily="34" charset="0"/>
              <a:ea typeface="Meiryo UI" panose="020B0604030504040204" pitchFamily="50" charset="-128"/>
            </a:endParaRPr>
          </a:p>
        </p:txBody>
      </p:sp>
      <p:cxnSp>
        <p:nvCxnSpPr>
          <p:cNvPr id="180" name="直線コネクタ 179">
            <a:extLst>
              <a:ext uri="{FF2B5EF4-FFF2-40B4-BE49-F238E27FC236}">
                <a16:creationId xmlns:a16="http://schemas.microsoft.com/office/drawing/2014/main" id="{3E7F5918-E72A-7453-C8C7-C2B50CDD6483}"/>
              </a:ext>
            </a:extLst>
          </p:cNvPr>
          <p:cNvCxnSpPr>
            <a:cxnSpLocks/>
          </p:cNvCxnSpPr>
          <p:nvPr/>
        </p:nvCxnSpPr>
        <p:spPr>
          <a:xfrm>
            <a:off x="188913" y="388333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81" name="テキスト ボックス 180">
            <a:extLst>
              <a:ext uri="{FF2B5EF4-FFF2-40B4-BE49-F238E27FC236}">
                <a16:creationId xmlns:a16="http://schemas.microsoft.com/office/drawing/2014/main" id="{B079A802-CF3E-8CE8-19FB-6AE819AC3A8F}"/>
              </a:ext>
            </a:extLst>
          </p:cNvPr>
          <p:cNvSpPr txBox="1">
            <a:spLocks/>
          </p:cNvSpPr>
          <p:nvPr/>
        </p:nvSpPr>
        <p:spPr>
          <a:xfrm>
            <a:off x="599440" y="3914161"/>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コピー</a:t>
            </a:r>
            <a:endParaRPr lang="ja-JP" altLang="en-US" sz="1000" dirty="0">
              <a:latin typeface="Candara" panose="020E0502030303020204" pitchFamily="34" charset="0"/>
              <a:ea typeface="Meiryo UI" panose="020B0604030504040204" pitchFamily="50" charset="-128"/>
            </a:endParaRPr>
          </a:p>
        </p:txBody>
      </p:sp>
      <p:cxnSp>
        <p:nvCxnSpPr>
          <p:cNvPr id="182" name="直線コネクタ 181">
            <a:extLst>
              <a:ext uri="{FF2B5EF4-FFF2-40B4-BE49-F238E27FC236}">
                <a16:creationId xmlns:a16="http://schemas.microsoft.com/office/drawing/2014/main" id="{2245640F-12C7-23C1-9B33-767F693369F5}"/>
              </a:ext>
            </a:extLst>
          </p:cNvPr>
          <p:cNvCxnSpPr>
            <a:cxnSpLocks/>
          </p:cNvCxnSpPr>
          <p:nvPr/>
        </p:nvCxnSpPr>
        <p:spPr>
          <a:xfrm>
            <a:off x="188913" y="416984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83" name="テキスト ボックス 182">
            <a:extLst>
              <a:ext uri="{FF2B5EF4-FFF2-40B4-BE49-F238E27FC236}">
                <a16:creationId xmlns:a16="http://schemas.microsoft.com/office/drawing/2014/main" id="{CA6BA145-E431-8326-50DF-56BC45578F2E}"/>
              </a:ext>
            </a:extLst>
          </p:cNvPr>
          <p:cNvSpPr txBox="1">
            <a:spLocks/>
          </p:cNvSpPr>
          <p:nvPr/>
        </p:nvSpPr>
        <p:spPr>
          <a:xfrm>
            <a:off x="599440" y="4198163"/>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貼り付け</a:t>
            </a:r>
            <a:endParaRPr lang="ja-JP" altLang="en-US" sz="1000" dirty="0">
              <a:latin typeface="Candara" panose="020E0502030303020204" pitchFamily="34" charset="0"/>
              <a:ea typeface="Meiryo UI" panose="020B0604030504040204" pitchFamily="50" charset="-128"/>
            </a:endParaRPr>
          </a:p>
        </p:txBody>
      </p:sp>
      <p:sp>
        <p:nvSpPr>
          <p:cNvPr id="184" name="テキスト ボックス 183">
            <a:extLst>
              <a:ext uri="{FF2B5EF4-FFF2-40B4-BE49-F238E27FC236}">
                <a16:creationId xmlns:a16="http://schemas.microsoft.com/office/drawing/2014/main" id="{FBECFD5F-F575-BAF6-D39A-26B64E398DD7}"/>
              </a:ext>
            </a:extLst>
          </p:cNvPr>
          <p:cNvSpPr txBox="1">
            <a:spLocks/>
          </p:cNvSpPr>
          <p:nvPr/>
        </p:nvSpPr>
        <p:spPr>
          <a:xfrm>
            <a:off x="2169159" y="3630159"/>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X</a:t>
            </a:r>
            <a:endParaRPr lang="ja-JP" altLang="en-US" sz="1000" dirty="0">
              <a:latin typeface="Candara" panose="020E0502030303020204" pitchFamily="34" charset="0"/>
              <a:ea typeface="Meiryo UI" panose="020B0604030504040204" pitchFamily="50" charset="-128"/>
            </a:endParaRPr>
          </a:p>
        </p:txBody>
      </p:sp>
      <p:sp>
        <p:nvSpPr>
          <p:cNvPr id="185" name="テキスト ボックス 184">
            <a:extLst>
              <a:ext uri="{FF2B5EF4-FFF2-40B4-BE49-F238E27FC236}">
                <a16:creationId xmlns:a16="http://schemas.microsoft.com/office/drawing/2014/main" id="{9F07855A-2518-4D16-E48A-412E45858096}"/>
              </a:ext>
            </a:extLst>
          </p:cNvPr>
          <p:cNvSpPr txBox="1">
            <a:spLocks/>
          </p:cNvSpPr>
          <p:nvPr/>
        </p:nvSpPr>
        <p:spPr>
          <a:xfrm>
            <a:off x="2169159" y="3914161"/>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C</a:t>
            </a:r>
            <a:endParaRPr lang="ja-JP" altLang="en-US" sz="1000" dirty="0">
              <a:latin typeface="Candara" panose="020E0502030303020204" pitchFamily="34" charset="0"/>
              <a:ea typeface="Meiryo UI" panose="020B0604030504040204" pitchFamily="50" charset="-128"/>
            </a:endParaRPr>
          </a:p>
        </p:txBody>
      </p:sp>
      <p:sp>
        <p:nvSpPr>
          <p:cNvPr id="186" name="テキスト ボックス 185">
            <a:extLst>
              <a:ext uri="{FF2B5EF4-FFF2-40B4-BE49-F238E27FC236}">
                <a16:creationId xmlns:a16="http://schemas.microsoft.com/office/drawing/2014/main" id="{13AF3F63-6E3A-4ADC-F919-84C3FECA9B00}"/>
              </a:ext>
            </a:extLst>
          </p:cNvPr>
          <p:cNvSpPr txBox="1">
            <a:spLocks/>
          </p:cNvSpPr>
          <p:nvPr/>
        </p:nvSpPr>
        <p:spPr>
          <a:xfrm>
            <a:off x="2169159" y="4198163"/>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V</a:t>
            </a:r>
            <a:endParaRPr lang="ja-JP" altLang="en-US" sz="1000" dirty="0">
              <a:latin typeface="Candara" panose="020E0502030303020204" pitchFamily="34" charset="0"/>
              <a:ea typeface="Meiryo UI" panose="020B0604030504040204" pitchFamily="50" charset="-128"/>
            </a:endParaRPr>
          </a:p>
        </p:txBody>
      </p:sp>
      <p:cxnSp>
        <p:nvCxnSpPr>
          <p:cNvPr id="187" name="直線コネクタ 186">
            <a:extLst>
              <a:ext uri="{FF2B5EF4-FFF2-40B4-BE49-F238E27FC236}">
                <a16:creationId xmlns:a16="http://schemas.microsoft.com/office/drawing/2014/main" id="{F1355BEE-24E7-5EA1-F68A-49868488E2CE}"/>
              </a:ext>
            </a:extLst>
          </p:cNvPr>
          <p:cNvCxnSpPr>
            <a:cxnSpLocks/>
          </p:cNvCxnSpPr>
          <p:nvPr/>
        </p:nvCxnSpPr>
        <p:spPr>
          <a:xfrm>
            <a:off x="188913" y="443603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88" name="テキスト ボックス 187">
            <a:extLst>
              <a:ext uri="{FF2B5EF4-FFF2-40B4-BE49-F238E27FC236}">
                <a16:creationId xmlns:a16="http://schemas.microsoft.com/office/drawing/2014/main" id="{E3CC6437-6CA2-D1FA-D4D5-140B24B47E48}"/>
              </a:ext>
            </a:extLst>
          </p:cNvPr>
          <p:cNvSpPr txBox="1">
            <a:spLocks/>
          </p:cNvSpPr>
          <p:nvPr/>
        </p:nvSpPr>
        <p:spPr>
          <a:xfrm>
            <a:off x="599440" y="4482165"/>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複製</a:t>
            </a:r>
            <a:endParaRPr lang="ja-JP" altLang="en-US" sz="1000" dirty="0">
              <a:latin typeface="Candara" panose="020E0502030303020204" pitchFamily="34" charset="0"/>
              <a:ea typeface="Meiryo UI" panose="020B0604030504040204" pitchFamily="50" charset="-128"/>
            </a:endParaRPr>
          </a:p>
        </p:txBody>
      </p:sp>
      <p:cxnSp>
        <p:nvCxnSpPr>
          <p:cNvPr id="189" name="直線コネクタ 188">
            <a:extLst>
              <a:ext uri="{FF2B5EF4-FFF2-40B4-BE49-F238E27FC236}">
                <a16:creationId xmlns:a16="http://schemas.microsoft.com/office/drawing/2014/main" id="{CC93320D-EDA5-A739-348B-641AFE9EA914}"/>
              </a:ext>
            </a:extLst>
          </p:cNvPr>
          <p:cNvCxnSpPr>
            <a:cxnSpLocks/>
          </p:cNvCxnSpPr>
          <p:nvPr/>
        </p:nvCxnSpPr>
        <p:spPr>
          <a:xfrm>
            <a:off x="188913" y="473677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90" name="テキスト ボックス 189">
            <a:extLst>
              <a:ext uri="{FF2B5EF4-FFF2-40B4-BE49-F238E27FC236}">
                <a16:creationId xmlns:a16="http://schemas.microsoft.com/office/drawing/2014/main" id="{8F13EB9F-091E-B677-D721-D2BAFA8B5EBF}"/>
              </a:ext>
            </a:extLst>
          </p:cNvPr>
          <p:cNvSpPr txBox="1">
            <a:spLocks/>
          </p:cNvSpPr>
          <p:nvPr/>
        </p:nvSpPr>
        <p:spPr>
          <a:xfrm>
            <a:off x="599440" y="4766167"/>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書式のコピー</a:t>
            </a:r>
            <a:endParaRPr lang="ja-JP" altLang="en-US" sz="1000" dirty="0">
              <a:latin typeface="Candara" panose="020E0502030303020204" pitchFamily="34" charset="0"/>
              <a:ea typeface="Meiryo UI" panose="020B0604030504040204" pitchFamily="50" charset="-128"/>
            </a:endParaRPr>
          </a:p>
        </p:txBody>
      </p:sp>
      <p:cxnSp>
        <p:nvCxnSpPr>
          <p:cNvPr id="191" name="直線コネクタ 190">
            <a:extLst>
              <a:ext uri="{FF2B5EF4-FFF2-40B4-BE49-F238E27FC236}">
                <a16:creationId xmlns:a16="http://schemas.microsoft.com/office/drawing/2014/main" id="{BC2BA015-02F4-BF41-C884-A9DABC9098D0}"/>
              </a:ext>
            </a:extLst>
          </p:cNvPr>
          <p:cNvCxnSpPr>
            <a:cxnSpLocks/>
          </p:cNvCxnSpPr>
          <p:nvPr/>
        </p:nvCxnSpPr>
        <p:spPr>
          <a:xfrm>
            <a:off x="188913" y="502328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92" name="テキスト ボックス 191">
            <a:extLst>
              <a:ext uri="{FF2B5EF4-FFF2-40B4-BE49-F238E27FC236}">
                <a16:creationId xmlns:a16="http://schemas.microsoft.com/office/drawing/2014/main" id="{DA06EBD6-4CFD-DBE8-C0C7-6F34CD29E243}"/>
              </a:ext>
            </a:extLst>
          </p:cNvPr>
          <p:cNvSpPr txBox="1">
            <a:spLocks/>
          </p:cNvSpPr>
          <p:nvPr/>
        </p:nvSpPr>
        <p:spPr>
          <a:xfrm>
            <a:off x="599440" y="5050169"/>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書式の貼り付け</a:t>
            </a:r>
            <a:endParaRPr lang="ja-JP" altLang="en-US" sz="1000" dirty="0">
              <a:latin typeface="Candara" panose="020E0502030303020204" pitchFamily="34" charset="0"/>
              <a:ea typeface="Meiryo UI" panose="020B0604030504040204" pitchFamily="50" charset="-128"/>
            </a:endParaRPr>
          </a:p>
        </p:txBody>
      </p:sp>
      <p:sp>
        <p:nvSpPr>
          <p:cNvPr id="193" name="テキスト ボックス 192">
            <a:extLst>
              <a:ext uri="{FF2B5EF4-FFF2-40B4-BE49-F238E27FC236}">
                <a16:creationId xmlns:a16="http://schemas.microsoft.com/office/drawing/2014/main" id="{4255E312-E285-69F5-0A0C-C8B59CE28D25}"/>
              </a:ext>
            </a:extLst>
          </p:cNvPr>
          <p:cNvSpPr txBox="1">
            <a:spLocks/>
          </p:cNvSpPr>
          <p:nvPr/>
        </p:nvSpPr>
        <p:spPr>
          <a:xfrm>
            <a:off x="2169159" y="4482165"/>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D</a:t>
            </a:r>
            <a:endParaRPr lang="ja-JP" altLang="en-US" sz="1000" dirty="0">
              <a:latin typeface="Candara" panose="020E0502030303020204" pitchFamily="34" charset="0"/>
              <a:ea typeface="Meiryo UI" panose="020B0604030504040204" pitchFamily="50" charset="-128"/>
            </a:endParaRPr>
          </a:p>
        </p:txBody>
      </p:sp>
      <p:sp>
        <p:nvSpPr>
          <p:cNvPr id="194" name="テキスト ボックス 193">
            <a:extLst>
              <a:ext uri="{FF2B5EF4-FFF2-40B4-BE49-F238E27FC236}">
                <a16:creationId xmlns:a16="http://schemas.microsoft.com/office/drawing/2014/main" id="{C17DA68D-C3AE-9339-79E6-A0E0D1AC63B6}"/>
              </a:ext>
            </a:extLst>
          </p:cNvPr>
          <p:cNvSpPr txBox="1">
            <a:spLocks/>
          </p:cNvSpPr>
          <p:nvPr/>
        </p:nvSpPr>
        <p:spPr>
          <a:xfrm>
            <a:off x="2169159" y="4766167"/>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C</a:t>
            </a:r>
            <a:endParaRPr lang="ja-JP" altLang="en-US" sz="1000" dirty="0">
              <a:latin typeface="Candara" panose="020E0502030303020204" pitchFamily="34" charset="0"/>
              <a:ea typeface="Meiryo UI" panose="020B0604030504040204" pitchFamily="50" charset="-128"/>
            </a:endParaRPr>
          </a:p>
        </p:txBody>
      </p:sp>
      <p:sp>
        <p:nvSpPr>
          <p:cNvPr id="195" name="テキスト ボックス 194">
            <a:extLst>
              <a:ext uri="{FF2B5EF4-FFF2-40B4-BE49-F238E27FC236}">
                <a16:creationId xmlns:a16="http://schemas.microsoft.com/office/drawing/2014/main" id="{1CBD0867-BDCC-A207-F8B1-2560389B1EE2}"/>
              </a:ext>
            </a:extLst>
          </p:cNvPr>
          <p:cNvSpPr txBox="1">
            <a:spLocks/>
          </p:cNvSpPr>
          <p:nvPr/>
        </p:nvSpPr>
        <p:spPr>
          <a:xfrm>
            <a:off x="2169159" y="5050169"/>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V</a:t>
            </a:r>
            <a:endParaRPr lang="ja-JP" altLang="en-US" sz="1000" dirty="0">
              <a:latin typeface="Candara" panose="020E0502030303020204" pitchFamily="34" charset="0"/>
              <a:ea typeface="Meiryo UI" panose="020B0604030504040204" pitchFamily="50" charset="-128"/>
            </a:endParaRPr>
          </a:p>
        </p:txBody>
      </p:sp>
      <p:cxnSp>
        <p:nvCxnSpPr>
          <p:cNvPr id="196" name="直線コネクタ 195">
            <a:extLst>
              <a:ext uri="{FF2B5EF4-FFF2-40B4-BE49-F238E27FC236}">
                <a16:creationId xmlns:a16="http://schemas.microsoft.com/office/drawing/2014/main" id="{0AF0490F-E4B2-FF0F-D2B2-AEB2AF63FF58}"/>
              </a:ext>
            </a:extLst>
          </p:cNvPr>
          <p:cNvCxnSpPr>
            <a:cxnSpLocks/>
          </p:cNvCxnSpPr>
          <p:nvPr/>
        </p:nvCxnSpPr>
        <p:spPr>
          <a:xfrm>
            <a:off x="188913" y="528947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97" name="テキスト ボックス 196">
            <a:extLst>
              <a:ext uri="{FF2B5EF4-FFF2-40B4-BE49-F238E27FC236}">
                <a16:creationId xmlns:a16="http://schemas.microsoft.com/office/drawing/2014/main" id="{67AA3317-9A9D-B983-5701-673B54A3221D}"/>
              </a:ext>
            </a:extLst>
          </p:cNvPr>
          <p:cNvSpPr txBox="1">
            <a:spLocks/>
          </p:cNvSpPr>
          <p:nvPr/>
        </p:nvSpPr>
        <p:spPr>
          <a:xfrm>
            <a:off x="599440" y="5334171"/>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新しいスライド</a:t>
            </a:r>
            <a:endParaRPr lang="ja-JP" altLang="en-US" sz="1000" dirty="0">
              <a:latin typeface="Candara" panose="020E0502030303020204" pitchFamily="34" charset="0"/>
              <a:ea typeface="Meiryo UI" panose="020B0604030504040204" pitchFamily="50" charset="-128"/>
            </a:endParaRPr>
          </a:p>
        </p:txBody>
      </p:sp>
      <p:cxnSp>
        <p:nvCxnSpPr>
          <p:cNvPr id="198" name="直線コネクタ 197">
            <a:extLst>
              <a:ext uri="{FF2B5EF4-FFF2-40B4-BE49-F238E27FC236}">
                <a16:creationId xmlns:a16="http://schemas.microsoft.com/office/drawing/2014/main" id="{E99C8F6B-17EA-55CF-4A1F-DDC94AD53129}"/>
              </a:ext>
            </a:extLst>
          </p:cNvPr>
          <p:cNvCxnSpPr>
            <a:cxnSpLocks/>
          </p:cNvCxnSpPr>
          <p:nvPr/>
        </p:nvCxnSpPr>
        <p:spPr>
          <a:xfrm>
            <a:off x="188913" y="559021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99" name="テキスト ボックス 198">
            <a:extLst>
              <a:ext uri="{FF2B5EF4-FFF2-40B4-BE49-F238E27FC236}">
                <a16:creationId xmlns:a16="http://schemas.microsoft.com/office/drawing/2014/main" id="{95B4A177-D343-7FBA-C8E0-76FCAA723717}"/>
              </a:ext>
            </a:extLst>
          </p:cNvPr>
          <p:cNvSpPr txBox="1">
            <a:spLocks/>
          </p:cNvSpPr>
          <p:nvPr/>
        </p:nvSpPr>
        <p:spPr>
          <a:xfrm>
            <a:off x="599440" y="5618173"/>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スライドの複製</a:t>
            </a:r>
            <a:endParaRPr lang="ja-JP" altLang="en-US" sz="1000" dirty="0">
              <a:latin typeface="Candara" panose="020E0502030303020204" pitchFamily="34" charset="0"/>
              <a:ea typeface="Meiryo UI" panose="020B0604030504040204" pitchFamily="50" charset="-128"/>
            </a:endParaRPr>
          </a:p>
        </p:txBody>
      </p:sp>
      <p:cxnSp>
        <p:nvCxnSpPr>
          <p:cNvPr id="200" name="直線コネクタ 199">
            <a:extLst>
              <a:ext uri="{FF2B5EF4-FFF2-40B4-BE49-F238E27FC236}">
                <a16:creationId xmlns:a16="http://schemas.microsoft.com/office/drawing/2014/main" id="{C23D07B2-3015-06F2-B5E8-4645128FFDAE}"/>
              </a:ext>
            </a:extLst>
          </p:cNvPr>
          <p:cNvCxnSpPr>
            <a:cxnSpLocks/>
          </p:cNvCxnSpPr>
          <p:nvPr/>
        </p:nvCxnSpPr>
        <p:spPr>
          <a:xfrm>
            <a:off x="188913" y="587672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3EEEFE48-BC26-345D-D6CD-FF3763B76D56}"/>
              </a:ext>
            </a:extLst>
          </p:cNvPr>
          <p:cNvSpPr txBox="1">
            <a:spLocks/>
          </p:cNvSpPr>
          <p:nvPr/>
        </p:nvSpPr>
        <p:spPr>
          <a:xfrm>
            <a:off x="599440" y="5902175"/>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フォントサイズの拡大</a:t>
            </a:r>
            <a:endParaRPr lang="ja-JP" altLang="en-US" sz="1000" dirty="0">
              <a:latin typeface="Candara" panose="020E0502030303020204" pitchFamily="34" charset="0"/>
              <a:ea typeface="Meiryo UI" panose="020B0604030504040204" pitchFamily="50" charset="-128"/>
            </a:endParaRPr>
          </a:p>
        </p:txBody>
      </p:sp>
      <p:sp>
        <p:nvSpPr>
          <p:cNvPr id="202" name="テキスト ボックス 201">
            <a:extLst>
              <a:ext uri="{FF2B5EF4-FFF2-40B4-BE49-F238E27FC236}">
                <a16:creationId xmlns:a16="http://schemas.microsoft.com/office/drawing/2014/main" id="{3A47F623-0B97-E7B9-8677-45F3F2A323F8}"/>
              </a:ext>
            </a:extLst>
          </p:cNvPr>
          <p:cNvSpPr txBox="1">
            <a:spLocks/>
          </p:cNvSpPr>
          <p:nvPr/>
        </p:nvSpPr>
        <p:spPr>
          <a:xfrm>
            <a:off x="2169159" y="5334171"/>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M</a:t>
            </a:r>
            <a:endParaRPr lang="ja-JP" altLang="en-US" sz="1000" dirty="0">
              <a:latin typeface="Candara" panose="020E0502030303020204" pitchFamily="34" charset="0"/>
              <a:ea typeface="Meiryo UI" panose="020B0604030504040204" pitchFamily="50" charset="-128"/>
            </a:endParaRPr>
          </a:p>
        </p:txBody>
      </p:sp>
      <p:sp>
        <p:nvSpPr>
          <p:cNvPr id="203" name="テキスト ボックス 202">
            <a:extLst>
              <a:ext uri="{FF2B5EF4-FFF2-40B4-BE49-F238E27FC236}">
                <a16:creationId xmlns:a16="http://schemas.microsoft.com/office/drawing/2014/main" id="{609FA5C7-3435-08BA-0BB4-28E5DD39C8A9}"/>
              </a:ext>
            </a:extLst>
          </p:cNvPr>
          <p:cNvSpPr txBox="1">
            <a:spLocks/>
          </p:cNvSpPr>
          <p:nvPr/>
        </p:nvSpPr>
        <p:spPr>
          <a:xfrm>
            <a:off x="2169159" y="5618173"/>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D</a:t>
            </a:r>
            <a:endParaRPr lang="ja-JP" altLang="en-US" sz="1000" dirty="0">
              <a:latin typeface="Candara" panose="020E0502030303020204" pitchFamily="34" charset="0"/>
              <a:ea typeface="Meiryo UI" panose="020B0604030504040204" pitchFamily="50" charset="-128"/>
            </a:endParaRPr>
          </a:p>
        </p:txBody>
      </p:sp>
      <p:sp>
        <p:nvSpPr>
          <p:cNvPr id="204" name="テキスト ボックス 203">
            <a:extLst>
              <a:ext uri="{FF2B5EF4-FFF2-40B4-BE49-F238E27FC236}">
                <a16:creationId xmlns:a16="http://schemas.microsoft.com/office/drawing/2014/main" id="{82535406-E8DE-52E1-0E48-4987F3F07267}"/>
              </a:ext>
            </a:extLst>
          </p:cNvPr>
          <p:cNvSpPr txBox="1">
            <a:spLocks/>
          </p:cNvSpPr>
          <p:nvPr/>
        </p:nvSpPr>
        <p:spPr>
          <a:xfrm>
            <a:off x="2169159" y="5902175"/>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a:t>
            </a:r>
            <a:endParaRPr lang="ja-JP" altLang="en-US" sz="1000" dirty="0">
              <a:latin typeface="Candara" panose="020E0502030303020204" pitchFamily="34" charset="0"/>
              <a:ea typeface="Meiryo UI" panose="020B0604030504040204" pitchFamily="50" charset="-128"/>
            </a:endParaRPr>
          </a:p>
        </p:txBody>
      </p:sp>
      <p:cxnSp>
        <p:nvCxnSpPr>
          <p:cNvPr id="205" name="直線コネクタ 204">
            <a:extLst>
              <a:ext uri="{FF2B5EF4-FFF2-40B4-BE49-F238E27FC236}">
                <a16:creationId xmlns:a16="http://schemas.microsoft.com/office/drawing/2014/main" id="{8A152A1B-2591-3D87-1895-06671FE2A63A}"/>
              </a:ext>
            </a:extLst>
          </p:cNvPr>
          <p:cNvCxnSpPr>
            <a:cxnSpLocks/>
          </p:cNvCxnSpPr>
          <p:nvPr/>
        </p:nvCxnSpPr>
        <p:spPr>
          <a:xfrm>
            <a:off x="188913" y="614291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06" name="テキスト ボックス 205">
            <a:extLst>
              <a:ext uri="{FF2B5EF4-FFF2-40B4-BE49-F238E27FC236}">
                <a16:creationId xmlns:a16="http://schemas.microsoft.com/office/drawing/2014/main" id="{F99B5A63-8078-4E4F-4AA3-62257440989B}"/>
              </a:ext>
            </a:extLst>
          </p:cNvPr>
          <p:cNvSpPr txBox="1">
            <a:spLocks/>
          </p:cNvSpPr>
          <p:nvPr/>
        </p:nvSpPr>
        <p:spPr>
          <a:xfrm>
            <a:off x="599440" y="6186177"/>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フォントサイズの縮小</a:t>
            </a:r>
            <a:endParaRPr lang="ja-JP" altLang="en-US" sz="1000" dirty="0">
              <a:latin typeface="Candara" panose="020E0502030303020204" pitchFamily="34" charset="0"/>
              <a:ea typeface="Meiryo UI" panose="020B0604030504040204" pitchFamily="50" charset="-128"/>
            </a:endParaRPr>
          </a:p>
        </p:txBody>
      </p:sp>
      <p:cxnSp>
        <p:nvCxnSpPr>
          <p:cNvPr id="207" name="直線コネクタ 206">
            <a:extLst>
              <a:ext uri="{FF2B5EF4-FFF2-40B4-BE49-F238E27FC236}">
                <a16:creationId xmlns:a16="http://schemas.microsoft.com/office/drawing/2014/main" id="{6372931A-26CE-1856-934C-C1D705328EE4}"/>
              </a:ext>
            </a:extLst>
          </p:cNvPr>
          <p:cNvCxnSpPr>
            <a:cxnSpLocks/>
          </p:cNvCxnSpPr>
          <p:nvPr/>
        </p:nvCxnSpPr>
        <p:spPr>
          <a:xfrm>
            <a:off x="188913" y="644365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F04A377B-E512-68B1-1458-2C5F53A2F29C}"/>
              </a:ext>
            </a:extLst>
          </p:cNvPr>
          <p:cNvSpPr txBox="1">
            <a:spLocks/>
          </p:cNvSpPr>
          <p:nvPr/>
        </p:nvSpPr>
        <p:spPr>
          <a:xfrm>
            <a:off x="599440" y="6470179"/>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太字</a:t>
            </a:r>
            <a:endParaRPr lang="ja-JP" altLang="en-US" sz="1000" dirty="0">
              <a:latin typeface="Candara" panose="020E0502030303020204" pitchFamily="34" charset="0"/>
              <a:ea typeface="Meiryo UI" panose="020B0604030504040204" pitchFamily="50" charset="-128"/>
            </a:endParaRPr>
          </a:p>
        </p:txBody>
      </p:sp>
      <p:cxnSp>
        <p:nvCxnSpPr>
          <p:cNvPr id="209" name="直線コネクタ 208">
            <a:extLst>
              <a:ext uri="{FF2B5EF4-FFF2-40B4-BE49-F238E27FC236}">
                <a16:creationId xmlns:a16="http://schemas.microsoft.com/office/drawing/2014/main" id="{D647B8CD-1E11-2F92-E755-28DC855ED2FE}"/>
              </a:ext>
            </a:extLst>
          </p:cNvPr>
          <p:cNvCxnSpPr>
            <a:cxnSpLocks/>
          </p:cNvCxnSpPr>
          <p:nvPr/>
        </p:nvCxnSpPr>
        <p:spPr>
          <a:xfrm>
            <a:off x="188913" y="673016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11" name="テキスト ボックス 210">
            <a:extLst>
              <a:ext uri="{FF2B5EF4-FFF2-40B4-BE49-F238E27FC236}">
                <a16:creationId xmlns:a16="http://schemas.microsoft.com/office/drawing/2014/main" id="{FF750A7A-CC84-E122-15D8-EAFB751CEA01}"/>
              </a:ext>
            </a:extLst>
          </p:cNvPr>
          <p:cNvSpPr txBox="1">
            <a:spLocks/>
          </p:cNvSpPr>
          <p:nvPr/>
        </p:nvSpPr>
        <p:spPr>
          <a:xfrm>
            <a:off x="2169159" y="6186177"/>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a:t>
            </a:r>
            <a:endParaRPr lang="ja-JP" altLang="en-US" sz="1000" dirty="0">
              <a:latin typeface="Candara" panose="020E0502030303020204" pitchFamily="34" charset="0"/>
              <a:ea typeface="Meiryo UI" panose="020B0604030504040204" pitchFamily="50" charset="-128"/>
            </a:endParaRPr>
          </a:p>
        </p:txBody>
      </p:sp>
      <p:sp>
        <p:nvSpPr>
          <p:cNvPr id="212" name="テキスト ボックス 211">
            <a:extLst>
              <a:ext uri="{FF2B5EF4-FFF2-40B4-BE49-F238E27FC236}">
                <a16:creationId xmlns:a16="http://schemas.microsoft.com/office/drawing/2014/main" id="{C8369A99-8BD6-FF52-3AC5-C73A0918BE2B}"/>
              </a:ext>
            </a:extLst>
          </p:cNvPr>
          <p:cNvSpPr txBox="1">
            <a:spLocks/>
          </p:cNvSpPr>
          <p:nvPr/>
        </p:nvSpPr>
        <p:spPr>
          <a:xfrm>
            <a:off x="2169159" y="6470179"/>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B</a:t>
            </a:r>
            <a:endParaRPr lang="ja-JP" altLang="en-US" sz="1000" dirty="0">
              <a:latin typeface="Candara" panose="020E0502030303020204" pitchFamily="34" charset="0"/>
              <a:ea typeface="Meiryo UI" panose="020B0604030504040204" pitchFamily="50" charset="-128"/>
            </a:endParaRPr>
          </a:p>
        </p:txBody>
      </p:sp>
      <p:sp>
        <p:nvSpPr>
          <p:cNvPr id="242" name="テキスト ボックス 241">
            <a:extLst>
              <a:ext uri="{FF2B5EF4-FFF2-40B4-BE49-F238E27FC236}">
                <a16:creationId xmlns:a16="http://schemas.microsoft.com/office/drawing/2014/main" id="{37E0074C-CB2D-06FF-26D3-216FBD6ABA1F}"/>
              </a:ext>
            </a:extLst>
          </p:cNvPr>
          <p:cNvSpPr txBox="1">
            <a:spLocks/>
          </p:cNvSpPr>
          <p:nvPr/>
        </p:nvSpPr>
        <p:spPr>
          <a:xfrm>
            <a:off x="3942715" y="221124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インデントを減らす</a:t>
            </a:r>
            <a:endParaRPr lang="ja-JP" altLang="en-US" sz="1000" dirty="0">
              <a:latin typeface="Candara" panose="020E0502030303020204" pitchFamily="34" charset="0"/>
              <a:ea typeface="Meiryo UI" panose="020B0604030504040204" pitchFamily="50" charset="-128"/>
            </a:endParaRPr>
          </a:p>
        </p:txBody>
      </p:sp>
      <p:cxnSp>
        <p:nvCxnSpPr>
          <p:cNvPr id="243" name="直線コネクタ 242">
            <a:extLst>
              <a:ext uri="{FF2B5EF4-FFF2-40B4-BE49-F238E27FC236}">
                <a16:creationId xmlns:a16="http://schemas.microsoft.com/office/drawing/2014/main" id="{E64BB52C-90A5-EECD-61AD-0177E2B10688}"/>
              </a:ext>
            </a:extLst>
          </p:cNvPr>
          <p:cNvCxnSpPr>
            <a:cxnSpLocks/>
          </p:cNvCxnSpPr>
          <p:nvPr/>
        </p:nvCxnSpPr>
        <p:spPr>
          <a:xfrm>
            <a:off x="3532188" y="248125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44" name="テキスト ボックス 243">
            <a:extLst>
              <a:ext uri="{FF2B5EF4-FFF2-40B4-BE49-F238E27FC236}">
                <a16:creationId xmlns:a16="http://schemas.microsoft.com/office/drawing/2014/main" id="{D3DC24A6-ACAD-D51D-DB3E-1DC6378A6154}"/>
              </a:ext>
            </a:extLst>
          </p:cNvPr>
          <p:cNvSpPr txBox="1">
            <a:spLocks/>
          </p:cNvSpPr>
          <p:nvPr/>
        </p:nvSpPr>
        <p:spPr>
          <a:xfrm>
            <a:off x="3942715" y="249572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インデントを増やす</a:t>
            </a:r>
            <a:endParaRPr lang="ja-JP" altLang="en-US" sz="1000" dirty="0">
              <a:latin typeface="Candara" panose="020E0502030303020204" pitchFamily="34" charset="0"/>
              <a:ea typeface="Meiryo UI" panose="020B0604030504040204" pitchFamily="50" charset="-128"/>
            </a:endParaRPr>
          </a:p>
        </p:txBody>
      </p:sp>
      <p:cxnSp>
        <p:nvCxnSpPr>
          <p:cNvPr id="245" name="直線コネクタ 244">
            <a:extLst>
              <a:ext uri="{FF2B5EF4-FFF2-40B4-BE49-F238E27FC236}">
                <a16:creationId xmlns:a16="http://schemas.microsoft.com/office/drawing/2014/main" id="{734FF253-29CB-3A3E-E510-9A4F74ACD74B}"/>
              </a:ext>
            </a:extLst>
          </p:cNvPr>
          <p:cNvCxnSpPr>
            <a:cxnSpLocks/>
          </p:cNvCxnSpPr>
          <p:nvPr/>
        </p:nvCxnSpPr>
        <p:spPr>
          <a:xfrm>
            <a:off x="3532188" y="276776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46" name="テキスト ボックス 245">
            <a:extLst>
              <a:ext uri="{FF2B5EF4-FFF2-40B4-BE49-F238E27FC236}">
                <a16:creationId xmlns:a16="http://schemas.microsoft.com/office/drawing/2014/main" id="{77D6BA79-0EC4-F096-C5E8-F6F6B03817D7}"/>
              </a:ext>
            </a:extLst>
          </p:cNvPr>
          <p:cNvSpPr txBox="1">
            <a:spLocks/>
          </p:cNvSpPr>
          <p:nvPr/>
        </p:nvSpPr>
        <p:spPr>
          <a:xfrm>
            <a:off x="3942715" y="27802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前面へ移動</a:t>
            </a:r>
            <a:endParaRPr lang="ja-JP" altLang="en-US" sz="1000" dirty="0">
              <a:latin typeface="Candara" panose="020E0502030303020204" pitchFamily="34" charset="0"/>
              <a:ea typeface="Meiryo UI" panose="020B0604030504040204" pitchFamily="50" charset="-128"/>
            </a:endParaRPr>
          </a:p>
        </p:txBody>
      </p:sp>
      <p:sp>
        <p:nvSpPr>
          <p:cNvPr id="247" name="テキスト ボックス 246">
            <a:extLst>
              <a:ext uri="{FF2B5EF4-FFF2-40B4-BE49-F238E27FC236}">
                <a16:creationId xmlns:a16="http://schemas.microsoft.com/office/drawing/2014/main" id="{CB1C4F81-9F23-9DDD-79DC-9EB068F37B6D}"/>
              </a:ext>
            </a:extLst>
          </p:cNvPr>
          <p:cNvSpPr txBox="1">
            <a:spLocks/>
          </p:cNvSpPr>
          <p:nvPr/>
        </p:nvSpPr>
        <p:spPr>
          <a:xfrm>
            <a:off x="5512434" y="221650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Alt + Shift + ←</a:t>
            </a:r>
            <a:endParaRPr lang="ja-JP" altLang="en-US" sz="1000" dirty="0">
              <a:latin typeface="Candara" panose="020E0502030303020204" pitchFamily="34" charset="0"/>
              <a:ea typeface="Meiryo UI" panose="020B0604030504040204" pitchFamily="50" charset="-128"/>
            </a:endParaRPr>
          </a:p>
        </p:txBody>
      </p:sp>
      <p:sp>
        <p:nvSpPr>
          <p:cNvPr id="248" name="テキスト ボックス 247">
            <a:extLst>
              <a:ext uri="{FF2B5EF4-FFF2-40B4-BE49-F238E27FC236}">
                <a16:creationId xmlns:a16="http://schemas.microsoft.com/office/drawing/2014/main" id="{9F6DF994-B916-F0D0-E537-F50D8DB73702}"/>
              </a:ext>
            </a:extLst>
          </p:cNvPr>
          <p:cNvSpPr txBox="1">
            <a:spLocks/>
          </p:cNvSpPr>
          <p:nvPr/>
        </p:nvSpPr>
        <p:spPr>
          <a:xfrm>
            <a:off x="5512434" y="250098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Alt + Shift + →</a:t>
            </a:r>
            <a:endParaRPr lang="ja-JP" altLang="en-US" sz="1000" dirty="0">
              <a:latin typeface="Candara" panose="020E0502030303020204" pitchFamily="34" charset="0"/>
              <a:ea typeface="Meiryo UI" panose="020B0604030504040204" pitchFamily="50" charset="-128"/>
            </a:endParaRPr>
          </a:p>
        </p:txBody>
      </p:sp>
      <p:sp>
        <p:nvSpPr>
          <p:cNvPr id="249" name="テキスト ボックス 248">
            <a:extLst>
              <a:ext uri="{FF2B5EF4-FFF2-40B4-BE49-F238E27FC236}">
                <a16:creationId xmlns:a16="http://schemas.microsoft.com/office/drawing/2014/main" id="{3F1D44D3-7D4B-471E-4D91-F4945DE97619}"/>
              </a:ext>
            </a:extLst>
          </p:cNvPr>
          <p:cNvSpPr txBox="1">
            <a:spLocks/>
          </p:cNvSpPr>
          <p:nvPr/>
        </p:nvSpPr>
        <p:spPr>
          <a:xfrm>
            <a:off x="5512434" y="27854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a:t>
            </a:r>
            <a:endParaRPr lang="ja-JP" altLang="en-US" sz="1000" dirty="0">
              <a:latin typeface="Candara" panose="020E0502030303020204" pitchFamily="34" charset="0"/>
              <a:ea typeface="Meiryo UI" panose="020B0604030504040204" pitchFamily="50" charset="-128"/>
            </a:endParaRPr>
          </a:p>
        </p:txBody>
      </p:sp>
      <p:cxnSp>
        <p:nvCxnSpPr>
          <p:cNvPr id="250" name="直線コネクタ 249">
            <a:extLst>
              <a:ext uri="{FF2B5EF4-FFF2-40B4-BE49-F238E27FC236}">
                <a16:creationId xmlns:a16="http://schemas.microsoft.com/office/drawing/2014/main" id="{92C9E2EF-0764-9F1E-463C-BF5B789F64C9}"/>
              </a:ext>
            </a:extLst>
          </p:cNvPr>
          <p:cNvCxnSpPr>
            <a:cxnSpLocks/>
          </p:cNvCxnSpPr>
          <p:nvPr/>
        </p:nvCxnSpPr>
        <p:spPr>
          <a:xfrm>
            <a:off x="3532188" y="303395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51" name="テキスト ボックス 250">
            <a:extLst>
              <a:ext uri="{FF2B5EF4-FFF2-40B4-BE49-F238E27FC236}">
                <a16:creationId xmlns:a16="http://schemas.microsoft.com/office/drawing/2014/main" id="{45697453-748D-ABB0-3053-5400AF69C1FE}"/>
              </a:ext>
            </a:extLst>
          </p:cNvPr>
          <p:cNvSpPr txBox="1">
            <a:spLocks/>
          </p:cNvSpPr>
          <p:nvPr/>
        </p:nvSpPr>
        <p:spPr>
          <a:xfrm>
            <a:off x="3942715" y="306468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背面へ移動</a:t>
            </a:r>
            <a:endParaRPr lang="ja-JP" altLang="en-US" sz="1000" dirty="0">
              <a:latin typeface="Candara" panose="020E0502030303020204" pitchFamily="34" charset="0"/>
              <a:ea typeface="Meiryo UI" panose="020B0604030504040204" pitchFamily="50" charset="-128"/>
            </a:endParaRPr>
          </a:p>
        </p:txBody>
      </p:sp>
      <p:cxnSp>
        <p:nvCxnSpPr>
          <p:cNvPr id="254" name="直線コネクタ 253">
            <a:extLst>
              <a:ext uri="{FF2B5EF4-FFF2-40B4-BE49-F238E27FC236}">
                <a16:creationId xmlns:a16="http://schemas.microsoft.com/office/drawing/2014/main" id="{4018DF1C-1FAD-06EF-2DA8-F1F18762A89E}"/>
              </a:ext>
            </a:extLst>
          </p:cNvPr>
          <p:cNvCxnSpPr>
            <a:cxnSpLocks/>
          </p:cNvCxnSpPr>
          <p:nvPr/>
        </p:nvCxnSpPr>
        <p:spPr>
          <a:xfrm>
            <a:off x="3532188" y="331640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56" name="テキスト ボックス 255">
            <a:extLst>
              <a:ext uri="{FF2B5EF4-FFF2-40B4-BE49-F238E27FC236}">
                <a16:creationId xmlns:a16="http://schemas.microsoft.com/office/drawing/2014/main" id="{9100DAA3-FDB6-5C1A-1DC3-331970A40D03}"/>
              </a:ext>
            </a:extLst>
          </p:cNvPr>
          <p:cNvSpPr txBox="1">
            <a:spLocks/>
          </p:cNvSpPr>
          <p:nvPr/>
        </p:nvSpPr>
        <p:spPr>
          <a:xfrm>
            <a:off x="5512434" y="306994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t>
            </a:r>
            <a:endParaRPr lang="ja-JP" altLang="en-US" sz="1000" dirty="0">
              <a:latin typeface="Candara" panose="020E0502030303020204" pitchFamily="34" charset="0"/>
              <a:ea typeface="Meiryo UI" panose="020B0604030504040204" pitchFamily="50" charset="-128"/>
            </a:endParaRPr>
          </a:p>
        </p:txBody>
      </p:sp>
      <p:sp>
        <p:nvSpPr>
          <p:cNvPr id="260" name="テキスト ボックス 259">
            <a:extLst>
              <a:ext uri="{FF2B5EF4-FFF2-40B4-BE49-F238E27FC236}">
                <a16:creationId xmlns:a16="http://schemas.microsoft.com/office/drawing/2014/main" id="{45F12CD1-59DE-6C75-5CDB-2E93A14A6158}"/>
              </a:ext>
            </a:extLst>
          </p:cNvPr>
          <p:cNvSpPr txBox="1">
            <a:spLocks/>
          </p:cNvSpPr>
          <p:nvPr/>
        </p:nvSpPr>
        <p:spPr>
          <a:xfrm>
            <a:off x="3942715" y="3624901"/>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ｵﾌﾞｼﾞｪｸﾄのｸﾞﾙｰﾌﾟ化解除</a:t>
            </a:r>
          </a:p>
        </p:txBody>
      </p:sp>
      <p:cxnSp>
        <p:nvCxnSpPr>
          <p:cNvPr id="261" name="直線コネクタ 260">
            <a:extLst>
              <a:ext uri="{FF2B5EF4-FFF2-40B4-BE49-F238E27FC236}">
                <a16:creationId xmlns:a16="http://schemas.microsoft.com/office/drawing/2014/main" id="{4082B7E3-A470-E15F-E519-FB979481A094}"/>
              </a:ext>
            </a:extLst>
          </p:cNvPr>
          <p:cNvCxnSpPr>
            <a:cxnSpLocks/>
          </p:cNvCxnSpPr>
          <p:nvPr/>
        </p:nvCxnSpPr>
        <p:spPr>
          <a:xfrm>
            <a:off x="3532188" y="388333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62" name="テキスト ボックス 261">
            <a:extLst>
              <a:ext uri="{FF2B5EF4-FFF2-40B4-BE49-F238E27FC236}">
                <a16:creationId xmlns:a16="http://schemas.microsoft.com/office/drawing/2014/main" id="{D607EC56-9C5B-E766-C761-FFC95BEE9B69}"/>
              </a:ext>
            </a:extLst>
          </p:cNvPr>
          <p:cNvSpPr txBox="1">
            <a:spLocks/>
          </p:cNvSpPr>
          <p:nvPr/>
        </p:nvSpPr>
        <p:spPr>
          <a:xfrm>
            <a:off x="3942715" y="3908903"/>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再グループ化</a:t>
            </a:r>
            <a:endParaRPr lang="ja-JP" altLang="en-US" sz="1000" dirty="0">
              <a:latin typeface="Candara" panose="020E0502030303020204" pitchFamily="34" charset="0"/>
              <a:ea typeface="Meiryo UI" panose="020B0604030504040204" pitchFamily="50" charset="-128"/>
            </a:endParaRPr>
          </a:p>
        </p:txBody>
      </p:sp>
      <p:cxnSp>
        <p:nvCxnSpPr>
          <p:cNvPr id="263" name="直線コネクタ 262">
            <a:extLst>
              <a:ext uri="{FF2B5EF4-FFF2-40B4-BE49-F238E27FC236}">
                <a16:creationId xmlns:a16="http://schemas.microsoft.com/office/drawing/2014/main" id="{87FBDA06-305A-7AD3-77A9-A01BB7188B30}"/>
              </a:ext>
            </a:extLst>
          </p:cNvPr>
          <p:cNvCxnSpPr>
            <a:cxnSpLocks/>
          </p:cNvCxnSpPr>
          <p:nvPr/>
        </p:nvCxnSpPr>
        <p:spPr>
          <a:xfrm>
            <a:off x="3532188" y="416984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6AF77EC4-E51E-4604-994E-B3C981E3F93A}"/>
              </a:ext>
            </a:extLst>
          </p:cNvPr>
          <p:cNvSpPr txBox="1">
            <a:spLocks/>
          </p:cNvSpPr>
          <p:nvPr/>
        </p:nvSpPr>
        <p:spPr>
          <a:xfrm>
            <a:off x="3942715" y="4192905"/>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検索</a:t>
            </a:r>
            <a:endParaRPr lang="ja-JP" altLang="en-US" sz="1000" dirty="0">
              <a:latin typeface="Candara" panose="020E0502030303020204" pitchFamily="34" charset="0"/>
              <a:ea typeface="Meiryo UI" panose="020B0604030504040204" pitchFamily="50" charset="-128"/>
            </a:endParaRPr>
          </a:p>
        </p:txBody>
      </p:sp>
      <p:sp>
        <p:nvSpPr>
          <p:cNvPr id="265" name="テキスト ボックス 264">
            <a:extLst>
              <a:ext uri="{FF2B5EF4-FFF2-40B4-BE49-F238E27FC236}">
                <a16:creationId xmlns:a16="http://schemas.microsoft.com/office/drawing/2014/main" id="{DE42A0CB-395E-89C8-30E9-D81A6CACBEFD}"/>
              </a:ext>
            </a:extLst>
          </p:cNvPr>
          <p:cNvSpPr txBox="1">
            <a:spLocks/>
          </p:cNvSpPr>
          <p:nvPr/>
        </p:nvSpPr>
        <p:spPr>
          <a:xfrm>
            <a:off x="5512434" y="3630159"/>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G</a:t>
            </a:r>
            <a:endParaRPr lang="ja-JP" altLang="en-US" sz="1000" dirty="0">
              <a:latin typeface="Candara" panose="020E0502030303020204" pitchFamily="34" charset="0"/>
              <a:ea typeface="Meiryo UI" panose="020B0604030504040204" pitchFamily="50" charset="-128"/>
            </a:endParaRPr>
          </a:p>
        </p:txBody>
      </p:sp>
      <p:sp>
        <p:nvSpPr>
          <p:cNvPr id="266" name="テキスト ボックス 265">
            <a:extLst>
              <a:ext uri="{FF2B5EF4-FFF2-40B4-BE49-F238E27FC236}">
                <a16:creationId xmlns:a16="http://schemas.microsoft.com/office/drawing/2014/main" id="{6EE2154E-7BE9-D9C3-A5C4-49EAAA8D49BB}"/>
              </a:ext>
            </a:extLst>
          </p:cNvPr>
          <p:cNvSpPr txBox="1">
            <a:spLocks/>
          </p:cNvSpPr>
          <p:nvPr/>
        </p:nvSpPr>
        <p:spPr>
          <a:xfrm>
            <a:off x="5512434" y="3914161"/>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J</a:t>
            </a:r>
            <a:endParaRPr lang="ja-JP" altLang="en-US" sz="1000" dirty="0">
              <a:latin typeface="Candara" panose="020E0502030303020204" pitchFamily="34" charset="0"/>
              <a:ea typeface="Meiryo UI" panose="020B0604030504040204" pitchFamily="50" charset="-128"/>
            </a:endParaRPr>
          </a:p>
        </p:txBody>
      </p:sp>
      <p:sp>
        <p:nvSpPr>
          <p:cNvPr id="267" name="テキスト ボックス 266">
            <a:extLst>
              <a:ext uri="{FF2B5EF4-FFF2-40B4-BE49-F238E27FC236}">
                <a16:creationId xmlns:a16="http://schemas.microsoft.com/office/drawing/2014/main" id="{5237DF7A-DFAF-9568-BE6E-5E4D66AD58F4}"/>
              </a:ext>
            </a:extLst>
          </p:cNvPr>
          <p:cNvSpPr txBox="1">
            <a:spLocks/>
          </p:cNvSpPr>
          <p:nvPr/>
        </p:nvSpPr>
        <p:spPr>
          <a:xfrm>
            <a:off x="5512434" y="4198163"/>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F</a:t>
            </a:r>
            <a:endParaRPr lang="ja-JP" altLang="en-US" sz="1000" dirty="0">
              <a:latin typeface="Candara" panose="020E0502030303020204" pitchFamily="34" charset="0"/>
              <a:ea typeface="Meiryo UI" panose="020B0604030504040204" pitchFamily="50" charset="-128"/>
            </a:endParaRPr>
          </a:p>
        </p:txBody>
      </p:sp>
      <p:cxnSp>
        <p:nvCxnSpPr>
          <p:cNvPr id="268" name="直線コネクタ 267">
            <a:extLst>
              <a:ext uri="{FF2B5EF4-FFF2-40B4-BE49-F238E27FC236}">
                <a16:creationId xmlns:a16="http://schemas.microsoft.com/office/drawing/2014/main" id="{DA264EB9-97FF-5A56-8161-E287C6C77E8D}"/>
              </a:ext>
            </a:extLst>
          </p:cNvPr>
          <p:cNvCxnSpPr>
            <a:cxnSpLocks/>
          </p:cNvCxnSpPr>
          <p:nvPr/>
        </p:nvCxnSpPr>
        <p:spPr>
          <a:xfrm>
            <a:off x="3532188" y="443603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69" name="テキスト ボックス 268">
            <a:extLst>
              <a:ext uri="{FF2B5EF4-FFF2-40B4-BE49-F238E27FC236}">
                <a16:creationId xmlns:a16="http://schemas.microsoft.com/office/drawing/2014/main" id="{D17CBEC1-D71D-4BCF-3FF0-330DEA506F7B}"/>
              </a:ext>
            </a:extLst>
          </p:cNvPr>
          <p:cNvSpPr txBox="1">
            <a:spLocks/>
          </p:cNvSpPr>
          <p:nvPr/>
        </p:nvSpPr>
        <p:spPr>
          <a:xfrm>
            <a:off x="3942715" y="4476907"/>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置換</a:t>
            </a:r>
            <a:endParaRPr lang="ja-JP" altLang="en-US" sz="1000" dirty="0">
              <a:latin typeface="Candara" panose="020E0502030303020204" pitchFamily="34" charset="0"/>
              <a:ea typeface="Meiryo UI" panose="020B0604030504040204" pitchFamily="50" charset="-128"/>
            </a:endParaRPr>
          </a:p>
        </p:txBody>
      </p:sp>
      <p:cxnSp>
        <p:nvCxnSpPr>
          <p:cNvPr id="270" name="直線コネクタ 269">
            <a:extLst>
              <a:ext uri="{FF2B5EF4-FFF2-40B4-BE49-F238E27FC236}">
                <a16:creationId xmlns:a16="http://schemas.microsoft.com/office/drawing/2014/main" id="{D6189EF8-C498-F65A-BB42-02965908787C}"/>
              </a:ext>
            </a:extLst>
          </p:cNvPr>
          <p:cNvCxnSpPr>
            <a:cxnSpLocks/>
          </p:cNvCxnSpPr>
          <p:nvPr/>
        </p:nvCxnSpPr>
        <p:spPr>
          <a:xfrm>
            <a:off x="3532188" y="473677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71" name="テキスト ボックス 270">
            <a:extLst>
              <a:ext uri="{FF2B5EF4-FFF2-40B4-BE49-F238E27FC236}">
                <a16:creationId xmlns:a16="http://schemas.microsoft.com/office/drawing/2014/main" id="{6F94FBA4-3874-2DDE-0CC0-BFBFBE51AACE}"/>
              </a:ext>
            </a:extLst>
          </p:cNvPr>
          <p:cNvSpPr txBox="1">
            <a:spLocks/>
          </p:cNvSpPr>
          <p:nvPr/>
        </p:nvSpPr>
        <p:spPr>
          <a:xfrm>
            <a:off x="3942715" y="4760909"/>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すべて選択</a:t>
            </a:r>
            <a:endParaRPr lang="ja-JP" altLang="en-US" sz="1000" dirty="0">
              <a:latin typeface="Candara" panose="020E0502030303020204" pitchFamily="34" charset="0"/>
              <a:ea typeface="Meiryo UI" panose="020B0604030504040204" pitchFamily="50" charset="-128"/>
            </a:endParaRPr>
          </a:p>
        </p:txBody>
      </p:sp>
      <p:cxnSp>
        <p:nvCxnSpPr>
          <p:cNvPr id="272" name="直線コネクタ 271">
            <a:extLst>
              <a:ext uri="{FF2B5EF4-FFF2-40B4-BE49-F238E27FC236}">
                <a16:creationId xmlns:a16="http://schemas.microsoft.com/office/drawing/2014/main" id="{E8773052-8383-9E01-6F88-FD0E8E24F09B}"/>
              </a:ext>
            </a:extLst>
          </p:cNvPr>
          <p:cNvCxnSpPr>
            <a:cxnSpLocks/>
          </p:cNvCxnSpPr>
          <p:nvPr/>
        </p:nvCxnSpPr>
        <p:spPr>
          <a:xfrm>
            <a:off x="3532188" y="502328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73" name="テキスト ボックス 272">
            <a:extLst>
              <a:ext uri="{FF2B5EF4-FFF2-40B4-BE49-F238E27FC236}">
                <a16:creationId xmlns:a16="http://schemas.microsoft.com/office/drawing/2014/main" id="{5342BCDC-992E-779D-E019-D21C1AF94AE3}"/>
              </a:ext>
            </a:extLst>
          </p:cNvPr>
          <p:cNvSpPr txBox="1">
            <a:spLocks/>
          </p:cNvSpPr>
          <p:nvPr/>
        </p:nvSpPr>
        <p:spPr>
          <a:xfrm>
            <a:off x="3942715" y="5044911"/>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ファイルのコピーを保存</a:t>
            </a:r>
            <a:endParaRPr lang="ja-JP" altLang="en-US" sz="1000" dirty="0">
              <a:latin typeface="Candara" panose="020E0502030303020204" pitchFamily="34" charset="0"/>
              <a:ea typeface="Meiryo UI" panose="020B0604030504040204" pitchFamily="50" charset="-128"/>
            </a:endParaRPr>
          </a:p>
        </p:txBody>
      </p:sp>
      <p:sp>
        <p:nvSpPr>
          <p:cNvPr id="274" name="テキスト ボックス 273">
            <a:extLst>
              <a:ext uri="{FF2B5EF4-FFF2-40B4-BE49-F238E27FC236}">
                <a16:creationId xmlns:a16="http://schemas.microsoft.com/office/drawing/2014/main" id="{F15F2438-60C1-D352-6356-1038742126EF}"/>
              </a:ext>
            </a:extLst>
          </p:cNvPr>
          <p:cNvSpPr txBox="1">
            <a:spLocks/>
          </p:cNvSpPr>
          <p:nvPr/>
        </p:nvSpPr>
        <p:spPr>
          <a:xfrm>
            <a:off x="5512434" y="4482165"/>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H</a:t>
            </a:r>
            <a:endParaRPr lang="ja-JP" altLang="en-US" sz="1000" dirty="0">
              <a:latin typeface="Candara" panose="020E0502030303020204" pitchFamily="34" charset="0"/>
              <a:ea typeface="Meiryo UI" panose="020B0604030504040204" pitchFamily="50" charset="-128"/>
            </a:endParaRPr>
          </a:p>
        </p:txBody>
      </p:sp>
      <p:sp>
        <p:nvSpPr>
          <p:cNvPr id="275" name="テキスト ボックス 274">
            <a:extLst>
              <a:ext uri="{FF2B5EF4-FFF2-40B4-BE49-F238E27FC236}">
                <a16:creationId xmlns:a16="http://schemas.microsoft.com/office/drawing/2014/main" id="{00197952-77EE-39B6-4430-965FCF8D12E5}"/>
              </a:ext>
            </a:extLst>
          </p:cNvPr>
          <p:cNvSpPr txBox="1">
            <a:spLocks/>
          </p:cNvSpPr>
          <p:nvPr/>
        </p:nvSpPr>
        <p:spPr>
          <a:xfrm>
            <a:off x="5512434" y="4766167"/>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A</a:t>
            </a:r>
            <a:endParaRPr lang="ja-JP" altLang="en-US" sz="1000" dirty="0">
              <a:latin typeface="Candara" panose="020E0502030303020204" pitchFamily="34" charset="0"/>
              <a:ea typeface="Meiryo UI" panose="020B0604030504040204" pitchFamily="50" charset="-128"/>
            </a:endParaRPr>
          </a:p>
        </p:txBody>
      </p:sp>
      <p:sp>
        <p:nvSpPr>
          <p:cNvPr id="276" name="テキスト ボックス 275">
            <a:extLst>
              <a:ext uri="{FF2B5EF4-FFF2-40B4-BE49-F238E27FC236}">
                <a16:creationId xmlns:a16="http://schemas.microsoft.com/office/drawing/2014/main" id="{36758AC3-C20F-9A4E-D7E7-22B6F5CD40C9}"/>
              </a:ext>
            </a:extLst>
          </p:cNvPr>
          <p:cNvSpPr txBox="1">
            <a:spLocks/>
          </p:cNvSpPr>
          <p:nvPr/>
        </p:nvSpPr>
        <p:spPr>
          <a:xfrm>
            <a:off x="5512434" y="5050169"/>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S</a:t>
            </a:r>
            <a:endParaRPr lang="ja-JP" altLang="en-US" sz="1000" dirty="0">
              <a:latin typeface="Candara" panose="020E0502030303020204" pitchFamily="34" charset="0"/>
              <a:ea typeface="Meiryo UI" panose="020B0604030504040204" pitchFamily="50" charset="-128"/>
            </a:endParaRPr>
          </a:p>
        </p:txBody>
      </p:sp>
      <p:cxnSp>
        <p:nvCxnSpPr>
          <p:cNvPr id="277" name="直線コネクタ 276">
            <a:extLst>
              <a:ext uri="{FF2B5EF4-FFF2-40B4-BE49-F238E27FC236}">
                <a16:creationId xmlns:a16="http://schemas.microsoft.com/office/drawing/2014/main" id="{33345408-7A81-EE61-71D5-579FC47CC264}"/>
              </a:ext>
            </a:extLst>
          </p:cNvPr>
          <p:cNvCxnSpPr>
            <a:cxnSpLocks/>
          </p:cNvCxnSpPr>
          <p:nvPr/>
        </p:nvCxnSpPr>
        <p:spPr>
          <a:xfrm>
            <a:off x="3532188" y="528947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78" name="テキスト ボックス 277">
            <a:extLst>
              <a:ext uri="{FF2B5EF4-FFF2-40B4-BE49-F238E27FC236}">
                <a16:creationId xmlns:a16="http://schemas.microsoft.com/office/drawing/2014/main" id="{C46166E1-D58A-EF8D-A4A2-662E24D4F268}"/>
              </a:ext>
            </a:extLst>
          </p:cNvPr>
          <p:cNvSpPr txBox="1">
            <a:spLocks/>
          </p:cNvSpPr>
          <p:nvPr/>
        </p:nvSpPr>
        <p:spPr>
          <a:xfrm>
            <a:off x="3942715" y="5328913"/>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下付き文字</a:t>
            </a:r>
            <a:endParaRPr lang="ja-JP" altLang="en-US" sz="1000" dirty="0">
              <a:latin typeface="Candara" panose="020E0502030303020204" pitchFamily="34" charset="0"/>
              <a:ea typeface="Meiryo UI" panose="020B0604030504040204" pitchFamily="50" charset="-128"/>
            </a:endParaRPr>
          </a:p>
        </p:txBody>
      </p:sp>
      <p:cxnSp>
        <p:nvCxnSpPr>
          <p:cNvPr id="279" name="直線コネクタ 278">
            <a:extLst>
              <a:ext uri="{FF2B5EF4-FFF2-40B4-BE49-F238E27FC236}">
                <a16:creationId xmlns:a16="http://schemas.microsoft.com/office/drawing/2014/main" id="{70A24741-63CE-E8D1-88C7-900B04D53920}"/>
              </a:ext>
            </a:extLst>
          </p:cNvPr>
          <p:cNvCxnSpPr>
            <a:cxnSpLocks/>
          </p:cNvCxnSpPr>
          <p:nvPr/>
        </p:nvCxnSpPr>
        <p:spPr>
          <a:xfrm>
            <a:off x="3532188" y="559021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80" name="テキスト ボックス 279">
            <a:extLst>
              <a:ext uri="{FF2B5EF4-FFF2-40B4-BE49-F238E27FC236}">
                <a16:creationId xmlns:a16="http://schemas.microsoft.com/office/drawing/2014/main" id="{241EEDBE-CB7A-A79F-CADF-2E836031F731}"/>
              </a:ext>
            </a:extLst>
          </p:cNvPr>
          <p:cNvSpPr txBox="1">
            <a:spLocks/>
          </p:cNvSpPr>
          <p:nvPr/>
        </p:nvSpPr>
        <p:spPr>
          <a:xfrm>
            <a:off x="3942715" y="5612915"/>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上付き文字</a:t>
            </a:r>
            <a:endParaRPr lang="ja-JP" altLang="en-US" sz="1000" dirty="0">
              <a:latin typeface="Candara" panose="020E0502030303020204" pitchFamily="34" charset="0"/>
              <a:ea typeface="Meiryo UI" panose="020B0604030504040204" pitchFamily="50" charset="-128"/>
            </a:endParaRPr>
          </a:p>
        </p:txBody>
      </p:sp>
      <p:cxnSp>
        <p:nvCxnSpPr>
          <p:cNvPr id="281" name="直線コネクタ 280">
            <a:extLst>
              <a:ext uri="{FF2B5EF4-FFF2-40B4-BE49-F238E27FC236}">
                <a16:creationId xmlns:a16="http://schemas.microsoft.com/office/drawing/2014/main" id="{3D264117-59A3-ED25-09C8-7975500AE5AA}"/>
              </a:ext>
            </a:extLst>
          </p:cNvPr>
          <p:cNvCxnSpPr>
            <a:cxnSpLocks/>
          </p:cNvCxnSpPr>
          <p:nvPr/>
        </p:nvCxnSpPr>
        <p:spPr>
          <a:xfrm>
            <a:off x="3532188" y="587672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82" name="テキスト ボックス 281">
            <a:extLst>
              <a:ext uri="{FF2B5EF4-FFF2-40B4-BE49-F238E27FC236}">
                <a16:creationId xmlns:a16="http://schemas.microsoft.com/office/drawing/2014/main" id="{A26EF35F-A2B4-2A02-35EF-F137CD521EEF}"/>
              </a:ext>
            </a:extLst>
          </p:cNvPr>
          <p:cNvSpPr txBox="1">
            <a:spLocks/>
          </p:cNvSpPr>
          <p:nvPr/>
        </p:nvSpPr>
        <p:spPr>
          <a:xfrm>
            <a:off x="3942715" y="5813562"/>
            <a:ext cx="1513840" cy="396574"/>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スライドショーの開始</a:t>
            </a:r>
            <a:br>
              <a:rPr lang="en-US" altLang="ja-JP" sz="1000" dirty="0">
                <a:latin typeface="Candara" panose="020E0502030303020204" pitchFamily="34" charset="0"/>
                <a:ea typeface="Meiryo UI" panose="020B0604030504040204" pitchFamily="50" charset="-128"/>
              </a:rPr>
            </a:br>
            <a:r>
              <a:rPr lang="en-US" altLang="ja-JP" sz="1000" dirty="0">
                <a:latin typeface="Candara" panose="020E0502030303020204" pitchFamily="34" charset="0"/>
                <a:ea typeface="Meiryo UI" panose="020B0604030504040204" pitchFamily="50" charset="-128"/>
              </a:rPr>
              <a:t>- </a:t>
            </a:r>
            <a:r>
              <a:rPr lang="ja-JP" altLang="en-US" sz="1000" dirty="0">
                <a:latin typeface="Candara" panose="020E0502030303020204" pitchFamily="34" charset="0"/>
                <a:ea typeface="Meiryo UI" panose="020B0604030504040204" pitchFamily="50" charset="-128"/>
              </a:rPr>
              <a:t>最初から</a:t>
            </a:r>
          </a:p>
        </p:txBody>
      </p:sp>
      <p:sp>
        <p:nvSpPr>
          <p:cNvPr id="283" name="テキスト ボックス 282">
            <a:extLst>
              <a:ext uri="{FF2B5EF4-FFF2-40B4-BE49-F238E27FC236}">
                <a16:creationId xmlns:a16="http://schemas.microsoft.com/office/drawing/2014/main" id="{E5A938B6-72CF-DE4D-EA1E-1FD78739078C}"/>
              </a:ext>
            </a:extLst>
          </p:cNvPr>
          <p:cNvSpPr txBox="1">
            <a:spLocks/>
          </p:cNvSpPr>
          <p:nvPr/>
        </p:nvSpPr>
        <p:spPr>
          <a:xfrm>
            <a:off x="5512434" y="5334171"/>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a:t>
            </a:r>
            <a:r>
              <a:rPr lang="ja-JP" altLang="en-US" sz="1000">
                <a:latin typeface="Candara" panose="020E0502030303020204" pitchFamily="34" charset="0"/>
                <a:ea typeface="Meiryo UI" panose="020B0604030504040204" pitchFamily="50" charset="-128"/>
              </a:rPr>
              <a:t>＋</a:t>
            </a:r>
            <a:endParaRPr lang="ja-JP" altLang="en-US" sz="1000" dirty="0">
              <a:latin typeface="Candara" panose="020E0502030303020204" pitchFamily="34" charset="0"/>
              <a:ea typeface="Meiryo UI" panose="020B0604030504040204" pitchFamily="50" charset="-128"/>
            </a:endParaRPr>
          </a:p>
        </p:txBody>
      </p:sp>
      <p:sp>
        <p:nvSpPr>
          <p:cNvPr id="284" name="テキスト ボックス 283">
            <a:extLst>
              <a:ext uri="{FF2B5EF4-FFF2-40B4-BE49-F238E27FC236}">
                <a16:creationId xmlns:a16="http://schemas.microsoft.com/office/drawing/2014/main" id="{91B11ACD-A464-DA84-1F0A-E68CDE774066}"/>
              </a:ext>
            </a:extLst>
          </p:cNvPr>
          <p:cNvSpPr txBox="1">
            <a:spLocks/>
          </p:cNvSpPr>
          <p:nvPr/>
        </p:nvSpPr>
        <p:spPr>
          <a:xfrm>
            <a:off x="5512434" y="5618173"/>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t>
            </a:r>
            <a:r>
              <a:rPr lang="ja-JP" altLang="en-US" sz="1000">
                <a:latin typeface="Candara" panose="020E0502030303020204" pitchFamily="34" charset="0"/>
                <a:ea typeface="Meiryo UI" panose="020B0604030504040204" pitchFamily="50" charset="-128"/>
              </a:rPr>
              <a:t>＋</a:t>
            </a:r>
            <a:endParaRPr lang="ja-JP" altLang="en-US" sz="1000" dirty="0">
              <a:latin typeface="Candara" panose="020E0502030303020204" pitchFamily="34" charset="0"/>
              <a:ea typeface="Meiryo UI" panose="020B0604030504040204" pitchFamily="50" charset="-128"/>
            </a:endParaRPr>
          </a:p>
        </p:txBody>
      </p:sp>
      <p:sp>
        <p:nvSpPr>
          <p:cNvPr id="285" name="テキスト ボックス 284">
            <a:extLst>
              <a:ext uri="{FF2B5EF4-FFF2-40B4-BE49-F238E27FC236}">
                <a16:creationId xmlns:a16="http://schemas.microsoft.com/office/drawing/2014/main" id="{82C97668-B867-52B1-2FF7-4177CF3D796A}"/>
              </a:ext>
            </a:extLst>
          </p:cNvPr>
          <p:cNvSpPr txBox="1">
            <a:spLocks/>
          </p:cNvSpPr>
          <p:nvPr/>
        </p:nvSpPr>
        <p:spPr>
          <a:xfrm>
            <a:off x="5512434" y="5902175"/>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F5</a:t>
            </a:r>
            <a:endParaRPr lang="ja-JP" altLang="en-US" sz="1000" dirty="0">
              <a:latin typeface="Candara" panose="020E0502030303020204" pitchFamily="34" charset="0"/>
              <a:ea typeface="Meiryo UI" panose="020B0604030504040204" pitchFamily="50" charset="-128"/>
            </a:endParaRPr>
          </a:p>
        </p:txBody>
      </p:sp>
      <p:cxnSp>
        <p:nvCxnSpPr>
          <p:cNvPr id="286" name="直線コネクタ 285">
            <a:extLst>
              <a:ext uri="{FF2B5EF4-FFF2-40B4-BE49-F238E27FC236}">
                <a16:creationId xmlns:a16="http://schemas.microsoft.com/office/drawing/2014/main" id="{C3AE449C-C3CE-0457-444A-C421938DD4E4}"/>
              </a:ext>
            </a:extLst>
          </p:cNvPr>
          <p:cNvCxnSpPr>
            <a:cxnSpLocks/>
          </p:cNvCxnSpPr>
          <p:nvPr/>
        </p:nvCxnSpPr>
        <p:spPr>
          <a:xfrm>
            <a:off x="3532188" y="614291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87" name="テキスト ボックス 286">
            <a:extLst>
              <a:ext uri="{FF2B5EF4-FFF2-40B4-BE49-F238E27FC236}">
                <a16:creationId xmlns:a16="http://schemas.microsoft.com/office/drawing/2014/main" id="{584E5CD4-7C52-EB63-0ACF-5D2A4D816749}"/>
              </a:ext>
            </a:extLst>
          </p:cNvPr>
          <p:cNvSpPr txBox="1">
            <a:spLocks/>
          </p:cNvSpPr>
          <p:nvPr/>
        </p:nvSpPr>
        <p:spPr>
          <a:xfrm>
            <a:off x="3942715" y="6097564"/>
            <a:ext cx="1513840" cy="396574"/>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スライドショーの開始</a:t>
            </a:r>
            <a:br>
              <a:rPr lang="en-US" altLang="ja-JP" sz="1000" dirty="0">
                <a:latin typeface="Candara" panose="020E0502030303020204" pitchFamily="34" charset="0"/>
                <a:ea typeface="Meiryo UI" panose="020B0604030504040204" pitchFamily="50" charset="-128"/>
              </a:rPr>
            </a:br>
            <a:r>
              <a:rPr lang="en-US" altLang="ja-JP" sz="1000" dirty="0">
                <a:latin typeface="Candara" panose="020E0502030303020204" pitchFamily="34" charset="0"/>
                <a:ea typeface="Meiryo UI" panose="020B0604030504040204" pitchFamily="50" charset="-128"/>
              </a:rPr>
              <a:t>- </a:t>
            </a:r>
            <a:r>
              <a:rPr lang="ja-JP" altLang="en-US" sz="1000" dirty="0">
                <a:latin typeface="Candara" panose="020E0502030303020204" pitchFamily="34" charset="0"/>
                <a:ea typeface="Meiryo UI" panose="020B0604030504040204" pitchFamily="50" charset="-128"/>
              </a:rPr>
              <a:t>現在のスライドから</a:t>
            </a:r>
          </a:p>
        </p:txBody>
      </p:sp>
      <p:cxnSp>
        <p:nvCxnSpPr>
          <p:cNvPr id="288" name="直線コネクタ 287">
            <a:extLst>
              <a:ext uri="{FF2B5EF4-FFF2-40B4-BE49-F238E27FC236}">
                <a16:creationId xmlns:a16="http://schemas.microsoft.com/office/drawing/2014/main" id="{753F0A44-D9B6-E9C0-30EC-2AA786FDD1EB}"/>
              </a:ext>
            </a:extLst>
          </p:cNvPr>
          <p:cNvCxnSpPr>
            <a:cxnSpLocks/>
          </p:cNvCxnSpPr>
          <p:nvPr/>
        </p:nvCxnSpPr>
        <p:spPr>
          <a:xfrm>
            <a:off x="3532188" y="644365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89" name="テキスト ボックス 288">
            <a:extLst>
              <a:ext uri="{FF2B5EF4-FFF2-40B4-BE49-F238E27FC236}">
                <a16:creationId xmlns:a16="http://schemas.microsoft.com/office/drawing/2014/main" id="{1D53DD7B-461C-9E47-3403-1C34E46CD3B1}"/>
              </a:ext>
            </a:extLst>
          </p:cNvPr>
          <p:cNvSpPr txBox="1">
            <a:spLocks/>
          </p:cNvSpPr>
          <p:nvPr/>
        </p:nvSpPr>
        <p:spPr>
          <a:xfrm>
            <a:off x="3942715" y="6464921"/>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ファイルを閉じる</a:t>
            </a:r>
            <a:endParaRPr lang="ja-JP" altLang="en-US" sz="1000" dirty="0">
              <a:latin typeface="Candara" panose="020E0502030303020204" pitchFamily="34" charset="0"/>
              <a:ea typeface="Meiryo UI" panose="020B0604030504040204" pitchFamily="50" charset="-128"/>
            </a:endParaRPr>
          </a:p>
        </p:txBody>
      </p:sp>
      <p:cxnSp>
        <p:nvCxnSpPr>
          <p:cNvPr id="290" name="直線コネクタ 289">
            <a:extLst>
              <a:ext uri="{FF2B5EF4-FFF2-40B4-BE49-F238E27FC236}">
                <a16:creationId xmlns:a16="http://schemas.microsoft.com/office/drawing/2014/main" id="{BF7A36D4-D917-05CC-3B97-0AC02B1FF77F}"/>
              </a:ext>
            </a:extLst>
          </p:cNvPr>
          <p:cNvCxnSpPr>
            <a:cxnSpLocks/>
          </p:cNvCxnSpPr>
          <p:nvPr/>
        </p:nvCxnSpPr>
        <p:spPr>
          <a:xfrm>
            <a:off x="3532188" y="673016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92" name="テキスト ボックス 291">
            <a:extLst>
              <a:ext uri="{FF2B5EF4-FFF2-40B4-BE49-F238E27FC236}">
                <a16:creationId xmlns:a16="http://schemas.microsoft.com/office/drawing/2014/main" id="{1CAF9E97-5DA2-A4A8-1ACB-9C84DA2A7937}"/>
              </a:ext>
            </a:extLst>
          </p:cNvPr>
          <p:cNvSpPr txBox="1">
            <a:spLocks/>
          </p:cNvSpPr>
          <p:nvPr/>
        </p:nvSpPr>
        <p:spPr>
          <a:xfrm>
            <a:off x="5512434" y="6186177"/>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Shift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F5</a:t>
            </a:r>
            <a:endParaRPr lang="ja-JP" altLang="en-US" sz="1000" dirty="0">
              <a:latin typeface="Candara" panose="020E0502030303020204" pitchFamily="34" charset="0"/>
              <a:ea typeface="Meiryo UI" panose="020B0604030504040204" pitchFamily="50" charset="-128"/>
            </a:endParaRPr>
          </a:p>
        </p:txBody>
      </p:sp>
      <p:sp>
        <p:nvSpPr>
          <p:cNvPr id="293" name="テキスト ボックス 292">
            <a:extLst>
              <a:ext uri="{FF2B5EF4-FFF2-40B4-BE49-F238E27FC236}">
                <a16:creationId xmlns:a16="http://schemas.microsoft.com/office/drawing/2014/main" id="{02CC0D42-9189-DE6C-0A4C-56F18F50E942}"/>
              </a:ext>
            </a:extLst>
          </p:cNvPr>
          <p:cNvSpPr txBox="1">
            <a:spLocks/>
          </p:cNvSpPr>
          <p:nvPr/>
        </p:nvSpPr>
        <p:spPr>
          <a:xfrm>
            <a:off x="5512434" y="6470179"/>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Q</a:t>
            </a:r>
            <a:endParaRPr lang="ja-JP" altLang="en-US" sz="1000" dirty="0">
              <a:latin typeface="Candara" panose="020E0502030303020204" pitchFamily="34" charset="0"/>
              <a:ea typeface="Meiryo UI" panose="020B0604030504040204" pitchFamily="50" charset="-128"/>
            </a:endParaRPr>
          </a:p>
        </p:txBody>
      </p:sp>
      <p:grpSp>
        <p:nvGrpSpPr>
          <p:cNvPr id="324" name="グループ化 323">
            <a:extLst>
              <a:ext uri="{FF2B5EF4-FFF2-40B4-BE49-F238E27FC236}">
                <a16:creationId xmlns:a16="http://schemas.microsoft.com/office/drawing/2014/main" id="{EE057F42-CB89-B36D-7126-5615FD438DED}"/>
              </a:ext>
            </a:extLst>
          </p:cNvPr>
          <p:cNvGrpSpPr/>
          <p:nvPr/>
        </p:nvGrpSpPr>
        <p:grpSpPr>
          <a:xfrm>
            <a:off x="188912" y="1055995"/>
            <a:ext cx="6480176" cy="314876"/>
            <a:chOff x="188912" y="1824449"/>
            <a:chExt cx="6480176" cy="314876"/>
          </a:xfrm>
        </p:grpSpPr>
        <p:sp>
          <p:nvSpPr>
            <p:cNvPr id="325" name="TextBox 1">
              <a:extLst>
                <a:ext uri="{FF2B5EF4-FFF2-40B4-BE49-F238E27FC236}">
                  <a16:creationId xmlns:a16="http://schemas.microsoft.com/office/drawing/2014/main" id="{4ACF5CAD-9105-C3CD-220C-10BD526BC7EB}"/>
                </a:ext>
              </a:extLst>
            </p:cNvPr>
            <p:cNvSpPr txBox="1">
              <a:spLocks/>
            </p:cNvSpPr>
            <p:nvPr/>
          </p:nvSpPr>
          <p:spPr>
            <a:xfrm>
              <a:off x="188913" y="1824449"/>
              <a:ext cx="6480175" cy="314876"/>
            </a:xfrm>
            <a:prstGeom prst="rect">
              <a:avLst/>
            </a:prstGeom>
            <a:solidFill>
              <a:schemeClr val="accent6"/>
            </a:solidFill>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en-US" altLang="ja-JP" sz="1000" b="1" i="0" u="none" strike="noStrike" dirty="0">
                  <a:effectLst/>
                  <a:latin typeface="Candara" panose="020E0502030303020204" pitchFamily="34" charset="0"/>
                  <a:ea typeface="Meiryo UI" panose="020B0604030504040204" pitchFamily="50" charset="-128"/>
                </a:rPr>
                <a:t>PowerPoint</a:t>
              </a:r>
              <a:r>
                <a:rPr lang="ja-JP" altLang="en-US" sz="1000" b="1" i="0" u="none" strike="noStrike" dirty="0">
                  <a:effectLst/>
                  <a:latin typeface="Candara" panose="020E0502030303020204" pitchFamily="34" charset="0"/>
                  <a:ea typeface="Meiryo UI" panose="020B0604030504040204" pitchFamily="50" charset="-128"/>
                </a:rPr>
                <a:t>デフォルトショートカット</a:t>
              </a:r>
            </a:p>
          </p:txBody>
        </p:sp>
        <p:cxnSp>
          <p:nvCxnSpPr>
            <p:cNvPr id="326" name="直線コネクタ 325">
              <a:extLst>
                <a:ext uri="{FF2B5EF4-FFF2-40B4-BE49-F238E27FC236}">
                  <a16:creationId xmlns:a16="http://schemas.microsoft.com/office/drawing/2014/main" id="{A29F6038-8917-5F44-2C0B-4B69B4B74D35}"/>
                </a:ext>
              </a:extLst>
            </p:cNvPr>
            <p:cNvCxnSpPr>
              <a:cxnSpLocks/>
            </p:cNvCxnSpPr>
            <p:nvPr/>
          </p:nvCxnSpPr>
          <p:spPr>
            <a:xfrm>
              <a:off x="188912" y="213932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7A651826-F508-855C-6269-B77724B9147B}"/>
              </a:ext>
            </a:extLst>
          </p:cNvPr>
          <p:cNvSpPr txBox="1">
            <a:spLocks/>
          </p:cNvSpPr>
          <p:nvPr/>
        </p:nvSpPr>
        <p:spPr>
          <a:xfrm>
            <a:off x="599440" y="33390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最後の操作を繰り返す</a:t>
            </a:r>
            <a:endParaRPr lang="ja-JP" altLang="en-US" sz="1000" dirty="0">
              <a:latin typeface="Candara" panose="020E0502030303020204" pitchFamily="34" charset="0"/>
              <a:ea typeface="Meiryo UI" panose="020B0604030504040204" pitchFamily="50" charset="-128"/>
            </a:endParaRPr>
          </a:p>
        </p:txBody>
      </p:sp>
      <p:cxnSp>
        <p:nvCxnSpPr>
          <p:cNvPr id="9" name="直線コネクタ 8">
            <a:extLst>
              <a:ext uri="{FF2B5EF4-FFF2-40B4-BE49-F238E27FC236}">
                <a16:creationId xmlns:a16="http://schemas.microsoft.com/office/drawing/2014/main" id="{F490A970-B8F7-3AAC-265C-2EC64DE30DAC}"/>
              </a:ext>
            </a:extLst>
          </p:cNvPr>
          <p:cNvCxnSpPr>
            <a:cxnSpLocks/>
          </p:cNvCxnSpPr>
          <p:nvPr/>
        </p:nvCxnSpPr>
        <p:spPr>
          <a:xfrm>
            <a:off x="188913" y="359072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2C447B0-5D44-BDD1-02F2-91A516F593CA}"/>
              </a:ext>
            </a:extLst>
          </p:cNvPr>
          <p:cNvSpPr txBox="1">
            <a:spLocks/>
          </p:cNvSpPr>
          <p:nvPr/>
        </p:nvSpPr>
        <p:spPr>
          <a:xfrm>
            <a:off x="2169159" y="33442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F4</a:t>
            </a:r>
            <a:endParaRPr lang="ja-JP" altLang="en-US" sz="1000" dirty="0">
              <a:latin typeface="Candara" panose="020E0502030303020204" pitchFamily="34" charset="0"/>
              <a:ea typeface="Meiryo UI" panose="020B0604030504040204" pitchFamily="50" charset="-128"/>
            </a:endParaRPr>
          </a:p>
        </p:txBody>
      </p:sp>
      <p:sp>
        <p:nvSpPr>
          <p:cNvPr id="15" name="テキスト ボックス 14">
            <a:extLst>
              <a:ext uri="{FF2B5EF4-FFF2-40B4-BE49-F238E27FC236}">
                <a16:creationId xmlns:a16="http://schemas.microsoft.com/office/drawing/2014/main" id="{FDE0618A-BBE5-7B77-D875-D4C7D11ACD60}"/>
              </a:ext>
            </a:extLst>
          </p:cNvPr>
          <p:cNvSpPr txBox="1">
            <a:spLocks/>
          </p:cNvSpPr>
          <p:nvPr/>
        </p:nvSpPr>
        <p:spPr>
          <a:xfrm>
            <a:off x="3942715" y="33390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ｵﾌﾞｼﾞｪｸﾄのｸﾞﾙｰﾌﾟ化</a:t>
            </a:r>
          </a:p>
        </p:txBody>
      </p:sp>
      <p:sp>
        <p:nvSpPr>
          <p:cNvPr id="16" name="テキスト ボックス 15">
            <a:extLst>
              <a:ext uri="{FF2B5EF4-FFF2-40B4-BE49-F238E27FC236}">
                <a16:creationId xmlns:a16="http://schemas.microsoft.com/office/drawing/2014/main" id="{D3FA034A-5AB5-CFC6-36EE-5E4BA4FAEFAF}"/>
              </a:ext>
            </a:extLst>
          </p:cNvPr>
          <p:cNvSpPr txBox="1">
            <a:spLocks/>
          </p:cNvSpPr>
          <p:nvPr/>
        </p:nvSpPr>
        <p:spPr>
          <a:xfrm>
            <a:off x="5512434" y="33442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G</a:t>
            </a:r>
            <a:endParaRPr lang="ja-JP" altLang="en-US" sz="1000" dirty="0">
              <a:latin typeface="Candara" panose="020E0502030303020204" pitchFamily="34" charset="0"/>
              <a:ea typeface="Meiryo UI" panose="020B0604030504040204" pitchFamily="50" charset="-128"/>
            </a:endParaRPr>
          </a:p>
        </p:txBody>
      </p:sp>
      <p:cxnSp>
        <p:nvCxnSpPr>
          <p:cNvPr id="17" name="直線コネクタ 16">
            <a:extLst>
              <a:ext uri="{FF2B5EF4-FFF2-40B4-BE49-F238E27FC236}">
                <a16:creationId xmlns:a16="http://schemas.microsoft.com/office/drawing/2014/main" id="{4A8F65B8-8EE2-9424-6011-9CFBE204C923}"/>
              </a:ext>
            </a:extLst>
          </p:cNvPr>
          <p:cNvCxnSpPr>
            <a:cxnSpLocks/>
          </p:cNvCxnSpPr>
          <p:nvPr/>
        </p:nvCxnSpPr>
        <p:spPr>
          <a:xfrm>
            <a:off x="3532188" y="359072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48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9541517-23E1-7C83-0E72-3F0A55C807BB}"/>
              </a:ext>
            </a:extLst>
          </p:cNvPr>
          <p:cNvGraphicFramePr>
            <a:graphicFrameLocks noChangeAspect="1"/>
          </p:cNvGraphicFramePr>
          <p:nvPr>
            <p:custDataLst>
              <p:tags r:id="rId1"/>
            </p:custDataLst>
            <p:extLst>
              <p:ext uri="{D42A27DB-BD31-4B8C-83A1-F6EECF244321}">
                <p14:modId xmlns:p14="http://schemas.microsoft.com/office/powerpoint/2010/main" val="26370922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291" imgH="294" progId="TCLayout.ActiveDocument.1">
                  <p:embed/>
                </p:oleObj>
              </mc:Choice>
              <mc:Fallback>
                <p:oleObj name="think-cellスライド" r:id="rId3" imgW="291" imgH="2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3086" name="グループ化 3085">
            <a:extLst>
              <a:ext uri="{FF2B5EF4-FFF2-40B4-BE49-F238E27FC236}">
                <a16:creationId xmlns:a16="http://schemas.microsoft.com/office/drawing/2014/main" id="{F70430F6-9F12-FEB0-290F-80843DF9B446}"/>
              </a:ext>
            </a:extLst>
          </p:cNvPr>
          <p:cNvGrpSpPr/>
          <p:nvPr/>
        </p:nvGrpSpPr>
        <p:grpSpPr>
          <a:xfrm>
            <a:off x="188912" y="4724710"/>
            <a:ext cx="6480175" cy="209264"/>
            <a:chOff x="2540000" y="2457736"/>
            <a:chExt cx="3175000" cy="209264"/>
          </a:xfrm>
        </p:grpSpPr>
        <p:cxnSp>
          <p:nvCxnSpPr>
            <p:cNvPr id="3087" name="直線コネクタ 3086">
              <a:extLst>
                <a:ext uri="{FF2B5EF4-FFF2-40B4-BE49-F238E27FC236}">
                  <a16:creationId xmlns:a16="http://schemas.microsoft.com/office/drawing/2014/main" id="{B3928591-64D6-482D-C1B6-4825CA2CC63D}"/>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088" name="テキスト ボックス 3087">
              <a:extLst>
                <a:ext uri="{FF2B5EF4-FFF2-40B4-BE49-F238E27FC236}">
                  <a16:creationId xmlns:a16="http://schemas.microsoft.com/office/drawing/2014/main" id="{48AA22C7-5DC1-F605-7833-659632EFAECE}"/>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400" b="1" dirty="0">
                  <a:latin typeface="Candara" panose="020E0502030303020204" pitchFamily="34" charset="0"/>
                  <a:ea typeface="Meiryo UI" panose="020B0604030504040204" pitchFamily="50" charset="-128"/>
                </a:rPr>
                <a:t>インストール方法</a:t>
              </a:r>
            </a:p>
          </p:txBody>
        </p:sp>
      </p:grpSp>
      <p:grpSp>
        <p:nvGrpSpPr>
          <p:cNvPr id="3113" name="グループ化 3112">
            <a:extLst>
              <a:ext uri="{FF2B5EF4-FFF2-40B4-BE49-F238E27FC236}">
                <a16:creationId xmlns:a16="http://schemas.microsoft.com/office/drawing/2014/main" id="{309B090E-292A-20CC-B0A9-E964F6B0549A}"/>
              </a:ext>
            </a:extLst>
          </p:cNvPr>
          <p:cNvGrpSpPr/>
          <p:nvPr/>
        </p:nvGrpSpPr>
        <p:grpSpPr>
          <a:xfrm>
            <a:off x="268223" y="1506552"/>
            <a:ext cx="6109428" cy="2800480"/>
            <a:chOff x="268223" y="1222072"/>
            <a:chExt cx="6109428" cy="2800480"/>
          </a:xfrm>
        </p:grpSpPr>
        <p:sp>
          <p:nvSpPr>
            <p:cNvPr id="3" name="テキスト ボックス 2">
              <a:extLst>
                <a:ext uri="{FF2B5EF4-FFF2-40B4-BE49-F238E27FC236}">
                  <a16:creationId xmlns:a16="http://schemas.microsoft.com/office/drawing/2014/main" id="{09676F68-5613-486A-0B5E-1F23A185EDE9}"/>
                </a:ext>
              </a:extLst>
            </p:cNvPr>
            <p:cNvSpPr txBox="1">
              <a:spLocks/>
            </p:cNvSpPr>
            <p:nvPr/>
          </p:nvSpPr>
          <p:spPr>
            <a:xfrm>
              <a:off x="451412" y="1228206"/>
              <a:ext cx="5926239" cy="2794346"/>
            </a:xfrm>
            <a:prstGeom prst="rect">
              <a:avLst/>
            </a:prstGeom>
            <a:noFill/>
            <a:extLst>
              <a:ext uri="{909E8E84-426E-40DD-AFC4-6F175D3DCCD1}">
                <a14:hiddenFill xmlns:a14="http://schemas.microsoft.com/office/drawing/2010/main">
                  <a:solidFill>
                    <a:srgbClr val="FFFFFF">
                      <a:alpha val="0"/>
                    </a:srgbClr>
                  </a:solidFill>
                </a14:hiddenFill>
              </a:ext>
            </a:extLst>
          </p:spPr>
          <p:txBody>
            <a:bodyPr vert="horz" lIns="36000" tIns="36000" rIns="36000" bIns="36000" rtlCol="0">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Meiryo UI" panose="020B0604030504040204" pitchFamily="50" charset="-128"/>
                  <a:ea typeface="Meiryo UI" panose="020B060403050404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lvl="1">
                <a:lnSpc>
                  <a:spcPct val="81250"/>
                </a:lnSpc>
                <a:spcBef>
                  <a:spcPct val="0"/>
                </a:spcBef>
                <a:spcAft>
                  <a:spcPct val="30000"/>
                </a:spcAft>
              </a:pPr>
              <a:r>
                <a:rPr lang="en-US" altLang="ja-JP" sz="3200" b="1" i="1" dirty="0">
                  <a:solidFill>
                    <a:srgbClr val="3973EC"/>
                  </a:solidFill>
                  <a:latin typeface="Candara" panose="020E0502030303020204" pitchFamily="34" charset="0"/>
                </a:rPr>
                <a:t>700+ </a:t>
              </a:r>
              <a:r>
                <a:rPr lang="ja-JP" altLang="en-US" sz="2400" b="1" i="1" dirty="0">
                  <a:solidFill>
                    <a:srgbClr val="3973EC"/>
                  </a:solidFill>
                  <a:latin typeface="Candara" panose="020E0502030303020204" pitchFamily="34" charset="0"/>
                </a:rPr>
                <a:t>ショートカット </a:t>
              </a:r>
              <a:r>
                <a:rPr lang="ja-JP" altLang="en-US" sz="1800" dirty="0">
                  <a:latin typeface="Candara" panose="020E0502030303020204" pitchFamily="34" charset="0"/>
                </a:rPr>
                <a:t>割り当て可能</a:t>
              </a:r>
              <a:endParaRPr lang="en-US" altLang="ja-JP" sz="1800" dirty="0">
                <a:latin typeface="Candara" panose="020E0502030303020204" pitchFamily="34" charset="0"/>
              </a:endParaRPr>
            </a:p>
            <a:p>
              <a:pPr lvl="1">
                <a:lnSpc>
                  <a:spcPct val="81250"/>
                </a:lnSpc>
                <a:spcBef>
                  <a:spcPct val="35078"/>
                </a:spcBef>
                <a:spcAft>
                  <a:spcPct val="30000"/>
                </a:spcAft>
              </a:pPr>
              <a:r>
                <a:rPr lang="ja-JP" altLang="en-US" sz="2400" b="1" i="1" dirty="0">
                  <a:solidFill>
                    <a:srgbClr val="3973EC"/>
                  </a:solidFill>
                  <a:latin typeface="Candara" panose="020E0502030303020204" pitchFamily="34" charset="0"/>
                </a:rPr>
                <a:t>エクスポート</a:t>
              </a:r>
              <a:r>
                <a:rPr lang="en-US" altLang="ja-JP" sz="2400" b="1" i="1" dirty="0">
                  <a:solidFill>
                    <a:srgbClr val="3973EC"/>
                  </a:solidFill>
                  <a:latin typeface="Candara" panose="020E0502030303020204" pitchFamily="34" charset="0"/>
                </a:rPr>
                <a:t>/</a:t>
              </a:r>
              <a:r>
                <a:rPr lang="ja-JP" altLang="en-US" sz="2400" b="1" i="1" dirty="0">
                  <a:solidFill>
                    <a:srgbClr val="3973EC"/>
                  </a:solidFill>
                  <a:latin typeface="Candara" panose="020E0502030303020204" pitchFamily="34" charset="0"/>
                </a:rPr>
                <a:t>インポート </a:t>
              </a:r>
              <a:r>
                <a:rPr lang="ja-JP" altLang="en-US" sz="1800" dirty="0">
                  <a:latin typeface="Candara" panose="020E0502030303020204" pitchFamily="34" charset="0"/>
                </a:rPr>
                <a:t>おすすめ設定をみんなと共有</a:t>
              </a:r>
              <a:endParaRPr lang="en-US" altLang="ja-JP" sz="1800" dirty="0">
                <a:latin typeface="Candara" panose="020E0502030303020204" pitchFamily="34" charset="0"/>
              </a:endParaRPr>
            </a:p>
            <a:p>
              <a:pPr lvl="1">
                <a:lnSpc>
                  <a:spcPct val="81250"/>
                </a:lnSpc>
                <a:spcBef>
                  <a:spcPct val="35078"/>
                </a:spcBef>
                <a:spcAft>
                  <a:spcPct val="30000"/>
                </a:spcAft>
              </a:pPr>
              <a:r>
                <a:rPr lang="en-US" altLang="ja-JP" sz="3200" b="1" i="1" dirty="0">
                  <a:solidFill>
                    <a:srgbClr val="3973EC"/>
                  </a:solidFill>
                  <a:latin typeface="Candara" panose="020E0502030303020204" pitchFamily="34" charset="0"/>
                </a:rPr>
                <a:t>40+</a:t>
              </a:r>
              <a:r>
                <a:rPr lang="ja-JP" altLang="en-US" sz="3200" b="1" i="1" dirty="0">
                  <a:solidFill>
                    <a:srgbClr val="3973EC"/>
                  </a:solidFill>
                  <a:latin typeface="Candara" panose="020E0502030303020204" pitchFamily="34" charset="0"/>
                </a:rPr>
                <a:t> </a:t>
              </a:r>
              <a:r>
                <a:rPr lang="ja-JP" altLang="en-US" sz="2400" b="1" i="1" dirty="0">
                  <a:solidFill>
                    <a:srgbClr val="3973EC"/>
                  </a:solidFill>
                  <a:latin typeface="Candara" panose="020E0502030303020204" pitchFamily="34" charset="0"/>
                </a:rPr>
                <a:t>の便利機能  </a:t>
              </a:r>
              <a:r>
                <a:rPr lang="ja-JP" altLang="en-US" sz="1800" dirty="0">
                  <a:latin typeface="Candara" panose="020E0502030303020204" pitchFamily="34" charset="0"/>
                </a:rPr>
                <a:t>高速フォーマッティングツール、特殊</a:t>
              </a:r>
              <a:br>
                <a:rPr lang="en-US" altLang="ja-JP" sz="1800" dirty="0">
                  <a:latin typeface="Candara" panose="020E0502030303020204" pitchFamily="34" charset="0"/>
                </a:rPr>
              </a:br>
              <a:r>
                <a:rPr lang="ja-JP" altLang="en-US" sz="1800" dirty="0">
                  <a:latin typeface="Candara" panose="020E0502030303020204" pitchFamily="34" charset="0"/>
                </a:rPr>
                <a:t>図形のライブラリ</a:t>
              </a:r>
              <a:endParaRPr lang="en-US" altLang="ja-JP" sz="1800" dirty="0">
                <a:latin typeface="Candara" panose="020E0502030303020204" pitchFamily="34" charset="0"/>
              </a:endParaRPr>
            </a:p>
            <a:p>
              <a:pPr lvl="1">
                <a:lnSpc>
                  <a:spcPct val="81250"/>
                </a:lnSpc>
                <a:spcBef>
                  <a:spcPct val="35078"/>
                </a:spcBef>
                <a:spcAft>
                  <a:spcPct val="30000"/>
                </a:spcAft>
              </a:pPr>
              <a:r>
                <a:rPr lang="ja-JP" altLang="en-US" sz="2400" b="1" i="1" dirty="0">
                  <a:solidFill>
                    <a:srgbClr val="3973EC"/>
                  </a:solidFill>
                  <a:latin typeface="Candara" panose="020E0502030303020204" pitchFamily="34" charset="0"/>
                </a:rPr>
                <a:t>ショートカット一覧をエクセル化</a:t>
              </a:r>
              <a:r>
                <a:rPr lang="ja-JP" altLang="en-US" sz="1800" b="1" i="1" dirty="0">
                  <a:solidFill>
                    <a:srgbClr val="282828"/>
                  </a:solidFill>
                  <a:latin typeface="Candara" panose="020E0502030303020204" pitchFamily="34" charset="0"/>
                </a:rPr>
                <a:t> </a:t>
              </a:r>
              <a:r>
                <a:rPr lang="ja-JP" altLang="en-US" sz="1800" dirty="0">
                  <a:solidFill>
                    <a:srgbClr val="282828"/>
                  </a:solidFill>
                  <a:latin typeface="Candara" panose="020E0502030303020204" pitchFamily="34" charset="0"/>
                </a:rPr>
                <a:t>ショートカットを覚えるのに最適</a:t>
              </a:r>
              <a:endParaRPr lang="en-US" altLang="ja-JP" sz="1800" dirty="0">
                <a:solidFill>
                  <a:srgbClr val="282828"/>
                </a:solidFill>
                <a:latin typeface="Candara" panose="020E0502030303020204" pitchFamily="34" charset="0"/>
              </a:endParaRPr>
            </a:p>
          </p:txBody>
        </p:sp>
        <p:pic>
          <p:nvPicPr>
            <p:cNvPr id="3108" name="図 3107" descr="光, 時計, 挿絵 が含まれている画像&#10;&#10;自動的に生成された説明">
              <a:extLst>
                <a:ext uri="{FF2B5EF4-FFF2-40B4-BE49-F238E27FC236}">
                  <a16:creationId xmlns:a16="http://schemas.microsoft.com/office/drawing/2014/main" id="{55793F60-23FC-331B-755E-9C2DA1C32A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223" y="1222072"/>
              <a:ext cx="453961" cy="453961"/>
            </a:xfrm>
            <a:prstGeom prst="rect">
              <a:avLst/>
            </a:prstGeom>
          </p:spPr>
        </p:pic>
        <p:pic>
          <p:nvPicPr>
            <p:cNvPr id="3109" name="図 3108" descr="光, 時計, 挿絵 が含まれている画像&#10;&#10;自動的に生成された説明">
              <a:extLst>
                <a:ext uri="{FF2B5EF4-FFF2-40B4-BE49-F238E27FC236}">
                  <a16:creationId xmlns:a16="http://schemas.microsoft.com/office/drawing/2014/main" id="{6BDDB5FF-84D9-A017-D58E-7AC6E75E3E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223" y="1807288"/>
              <a:ext cx="453961" cy="453961"/>
            </a:xfrm>
            <a:prstGeom prst="rect">
              <a:avLst/>
            </a:prstGeom>
          </p:spPr>
        </p:pic>
        <p:pic>
          <p:nvPicPr>
            <p:cNvPr id="3110" name="図 3109" descr="光, 時計, 挿絵 が含まれている画像&#10;&#10;自動的に生成された説明">
              <a:extLst>
                <a:ext uri="{FF2B5EF4-FFF2-40B4-BE49-F238E27FC236}">
                  <a16:creationId xmlns:a16="http://schemas.microsoft.com/office/drawing/2014/main" id="{6326D30A-CCF0-3F08-71C9-DBB6A99C38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223" y="2453464"/>
              <a:ext cx="453961" cy="453961"/>
            </a:xfrm>
            <a:prstGeom prst="rect">
              <a:avLst/>
            </a:prstGeom>
          </p:spPr>
        </p:pic>
        <p:pic>
          <p:nvPicPr>
            <p:cNvPr id="3111" name="図 3110" descr="光, 時計, 挿絵 が含まれている画像&#10;&#10;自動的に生成された説明">
              <a:extLst>
                <a:ext uri="{FF2B5EF4-FFF2-40B4-BE49-F238E27FC236}">
                  <a16:creationId xmlns:a16="http://schemas.microsoft.com/office/drawing/2014/main" id="{ED074B2F-7A7E-5B5F-F902-CA2E3333FA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223" y="3252040"/>
              <a:ext cx="453961" cy="453961"/>
            </a:xfrm>
            <a:prstGeom prst="rect">
              <a:avLst/>
            </a:prstGeom>
          </p:spPr>
        </p:pic>
      </p:grpSp>
      <p:pic>
        <p:nvPicPr>
          <p:cNvPr id="3114" name="図 3113" descr="アイコン&#10;&#10;自動的に生成された説明">
            <a:extLst>
              <a:ext uri="{FF2B5EF4-FFF2-40B4-BE49-F238E27FC236}">
                <a16:creationId xmlns:a16="http://schemas.microsoft.com/office/drawing/2014/main" id="{990E410B-B6C5-22BF-2749-769C07B55156}"/>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192023" y="465138"/>
            <a:ext cx="2880360" cy="916478"/>
          </a:xfrm>
          <a:prstGeom prst="rect">
            <a:avLst/>
          </a:prstGeom>
        </p:spPr>
      </p:pic>
      <p:sp>
        <p:nvSpPr>
          <p:cNvPr id="53" name="テキスト ボックス 52">
            <a:extLst>
              <a:ext uri="{FF2B5EF4-FFF2-40B4-BE49-F238E27FC236}">
                <a16:creationId xmlns:a16="http://schemas.microsoft.com/office/drawing/2014/main" id="{F11A8AAA-1EE3-B071-64F0-F621A446096D}"/>
              </a:ext>
            </a:extLst>
          </p:cNvPr>
          <p:cNvSpPr txBox="1">
            <a:spLocks/>
          </p:cNvSpPr>
          <p:nvPr/>
        </p:nvSpPr>
        <p:spPr>
          <a:xfrm>
            <a:off x="4685156" y="5219294"/>
            <a:ext cx="1983932" cy="377402"/>
          </a:xfrm>
          <a:prstGeom prst="rect">
            <a:avLst/>
          </a:prstGeom>
        </p:spPr>
        <p:txBody>
          <a:bodyPr vert="horz" wrap="square" lIns="36000" tIns="36000" rIns="36000" bIns="36000" rtlCol="0">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dirty="0">
                <a:latin typeface="Candara" panose="020E0502030303020204" pitchFamily="34" charset="0"/>
                <a:ea typeface="Meiryo UI" panose="020B0604030504040204" pitchFamily="50" charset="-128"/>
              </a:rPr>
              <a:t>PowerPoint</a:t>
            </a:r>
            <a:r>
              <a:rPr lang="ja-JP" altLang="en-US" dirty="0">
                <a:latin typeface="Candara" panose="020E0502030303020204" pitchFamily="34" charset="0"/>
                <a:ea typeface="Meiryo UI" panose="020B0604030504040204" pitchFamily="50" charset="-128"/>
              </a:rPr>
              <a:t>を再起動し、「</a:t>
            </a:r>
            <a:r>
              <a:rPr lang="en-US" altLang="ja-JP" dirty="0" err="1">
                <a:latin typeface="Candara" panose="020E0502030303020204" pitchFamily="34" charset="0"/>
                <a:ea typeface="Meiryo UI" panose="020B0604030504040204" pitchFamily="50" charset="-128"/>
              </a:rPr>
              <a:t>Xkey</a:t>
            </a:r>
            <a:r>
              <a:rPr lang="ja-JP" altLang="en-US" dirty="0">
                <a:latin typeface="Candara" panose="020E0502030303020204" pitchFamily="34" charset="0"/>
                <a:ea typeface="Meiryo UI" panose="020B0604030504040204" pitchFamily="50" charset="-128"/>
              </a:rPr>
              <a:t>」リボンが表示されていることを確認する</a:t>
            </a:r>
            <a:endParaRPr lang="en-US" altLang="ja-JP" dirty="0">
              <a:latin typeface="Candara" panose="020E0502030303020204" pitchFamily="34" charset="0"/>
              <a:ea typeface="Meiryo UI" panose="020B0604030504040204" pitchFamily="50" charset="-128"/>
            </a:endParaRPr>
          </a:p>
        </p:txBody>
      </p:sp>
      <p:sp>
        <p:nvSpPr>
          <p:cNvPr id="58" name="テキスト ボックス 57">
            <a:extLst>
              <a:ext uri="{FF2B5EF4-FFF2-40B4-BE49-F238E27FC236}">
                <a16:creationId xmlns:a16="http://schemas.microsoft.com/office/drawing/2014/main" id="{78AA8A13-A318-D6E4-7996-1DE38353293A}"/>
              </a:ext>
            </a:extLst>
          </p:cNvPr>
          <p:cNvSpPr txBox="1">
            <a:spLocks/>
          </p:cNvSpPr>
          <p:nvPr/>
        </p:nvSpPr>
        <p:spPr>
          <a:xfrm>
            <a:off x="396241" y="5179914"/>
            <a:ext cx="2141219" cy="377402"/>
          </a:xfrm>
          <a:prstGeom prst="rect">
            <a:avLst/>
          </a:prstGeom>
        </p:spPr>
        <p:txBody>
          <a:bodyPr vert="horz" wrap="square" lIns="36000" tIns="36000" rIns="36000" bIns="36000" rtlCol="0">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dirty="0" err="1">
                <a:latin typeface="Candara" panose="020E0502030303020204" pitchFamily="34" charset="0"/>
                <a:ea typeface="Meiryo UI" panose="020B0604030504040204" pitchFamily="50" charset="-128"/>
              </a:rPr>
              <a:t>Xkey</a:t>
            </a:r>
            <a:r>
              <a:rPr lang="ja-JP" altLang="en-US" dirty="0">
                <a:latin typeface="Candara" panose="020E0502030303020204" pitchFamily="34" charset="0"/>
                <a:ea typeface="Meiryo UI" panose="020B0604030504040204" pitchFamily="50" charset="-128"/>
              </a:rPr>
              <a:t>をウェブサイトからダウンロードする</a:t>
            </a:r>
            <a:r>
              <a:rPr lang="en-US" altLang="ja-JP" dirty="0">
                <a:latin typeface="Candara" panose="020E0502030303020204" pitchFamily="34" charset="0"/>
                <a:ea typeface="Meiryo UI" panose="020B0604030504040204" pitchFamily="50" charset="-128"/>
              </a:rPr>
              <a:t>(</a:t>
            </a:r>
            <a:r>
              <a:rPr lang="en-US" altLang="ja-JP" dirty="0">
                <a:latin typeface="Candara" panose="020E0502030303020204" pitchFamily="34" charset="0"/>
                <a:ea typeface="Meiryo UI" panose="020B0604030504040204" pitchFamily="50" charset="-128"/>
                <a:hlinkClick r:id="rId7"/>
              </a:rPr>
              <a:t>https://xkey.infiniticlips.com/ja/download</a:t>
            </a:r>
            <a:r>
              <a:rPr lang="en-US" altLang="ja-JP" dirty="0">
                <a:latin typeface="Candara" panose="020E0502030303020204" pitchFamily="34" charset="0"/>
                <a:ea typeface="Meiryo UI" panose="020B0604030504040204" pitchFamily="50" charset="-128"/>
              </a:rPr>
              <a:t>)</a:t>
            </a:r>
            <a:endParaRPr lang="ja-JP" altLang="en-US" dirty="0">
              <a:latin typeface="Candara" panose="020E0502030303020204" pitchFamily="34" charset="0"/>
              <a:ea typeface="Meiryo UI" panose="020B0604030504040204" pitchFamily="50" charset="-128"/>
            </a:endParaRPr>
          </a:p>
        </p:txBody>
      </p:sp>
      <p:grpSp>
        <p:nvGrpSpPr>
          <p:cNvPr id="59" name="グループ化 58">
            <a:extLst>
              <a:ext uri="{FF2B5EF4-FFF2-40B4-BE49-F238E27FC236}">
                <a16:creationId xmlns:a16="http://schemas.microsoft.com/office/drawing/2014/main" id="{2A1C2E64-2F00-CB67-8727-87CA652A0100}"/>
              </a:ext>
            </a:extLst>
          </p:cNvPr>
          <p:cNvGrpSpPr>
            <a:grpSpLocks/>
          </p:cNvGrpSpPr>
          <p:nvPr/>
        </p:nvGrpSpPr>
        <p:grpSpPr>
          <a:xfrm>
            <a:off x="188913" y="5179914"/>
            <a:ext cx="210757" cy="210757"/>
            <a:chOff x="603250" y="1219095"/>
            <a:chExt cx="444500" cy="482816"/>
          </a:xfrm>
        </p:grpSpPr>
        <p:sp>
          <p:nvSpPr>
            <p:cNvPr id="60" name="楕円 59">
              <a:extLst>
                <a:ext uri="{FF2B5EF4-FFF2-40B4-BE49-F238E27FC236}">
                  <a16:creationId xmlns:a16="http://schemas.microsoft.com/office/drawing/2014/main" id="{8749E294-470B-F28F-0281-DB92C4A1DBD2}"/>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3075" name="正方形/長方形 3074">
              <a:extLst>
                <a:ext uri="{FF2B5EF4-FFF2-40B4-BE49-F238E27FC236}">
                  <a16:creationId xmlns:a16="http://schemas.microsoft.com/office/drawing/2014/main" id="{A9D53EFC-8C98-F1C5-1BF6-1AD6F18CA785}"/>
                </a:ext>
              </a:extLst>
            </p:cNvPr>
            <p:cNvSpPr/>
            <p:nvPr/>
          </p:nvSpPr>
          <p:spPr>
            <a:xfrm>
              <a:off x="758447" y="1219095"/>
              <a:ext cx="134116" cy="482816"/>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1</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sp>
        <p:nvSpPr>
          <p:cNvPr id="3076" name="テキスト ボックス 3075">
            <a:extLst>
              <a:ext uri="{FF2B5EF4-FFF2-40B4-BE49-F238E27FC236}">
                <a16:creationId xmlns:a16="http://schemas.microsoft.com/office/drawing/2014/main" id="{65A35B59-16F3-FFD0-AD20-C1235C8111B0}"/>
              </a:ext>
            </a:extLst>
          </p:cNvPr>
          <p:cNvSpPr txBox="1">
            <a:spLocks/>
          </p:cNvSpPr>
          <p:nvPr/>
        </p:nvSpPr>
        <p:spPr>
          <a:xfrm>
            <a:off x="2910841" y="5179914"/>
            <a:ext cx="1280160" cy="377402"/>
          </a:xfrm>
          <a:prstGeom prst="rect">
            <a:avLst/>
          </a:prstGeom>
        </p:spPr>
        <p:txBody>
          <a:bodyPr vert="horz" wrap="square" lIns="36000" tIns="36000" rIns="36000" bIns="36000" rtlCol="0">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dirty="0">
                <a:latin typeface="Candara" panose="020E0502030303020204" pitchFamily="34" charset="0"/>
                <a:ea typeface="Meiryo UI" panose="020B0604030504040204" pitchFamily="50" charset="-128"/>
              </a:rPr>
              <a:t>ダウンロードフォルダに保存される</a:t>
            </a:r>
            <a:r>
              <a:rPr lang="en-US" altLang="ja-JP" dirty="0">
                <a:latin typeface="Candara" panose="020E0502030303020204" pitchFamily="34" charset="0"/>
                <a:ea typeface="Meiryo UI" panose="020B0604030504040204" pitchFamily="50" charset="-128"/>
              </a:rPr>
              <a:t>setup.exe</a:t>
            </a:r>
            <a:r>
              <a:rPr lang="ja-JP" altLang="en-US" dirty="0">
                <a:latin typeface="Candara" panose="020E0502030303020204" pitchFamily="34" charset="0"/>
                <a:ea typeface="Meiryo UI" panose="020B0604030504040204" pitchFamily="50" charset="-128"/>
              </a:rPr>
              <a:t>をダブルクリックして実行する</a:t>
            </a:r>
          </a:p>
        </p:txBody>
      </p:sp>
      <p:grpSp>
        <p:nvGrpSpPr>
          <p:cNvPr id="3078" name="グループ化 3077">
            <a:extLst>
              <a:ext uri="{FF2B5EF4-FFF2-40B4-BE49-F238E27FC236}">
                <a16:creationId xmlns:a16="http://schemas.microsoft.com/office/drawing/2014/main" id="{D084C527-EC32-9267-E96A-F25EEF0EBE54}"/>
              </a:ext>
            </a:extLst>
          </p:cNvPr>
          <p:cNvGrpSpPr>
            <a:grpSpLocks/>
          </p:cNvGrpSpPr>
          <p:nvPr/>
        </p:nvGrpSpPr>
        <p:grpSpPr>
          <a:xfrm>
            <a:off x="2610754" y="5179914"/>
            <a:ext cx="210757" cy="210757"/>
            <a:chOff x="1047750" y="1219095"/>
            <a:chExt cx="444500" cy="482816"/>
          </a:xfrm>
        </p:grpSpPr>
        <p:sp>
          <p:nvSpPr>
            <p:cNvPr id="3079" name="楕円 3078">
              <a:extLst>
                <a:ext uri="{FF2B5EF4-FFF2-40B4-BE49-F238E27FC236}">
                  <a16:creationId xmlns:a16="http://schemas.microsoft.com/office/drawing/2014/main" id="{B60A4CF7-7FF1-C545-F52E-5995AAC44BDE}"/>
                </a:ext>
              </a:extLst>
            </p:cNvPr>
            <p:cNvSpPr/>
            <p:nvPr/>
          </p:nvSpPr>
          <p:spPr>
            <a:xfrm>
              <a:off x="10477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3080" name="正方形/長方形 3079">
              <a:extLst>
                <a:ext uri="{FF2B5EF4-FFF2-40B4-BE49-F238E27FC236}">
                  <a16:creationId xmlns:a16="http://schemas.microsoft.com/office/drawing/2014/main" id="{3A57E7FC-C4A1-1FE8-6665-1393C8F46FA3}"/>
                </a:ext>
              </a:extLst>
            </p:cNvPr>
            <p:cNvSpPr/>
            <p:nvPr/>
          </p:nvSpPr>
          <p:spPr>
            <a:xfrm>
              <a:off x="1173604" y="1219095"/>
              <a:ext cx="192793" cy="482816"/>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2</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grpSp>
        <p:nvGrpSpPr>
          <p:cNvPr id="3081" name="グループ化 3080">
            <a:extLst>
              <a:ext uri="{FF2B5EF4-FFF2-40B4-BE49-F238E27FC236}">
                <a16:creationId xmlns:a16="http://schemas.microsoft.com/office/drawing/2014/main" id="{273CA5CC-50F4-0AC1-B3A2-B719D7139D72}"/>
              </a:ext>
            </a:extLst>
          </p:cNvPr>
          <p:cNvGrpSpPr/>
          <p:nvPr/>
        </p:nvGrpSpPr>
        <p:grpSpPr>
          <a:xfrm>
            <a:off x="2920713" y="5907695"/>
            <a:ext cx="1325471" cy="1091772"/>
            <a:chOff x="2330169" y="5500850"/>
            <a:chExt cx="786411" cy="647756"/>
          </a:xfrm>
        </p:grpSpPr>
        <p:pic>
          <p:nvPicPr>
            <p:cNvPr id="3082" name="図 3081">
              <a:extLst>
                <a:ext uri="{FF2B5EF4-FFF2-40B4-BE49-F238E27FC236}">
                  <a16:creationId xmlns:a16="http://schemas.microsoft.com/office/drawing/2014/main" id="{F367FBF1-AE02-9FEC-F7EF-6B76563EEFB8}"/>
                </a:ext>
              </a:extLst>
            </p:cNvPr>
            <p:cNvPicPr>
              <a:picLocks noChangeAspect="1"/>
            </p:cNvPicPr>
            <p:nvPr/>
          </p:nvPicPr>
          <p:blipFill>
            <a:blip r:embed="rId8"/>
            <a:stretch>
              <a:fillRect/>
            </a:stretch>
          </p:blipFill>
          <p:spPr>
            <a:xfrm>
              <a:off x="2330169" y="5500850"/>
              <a:ext cx="624894" cy="647756"/>
            </a:xfrm>
            <a:prstGeom prst="rect">
              <a:avLst/>
            </a:prstGeom>
          </p:spPr>
        </p:pic>
        <p:pic>
          <p:nvPicPr>
            <p:cNvPr id="3083" name="Picture 2" descr="カーソル」アイコン・イラストのフリー素材（商用可）">
              <a:extLst>
                <a:ext uri="{FF2B5EF4-FFF2-40B4-BE49-F238E27FC236}">
                  <a16:creationId xmlns:a16="http://schemas.microsoft.com/office/drawing/2014/main" id="{7E2030E4-2B80-4AF4-D864-7A9251A215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6358" y="5730304"/>
              <a:ext cx="470222" cy="3935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7" name="グループ化 3096">
            <a:extLst>
              <a:ext uri="{FF2B5EF4-FFF2-40B4-BE49-F238E27FC236}">
                <a16:creationId xmlns:a16="http://schemas.microsoft.com/office/drawing/2014/main" id="{5DBC4254-1270-2C00-061D-58D2256DF0B4}"/>
              </a:ext>
            </a:extLst>
          </p:cNvPr>
          <p:cNvGrpSpPr/>
          <p:nvPr/>
        </p:nvGrpSpPr>
        <p:grpSpPr>
          <a:xfrm>
            <a:off x="396241" y="5734069"/>
            <a:ext cx="2042159" cy="1376675"/>
            <a:chOff x="0" y="6643273"/>
            <a:chExt cx="3417939" cy="2304125"/>
          </a:xfrm>
        </p:grpSpPr>
        <p:pic>
          <p:nvPicPr>
            <p:cNvPr id="3091" name="図 3090">
              <a:extLst>
                <a:ext uri="{FF2B5EF4-FFF2-40B4-BE49-F238E27FC236}">
                  <a16:creationId xmlns:a16="http://schemas.microsoft.com/office/drawing/2014/main" id="{E76F4902-061E-577A-2F61-88863B4E3E7D}"/>
                </a:ext>
              </a:extLst>
            </p:cNvPr>
            <p:cNvPicPr>
              <a:picLocks noChangeAspect="1"/>
            </p:cNvPicPr>
            <p:nvPr/>
          </p:nvPicPr>
          <p:blipFill>
            <a:blip r:embed="rId10"/>
            <a:stretch>
              <a:fillRect/>
            </a:stretch>
          </p:blipFill>
          <p:spPr>
            <a:xfrm>
              <a:off x="0" y="6643273"/>
              <a:ext cx="3417939" cy="2304125"/>
            </a:xfrm>
            <a:prstGeom prst="rect">
              <a:avLst/>
            </a:prstGeom>
          </p:spPr>
        </p:pic>
        <p:sp>
          <p:nvSpPr>
            <p:cNvPr id="3092" name="四角形: 角を丸くする 3091">
              <a:extLst>
                <a:ext uri="{FF2B5EF4-FFF2-40B4-BE49-F238E27FC236}">
                  <a16:creationId xmlns:a16="http://schemas.microsoft.com/office/drawing/2014/main" id="{C2FBB8B9-28B7-0D10-945C-232060751C1F}"/>
                </a:ext>
              </a:extLst>
            </p:cNvPr>
            <p:cNvSpPr/>
            <p:nvPr/>
          </p:nvSpPr>
          <p:spPr>
            <a:xfrm>
              <a:off x="1322803" y="7713184"/>
              <a:ext cx="792115" cy="270035"/>
            </a:xfrm>
            <a:prstGeom prst="roundRect">
              <a:avLst/>
            </a:prstGeom>
            <a:noFill/>
            <a:ln w="38100" cap="flat" cmpd="sng" algn="ctr">
              <a:solidFill>
                <a:srgbClr val="FF000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latin typeface="Candara" panose="020E0502030303020204" pitchFamily="34" charset="0"/>
                <a:ea typeface="Meiryo UI" panose="020B0604030504040204" pitchFamily="50" charset="-128"/>
              </a:endParaRPr>
            </a:p>
          </p:txBody>
        </p:sp>
      </p:grpSp>
      <p:grpSp>
        <p:nvGrpSpPr>
          <p:cNvPr id="3093" name="グループ化 3092">
            <a:extLst>
              <a:ext uri="{FF2B5EF4-FFF2-40B4-BE49-F238E27FC236}">
                <a16:creationId xmlns:a16="http://schemas.microsoft.com/office/drawing/2014/main" id="{05F3F222-3710-E27C-EA2D-DD02E82CF8D6}"/>
              </a:ext>
            </a:extLst>
          </p:cNvPr>
          <p:cNvGrpSpPr>
            <a:grpSpLocks/>
          </p:cNvGrpSpPr>
          <p:nvPr/>
        </p:nvGrpSpPr>
        <p:grpSpPr>
          <a:xfrm>
            <a:off x="4440874" y="5205978"/>
            <a:ext cx="210757" cy="210757"/>
            <a:chOff x="1047750" y="1219095"/>
            <a:chExt cx="444500" cy="482816"/>
          </a:xfrm>
        </p:grpSpPr>
        <p:sp>
          <p:nvSpPr>
            <p:cNvPr id="3094" name="楕円 3093">
              <a:extLst>
                <a:ext uri="{FF2B5EF4-FFF2-40B4-BE49-F238E27FC236}">
                  <a16:creationId xmlns:a16="http://schemas.microsoft.com/office/drawing/2014/main" id="{196B3E95-AD2B-16BF-D3D6-C636A37534F2}"/>
                </a:ext>
              </a:extLst>
            </p:cNvPr>
            <p:cNvSpPr/>
            <p:nvPr/>
          </p:nvSpPr>
          <p:spPr>
            <a:xfrm>
              <a:off x="10477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3095" name="正方形/長方形 3094">
              <a:extLst>
                <a:ext uri="{FF2B5EF4-FFF2-40B4-BE49-F238E27FC236}">
                  <a16:creationId xmlns:a16="http://schemas.microsoft.com/office/drawing/2014/main" id="{C684992B-14A2-BF6A-1646-11DD4B9A03DE}"/>
                </a:ext>
              </a:extLst>
            </p:cNvPr>
            <p:cNvSpPr/>
            <p:nvPr/>
          </p:nvSpPr>
          <p:spPr>
            <a:xfrm>
              <a:off x="1175001" y="1219095"/>
              <a:ext cx="189997" cy="482816"/>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altLang="ja-JP" sz="1400" b="1" dirty="0">
                  <a:solidFill>
                    <a:srgbClr val="FFFFFF"/>
                  </a:solidFill>
                  <a:latin typeface="Candara" panose="020E0502030303020204" pitchFamily="34" charset="0"/>
                  <a:ea typeface="Meiryo UI" panose="020B0604030504040204" pitchFamily="50" charset="-128"/>
                </a:rPr>
                <a:t>3</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grpSp>
        <p:nvGrpSpPr>
          <p:cNvPr id="16" name="グループ化 15">
            <a:extLst>
              <a:ext uri="{FF2B5EF4-FFF2-40B4-BE49-F238E27FC236}">
                <a16:creationId xmlns:a16="http://schemas.microsoft.com/office/drawing/2014/main" id="{1999F89C-2E7E-F81B-C174-5272F600CD9B}"/>
              </a:ext>
            </a:extLst>
          </p:cNvPr>
          <p:cNvGrpSpPr/>
          <p:nvPr/>
        </p:nvGrpSpPr>
        <p:grpSpPr>
          <a:xfrm>
            <a:off x="4518661" y="5790549"/>
            <a:ext cx="2150428" cy="888150"/>
            <a:chOff x="4600271" y="5339136"/>
            <a:chExt cx="3439756" cy="1420656"/>
          </a:xfrm>
        </p:grpSpPr>
        <p:pic>
          <p:nvPicPr>
            <p:cNvPr id="3084" name="図 3083">
              <a:extLst>
                <a:ext uri="{FF2B5EF4-FFF2-40B4-BE49-F238E27FC236}">
                  <a16:creationId xmlns:a16="http://schemas.microsoft.com/office/drawing/2014/main" id="{FAF0C9BD-9367-7C86-4ECC-C2703059A1F2}"/>
                </a:ext>
              </a:extLst>
            </p:cNvPr>
            <p:cNvPicPr>
              <a:picLocks noChangeAspect="1"/>
            </p:cNvPicPr>
            <p:nvPr/>
          </p:nvPicPr>
          <p:blipFill>
            <a:blip r:embed="rId11"/>
            <a:stretch>
              <a:fillRect/>
            </a:stretch>
          </p:blipFill>
          <p:spPr>
            <a:xfrm>
              <a:off x="4600271" y="5344330"/>
              <a:ext cx="3413172" cy="1415462"/>
            </a:xfrm>
            <a:prstGeom prst="rect">
              <a:avLst/>
            </a:prstGeom>
          </p:spPr>
        </p:pic>
        <p:sp>
          <p:nvSpPr>
            <p:cNvPr id="3096" name="四角形: 角を丸くする 3095">
              <a:extLst>
                <a:ext uri="{FF2B5EF4-FFF2-40B4-BE49-F238E27FC236}">
                  <a16:creationId xmlns:a16="http://schemas.microsoft.com/office/drawing/2014/main" id="{D62AF933-7E36-4AA5-4DB2-F9E8ABBF0247}"/>
                </a:ext>
              </a:extLst>
            </p:cNvPr>
            <p:cNvSpPr/>
            <p:nvPr/>
          </p:nvSpPr>
          <p:spPr>
            <a:xfrm>
              <a:off x="7347290" y="5339136"/>
              <a:ext cx="692737" cy="391956"/>
            </a:xfrm>
            <a:prstGeom prst="roundRect">
              <a:avLst/>
            </a:prstGeom>
            <a:noFill/>
            <a:ln w="38100" cap="flat" cmpd="sng" algn="ctr">
              <a:solidFill>
                <a:srgbClr val="FF000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latin typeface="Candara" panose="020E0502030303020204" pitchFamily="34" charset="0"/>
                <a:ea typeface="Meiryo UI" panose="020B0604030504040204" pitchFamily="50" charset="-128"/>
              </a:endParaRPr>
            </a:p>
          </p:txBody>
        </p:sp>
      </p:grpSp>
      <p:pic>
        <p:nvPicPr>
          <p:cNvPr id="2" name="図 1">
            <a:extLst>
              <a:ext uri="{FF2B5EF4-FFF2-40B4-BE49-F238E27FC236}">
                <a16:creationId xmlns:a16="http://schemas.microsoft.com/office/drawing/2014/main" id="{F4536CC6-A8F3-F154-5C78-DA9F28543E49}"/>
              </a:ext>
            </a:extLst>
          </p:cNvPr>
          <p:cNvPicPr>
            <a:picLocks noChangeAspect="1"/>
          </p:cNvPicPr>
          <p:nvPr/>
        </p:nvPicPr>
        <p:blipFill rotWithShape="1">
          <a:blip r:embed="rId12"/>
          <a:srcRect l="587" t="4749" r="11826" b="83345"/>
          <a:stretch/>
        </p:blipFill>
        <p:spPr>
          <a:xfrm>
            <a:off x="334963" y="7962955"/>
            <a:ext cx="6169407" cy="438320"/>
          </a:xfrm>
          <a:prstGeom prst="rect">
            <a:avLst/>
          </a:prstGeom>
        </p:spPr>
      </p:pic>
      <p:sp>
        <p:nvSpPr>
          <p:cNvPr id="4" name="四角形: 角を丸くする 3">
            <a:extLst>
              <a:ext uri="{FF2B5EF4-FFF2-40B4-BE49-F238E27FC236}">
                <a16:creationId xmlns:a16="http://schemas.microsoft.com/office/drawing/2014/main" id="{8C450621-ABD7-E137-A04B-155B9B9EF190}"/>
              </a:ext>
            </a:extLst>
          </p:cNvPr>
          <p:cNvSpPr/>
          <p:nvPr/>
        </p:nvSpPr>
        <p:spPr>
          <a:xfrm>
            <a:off x="334963" y="7952353"/>
            <a:ext cx="277531" cy="459641"/>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latin typeface="Candara" panose="020E0502030303020204" pitchFamily="34" charset="0"/>
              <a:ea typeface="Meiryo UI" panose="020B0604030504040204" pitchFamily="50" charset="-128"/>
            </a:endParaRPr>
          </a:p>
        </p:txBody>
      </p:sp>
      <p:sp>
        <p:nvSpPr>
          <p:cNvPr id="5" name="四角形: 角を丸くする 4">
            <a:extLst>
              <a:ext uri="{FF2B5EF4-FFF2-40B4-BE49-F238E27FC236}">
                <a16:creationId xmlns:a16="http://schemas.microsoft.com/office/drawing/2014/main" id="{6A062A6C-8C7A-3BC6-9F5D-8614404DDB40}"/>
              </a:ext>
            </a:extLst>
          </p:cNvPr>
          <p:cNvSpPr/>
          <p:nvPr/>
        </p:nvSpPr>
        <p:spPr>
          <a:xfrm>
            <a:off x="625518" y="7952353"/>
            <a:ext cx="5886118" cy="459641"/>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latin typeface="Candara" panose="020E0502030303020204" pitchFamily="34" charset="0"/>
              <a:ea typeface="Meiryo UI" panose="020B0604030504040204" pitchFamily="50" charset="-128"/>
            </a:endParaRPr>
          </a:p>
        </p:txBody>
      </p:sp>
      <p:sp>
        <p:nvSpPr>
          <p:cNvPr id="6" name="テキスト ボックス 18">
            <a:extLst>
              <a:ext uri="{FF2B5EF4-FFF2-40B4-BE49-F238E27FC236}">
                <a16:creationId xmlns:a16="http://schemas.microsoft.com/office/drawing/2014/main" id="{51D82E1F-56BF-4331-5477-F6919817EFA8}"/>
              </a:ext>
            </a:extLst>
          </p:cNvPr>
          <p:cNvSpPr txBox="1"/>
          <p:nvPr/>
        </p:nvSpPr>
        <p:spPr>
          <a:xfrm>
            <a:off x="374293" y="8652726"/>
            <a:ext cx="1424027" cy="426080"/>
          </a:xfrm>
          <a:prstGeom prst="rect">
            <a:avLst/>
          </a:prstGeom>
        </p:spPr>
        <p:txBody>
          <a:bodyPr vert="horz" wrap="square" lIns="36000" tIns="36000" rIns="36000" bIns="36000"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100" dirty="0">
                <a:latin typeface="Candara" panose="020E0502030303020204" pitchFamily="34" charset="0"/>
                <a:ea typeface="Meiryo UI" panose="020B0604030504040204" pitchFamily="50" charset="-128"/>
              </a:rPr>
              <a:t>ショートカット、各機能の設定画面へ移動</a:t>
            </a:r>
          </a:p>
        </p:txBody>
      </p:sp>
      <p:cxnSp>
        <p:nvCxnSpPr>
          <p:cNvPr id="7" name="直線コネクタ 6">
            <a:extLst>
              <a:ext uri="{FF2B5EF4-FFF2-40B4-BE49-F238E27FC236}">
                <a16:creationId xmlns:a16="http://schemas.microsoft.com/office/drawing/2014/main" id="{48A92C74-0F87-3B33-454F-DC5F342A5E60}"/>
              </a:ext>
            </a:extLst>
          </p:cNvPr>
          <p:cNvCxnSpPr>
            <a:cxnSpLocks/>
          </p:cNvCxnSpPr>
          <p:nvPr/>
        </p:nvCxnSpPr>
        <p:spPr>
          <a:xfrm>
            <a:off x="374293" y="8652726"/>
            <a:ext cx="1424027" cy="0"/>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sp>
        <p:nvSpPr>
          <p:cNvPr id="9" name="テキスト ボックス 18">
            <a:extLst>
              <a:ext uri="{FF2B5EF4-FFF2-40B4-BE49-F238E27FC236}">
                <a16:creationId xmlns:a16="http://schemas.microsoft.com/office/drawing/2014/main" id="{1CA33B56-5397-A7B0-AB6B-C6C71E69E664}"/>
              </a:ext>
            </a:extLst>
          </p:cNvPr>
          <p:cNvSpPr txBox="1"/>
          <p:nvPr/>
        </p:nvSpPr>
        <p:spPr>
          <a:xfrm>
            <a:off x="2351500" y="8652726"/>
            <a:ext cx="1594122" cy="426080"/>
          </a:xfrm>
          <a:prstGeom prst="rect">
            <a:avLst/>
          </a:prstGeom>
        </p:spPr>
        <p:txBody>
          <a:bodyPr vert="horz" wrap="square" lIns="36000" tIns="36000" rIns="36000" bIns="36000"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100" dirty="0" err="1">
                <a:latin typeface="Candara" panose="020E0502030303020204" pitchFamily="34" charset="0"/>
                <a:ea typeface="Meiryo UI" panose="020B0604030504040204" pitchFamily="50" charset="-128"/>
              </a:rPr>
              <a:t>Xkey</a:t>
            </a:r>
            <a:r>
              <a:rPr lang="ja-JP" altLang="en-US" sz="1100" dirty="0">
                <a:latin typeface="Candara" panose="020E0502030303020204" pitchFamily="34" charset="0"/>
                <a:ea typeface="Meiryo UI" panose="020B0604030504040204" pitchFamily="50" charset="-128"/>
              </a:rPr>
              <a:t>の追加機能。各機能の詳細説明は</a:t>
            </a:r>
            <a:r>
              <a:rPr lang="en-US" altLang="ja-JP" sz="1100" dirty="0">
                <a:latin typeface="Candara" panose="020E0502030303020204" pitchFamily="34" charset="0"/>
                <a:ea typeface="Meiryo UI" panose="020B0604030504040204" pitchFamily="50" charset="-128"/>
              </a:rPr>
              <a:t>P4, 5</a:t>
            </a:r>
            <a:r>
              <a:rPr lang="ja-JP" altLang="en-US" sz="1100" dirty="0">
                <a:latin typeface="Candara" panose="020E0502030303020204" pitchFamily="34" charset="0"/>
                <a:ea typeface="Meiryo UI" panose="020B0604030504040204" pitchFamily="50" charset="-128"/>
              </a:rPr>
              <a:t>参照</a:t>
            </a:r>
          </a:p>
        </p:txBody>
      </p:sp>
      <p:cxnSp>
        <p:nvCxnSpPr>
          <p:cNvPr id="10" name="直線コネクタ 9">
            <a:extLst>
              <a:ext uri="{FF2B5EF4-FFF2-40B4-BE49-F238E27FC236}">
                <a16:creationId xmlns:a16="http://schemas.microsoft.com/office/drawing/2014/main" id="{0C36074F-6A51-8293-A12F-B11CFF7B9627}"/>
              </a:ext>
            </a:extLst>
          </p:cNvPr>
          <p:cNvCxnSpPr>
            <a:cxnSpLocks/>
          </p:cNvCxnSpPr>
          <p:nvPr/>
        </p:nvCxnSpPr>
        <p:spPr>
          <a:xfrm>
            <a:off x="2351501" y="8652726"/>
            <a:ext cx="1594122" cy="0"/>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A3D80F8-BFA4-8DD7-901C-12A8674C8A43}"/>
              </a:ext>
            </a:extLst>
          </p:cNvPr>
          <p:cNvCxnSpPr>
            <a:cxnSpLocks/>
          </p:cNvCxnSpPr>
          <p:nvPr/>
        </p:nvCxnSpPr>
        <p:spPr>
          <a:xfrm flipV="1">
            <a:off x="494105" y="8482432"/>
            <a:ext cx="0" cy="166452"/>
          </a:xfrm>
          <a:prstGeom prst="line">
            <a:avLst/>
          </a:prstGeom>
          <a:noFill/>
          <a:ln w="9525" cap="sq"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E256EDA-74FD-3DA7-EA70-834A2A5AB012}"/>
              </a:ext>
            </a:extLst>
          </p:cNvPr>
          <p:cNvCxnSpPr>
            <a:cxnSpLocks/>
          </p:cNvCxnSpPr>
          <p:nvPr/>
        </p:nvCxnSpPr>
        <p:spPr>
          <a:xfrm flipV="1">
            <a:off x="2471314" y="8482432"/>
            <a:ext cx="0" cy="166452"/>
          </a:xfrm>
          <a:prstGeom prst="line">
            <a:avLst/>
          </a:prstGeom>
          <a:noFill/>
          <a:ln w="9525" cap="sq"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DAB8E11E-2AB2-719B-3FFB-68E484260942}"/>
              </a:ext>
            </a:extLst>
          </p:cNvPr>
          <p:cNvGrpSpPr>
            <a:grpSpLocks/>
          </p:cNvGrpSpPr>
          <p:nvPr/>
        </p:nvGrpSpPr>
        <p:grpSpPr>
          <a:xfrm>
            <a:off x="188913" y="7502561"/>
            <a:ext cx="6480175" cy="209264"/>
            <a:chOff x="2540000" y="2457736"/>
            <a:chExt cx="3175000" cy="209264"/>
          </a:xfrm>
        </p:grpSpPr>
        <p:cxnSp>
          <p:nvCxnSpPr>
            <p:cNvPr id="14" name="直線コネクタ 13">
              <a:extLst>
                <a:ext uri="{FF2B5EF4-FFF2-40B4-BE49-F238E27FC236}">
                  <a16:creationId xmlns:a16="http://schemas.microsoft.com/office/drawing/2014/main" id="{BECC2BA9-1103-6850-0935-085CC4774A9B}"/>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0CBC147-68B2-CA04-28A5-41BFA54F911B}"/>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en-US" altLang="ja-JP" sz="1400" b="1" dirty="0" err="1">
                  <a:latin typeface="Candara" panose="020E0502030303020204" pitchFamily="34" charset="0"/>
                  <a:ea typeface="Meiryo UI" panose="020B0604030504040204" pitchFamily="50" charset="-128"/>
                </a:rPr>
                <a:t>Xkey</a:t>
              </a:r>
              <a:r>
                <a:rPr kumimoji="1" lang="ja-JP" altLang="en-US" sz="1400" b="1" dirty="0">
                  <a:latin typeface="Candara" panose="020E0502030303020204" pitchFamily="34" charset="0"/>
                  <a:ea typeface="Meiryo UI" panose="020B0604030504040204" pitchFamily="50" charset="-128"/>
                </a:rPr>
                <a:t> リボン</a:t>
              </a:r>
            </a:p>
          </p:txBody>
        </p:sp>
      </p:grpSp>
    </p:spTree>
    <p:extLst>
      <p:ext uri="{BB962C8B-B14F-4D97-AF65-F5344CB8AC3E}">
        <p14:creationId xmlns:p14="http://schemas.microsoft.com/office/powerpoint/2010/main" val="161387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9541517-23E1-7C83-0E72-3F0A55C807BB}"/>
              </a:ext>
            </a:extLst>
          </p:cNvPr>
          <p:cNvGraphicFramePr>
            <a:graphicFrameLocks noChangeAspect="1"/>
          </p:cNvGraphicFramePr>
          <p:nvPr>
            <p:custDataLst>
              <p:tags r:id="rId1"/>
            </p:custDataLst>
            <p:extLst>
              <p:ext uri="{D42A27DB-BD31-4B8C-83A1-F6EECF244321}">
                <p14:modId xmlns:p14="http://schemas.microsoft.com/office/powerpoint/2010/main" val="10654778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291" imgH="294" progId="TCLayout.ActiveDocument.1">
                  <p:embed/>
                </p:oleObj>
              </mc:Choice>
              <mc:Fallback>
                <p:oleObj name="think-cellスライド" r:id="rId3" imgW="291" imgH="294" progId="TCLayout.ActiveDocument.1">
                  <p:embed/>
                  <p:pic>
                    <p:nvPicPr>
                      <p:cNvPr id="8" name="think-cell data - do not delete" hidden="1">
                        <a:extLst>
                          <a:ext uri="{FF2B5EF4-FFF2-40B4-BE49-F238E27FC236}">
                            <a16:creationId xmlns:a16="http://schemas.microsoft.com/office/drawing/2014/main" id="{B9541517-23E1-7C83-0E72-3F0A55C807B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125" name="グループ化 124">
            <a:extLst>
              <a:ext uri="{FF2B5EF4-FFF2-40B4-BE49-F238E27FC236}">
                <a16:creationId xmlns:a16="http://schemas.microsoft.com/office/drawing/2014/main" id="{17C9F4BE-E6B6-D23E-F4A8-407AE8BCF0B4}"/>
              </a:ext>
            </a:extLst>
          </p:cNvPr>
          <p:cNvGrpSpPr/>
          <p:nvPr/>
        </p:nvGrpSpPr>
        <p:grpSpPr>
          <a:xfrm>
            <a:off x="1652016" y="6913330"/>
            <a:ext cx="2065207" cy="1475422"/>
            <a:chOff x="433999" y="8389230"/>
            <a:chExt cx="2600124" cy="1757979"/>
          </a:xfrm>
        </p:grpSpPr>
        <p:pic>
          <p:nvPicPr>
            <p:cNvPr id="74" name="図 73">
              <a:extLst>
                <a:ext uri="{FF2B5EF4-FFF2-40B4-BE49-F238E27FC236}">
                  <a16:creationId xmlns:a16="http://schemas.microsoft.com/office/drawing/2014/main" id="{17D4DCFF-1B30-3DE6-2AE9-B6ADACA83C76}"/>
                </a:ext>
              </a:extLst>
            </p:cNvPr>
            <p:cNvPicPr>
              <a:picLocks noChangeAspect="1"/>
            </p:cNvPicPr>
            <p:nvPr/>
          </p:nvPicPr>
          <p:blipFill>
            <a:blip r:embed="rId5"/>
            <a:stretch>
              <a:fillRect/>
            </a:stretch>
          </p:blipFill>
          <p:spPr>
            <a:xfrm>
              <a:off x="433999" y="8389230"/>
              <a:ext cx="2600124" cy="1757979"/>
            </a:xfrm>
            <a:prstGeom prst="rect">
              <a:avLst/>
            </a:prstGeom>
            <a:ln w="6350">
              <a:solidFill>
                <a:prstClr val="black"/>
              </a:solidFill>
            </a:ln>
          </p:spPr>
        </p:pic>
        <p:sp>
          <p:nvSpPr>
            <p:cNvPr id="96" name="四角形: 角を丸くする 95">
              <a:extLst>
                <a:ext uri="{FF2B5EF4-FFF2-40B4-BE49-F238E27FC236}">
                  <a16:creationId xmlns:a16="http://schemas.microsoft.com/office/drawing/2014/main" id="{AB041F1D-2C6E-0878-1FD4-898FA1F9AE63}"/>
                </a:ext>
              </a:extLst>
            </p:cNvPr>
            <p:cNvSpPr/>
            <p:nvPr/>
          </p:nvSpPr>
          <p:spPr>
            <a:xfrm>
              <a:off x="2092792" y="9417450"/>
              <a:ext cx="493944" cy="209553"/>
            </a:xfrm>
            <a:prstGeom prst="roundRect">
              <a:avLst/>
            </a:prstGeom>
            <a:noFill/>
            <a:ln w="63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grpSp>
      <p:sp>
        <p:nvSpPr>
          <p:cNvPr id="7" name="タイトル 6">
            <a:extLst>
              <a:ext uri="{FF2B5EF4-FFF2-40B4-BE49-F238E27FC236}">
                <a16:creationId xmlns:a16="http://schemas.microsoft.com/office/drawing/2014/main" id="{925EAA80-780A-EBE3-867C-189C51F77854}"/>
              </a:ext>
            </a:extLst>
          </p:cNvPr>
          <p:cNvSpPr>
            <a:spLocks noGrp="1"/>
          </p:cNvSpPr>
          <p:nvPr>
            <p:ph type="title"/>
          </p:nvPr>
        </p:nvSpPr>
        <p:spPr>
          <a:xfrm>
            <a:off x="188913" y="236538"/>
            <a:ext cx="6480175" cy="550862"/>
          </a:xfrm>
        </p:spPr>
        <p:txBody>
          <a:bodyPr vert="horz">
            <a:noAutofit/>
          </a:bodyPr>
          <a:lstStyle/>
          <a:p>
            <a:r>
              <a:rPr lang="ja-JP" altLang="en-US" dirty="0"/>
              <a:t>使用方法：ライセンスの有効化</a:t>
            </a:r>
          </a:p>
        </p:txBody>
      </p:sp>
      <p:grpSp>
        <p:nvGrpSpPr>
          <p:cNvPr id="23" name="グループ化 22">
            <a:extLst>
              <a:ext uri="{FF2B5EF4-FFF2-40B4-BE49-F238E27FC236}">
                <a16:creationId xmlns:a16="http://schemas.microsoft.com/office/drawing/2014/main" id="{FE2AD96E-A80B-C7FB-88EB-1EBBD2D3D0AA}"/>
              </a:ext>
            </a:extLst>
          </p:cNvPr>
          <p:cNvGrpSpPr>
            <a:grpSpLocks/>
          </p:cNvGrpSpPr>
          <p:nvPr/>
        </p:nvGrpSpPr>
        <p:grpSpPr>
          <a:xfrm>
            <a:off x="188913" y="1356405"/>
            <a:ext cx="6480175" cy="209264"/>
            <a:chOff x="2540000" y="2457736"/>
            <a:chExt cx="3175000" cy="209264"/>
          </a:xfrm>
        </p:grpSpPr>
        <p:cxnSp>
          <p:nvCxnSpPr>
            <p:cNvPr id="24" name="直線コネクタ 23">
              <a:extLst>
                <a:ext uri="{FF2B5EF4-FFF2-40B4-BE49-F238E27FC236}">
                  <a16:creationId xmlns:a16="http://schemas.microsoft.com/office/drawing/2014/main" id="{601E043C-1A01-812E-556F-C059DE9193AA}"/>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4EB04C2-35D6-784A-E102-443056D4184B}"/>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en-US" altLang="ja-JP" sz="1400" b="1" dirty="0" err="1">
                  <a:latin typeface="Candara" panose="020E0502030303020204" pitchFamily="34" charset="0"/>
                  <a:ea typeface="Meiryo UI" panose="020B0604030504040204" pitchFamily="50" charset="-128"/>
                </a:rPr>
                <a:t>Xkey</a:t>
              </a:r>
              <a:r>
                <a:rPr kumimoji="1" lang="ja-JP" altLang="en-US" sz="1400" b="1" dirty="0">
                  <a:latin typeface="Candara" panose="020E0502030303020204" pitchFamily="34" charset="0"/>
                  <a:ea typeface="Meiryo UI" panose="020B0604030504040204" pitchFamily="50" charset="-128"/>
                </a:rPr>
                <a:t> へのサインアップ </a:t>
              </a:r>
            </a:p>
          </p:txBody>
        </p:sp>
      </p:grpSp>
      <p:grpSp>
        <p:nvGrpSpPr>
          <p:cNvPr id="137" name="グループ化 136">
            <a:extLst>
              <a:ext uri="{FF2B5EF4-FFF2-40B4-BE49-F238E27FC236}">
                <a16:creationId xmlns:a16="http://schemas.microsoft.com/office/drawing/2014/main" id="{ADAFB341-8AC3-D744-9215-E90F91A09C46}"/>
              </a:ext>
            </a:extLst>
          </p:cNvPr>
          <p:cNvGrpSpPr/>
          <p:nvPr/>
        </p:nvGrpSpPr>
        <p:grpSpPr>
          <a:xfrm>
            <a:off x="275273" y="3387279"/>
            <a:ext cx="2017927" cy="1055193"/>
            <a:chOff x="275273" y="4533173"/>
            <a:chExt cx="2017927" cy="1055193"/>
          </a:xfrm>
        </p:grpSpPr>
        <p:pic>
          <p:nvPicPr>
            <p:cNvPr id="41" name="図 40">
              <a:extLst>
                <a:ext uri="{FF2B5EF4-FFF2-40B4-BE49-F238E27FC236}">
                  <a16:creationId xmlns:a16="http://schemas.microsoft.com/office/drawing/2014/main" id="{3B4E27B0-BFEB-F3FA-7106-BB7F30EF5A58}"/>
                </a:ext>
              </a:extLst>
            </p:cNvPr>
            <p:cNvPicPr>
              <a:picLocks noChangeAspect="1"/>
            </p:cNvPicPr>
            <p:nvPr/>
          </p:nvPicPr>
          <p:blipFill>
            <a:blip r:embed="rId6"/>
            <a:stretch>
              <a:fillRect/>
            </a:stretch>
          </p:blipFill>
          <p:spPr>
            <a:xfrm>
              <a:off x="275273" y="4533173"/>
              <a:ext cx="2017927" cy="1055193"/>
            </a:xfrm>
            <a:prstGeom prst="rect">
              <a:avLst/>
            </a:prstGeom>
            <a:ln w="6350">
              <a:solidFill>
                <a:prstClr val="black"/>
              </a:solidFill>
            </a:ln>
          </p:spPr>
        </p:pic>
        <p:pic>
          <p:nvPicPr>
            <p:cNvPr id="42" name="図 41">
              <a:extLst>
                <a:ext uri="{FF2B5EF4-FFF2-40B4-BE49-F238E27FC236}">
                  <a16:creationId xmlns:a16="http://schemas.microsoft.com/office/drawing/2014/main" id="{8A547B97-16D0-1562-81D5-D7E2B0AA5E88}"/>
                </a:ext>
              </a:extLst>
            </p:cNvPr>
            <p:cNvPicPr>
              <a:picLocks noChangeAspect="1"/>
            </p:cNvPicPr>
            <p:nvPr/>
          </p:nvPicPr>
          <p:blipFill>
            <a:blip r:embed="rId7"/>
            <a:srcRect l="82445" t="4568" b="89630"/>
            <a:stretch/>
          </p:blipFill>
          <p:spPr>
            <a:xfrm>
              <a:off x="1845108" y="4533173"/>
              <a:ext cx="448092" cy="100307"/>
            </a:xfrm>
            <a:prstGeom prst="rect">
              <a:avLst/>
            </a:prstGeom>
            <a:ln w="38100">
              <a:noFill/>
            </a:ln>
            <a:extLst>
              <a:ext uri="{91240B29-F687-4F45-9708-019B960494DF}">
                <a14:hiddenLine xmlns:a14="http://schemas.microsoft.com/office/drawing/2010/main" w="3175">
                  <a:solidFill>
                    <a:prstClr val="black"/>
                  </a:solidFill>
                </a14:hiddenLine>
              </a:ext>
            </a:extLst>
          </p:spPr>
        </p:pic>
      </p:grpSp>
      <p:sp>
        <p:nvSpPr>
          <p:cNvPr id="36" name="四角形: 角を丸くする 35">
            <a:extLst>
              <a:ext uri="{FF2B5EF4-FFF2-40B4-BE49-F238E27FC236}">
                <a16:creationId xmlns:a16="http://schemas.microsoft.com/office/drawing/2014/main" id="{76FA2C5F-B6B2-ED8E-5711-3DC80E8A483D}"/>
              </a:ext>
            </a:extLst>
          </p:cNvPr>
          <p:cNvSpPr/>
          <p:nvPr/>
        </p:nvSpPr>
        <p:spPr>
          <a:xfrm>
            <a:off x="2092801" y="3362001"/>
            <a:ext cx="227205" cy="148205"/>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grpSp>
        <p:nvGrpSpPr>
          <p:cNvPr id="43" name="グループ化 42">
            <a:extLst>
              <a:ext uri="{FF2B5EF4-FFF2-40B4-BE49-F238E27FC236}">
                <a16:creationId xmlns:a16="http://schemas.microsoft.com/office/drawing/2014/main" id="{E5BEC025-F1B2-8F6C-3EDE-D0A8BB327BAE}"/>
              </a:ext>
            </a:extLst>
          </p:cNvPr>
          <p:cNvGrpSpPr/>
          <p:nvPr/>
        </p:nvGrpSpPr>
        <p:grpSpPr>
          <a:xfrm>
            <a:off x="3067290" y="3291221"/>
            <a:ext cx="3154817" cy="1435259"/>
            <a:chOff x="377297" y="4588934"/>
            <a:chExt cx="3517370" cy="1600200"/>
          </a:xfrm>
        </p:grpSpPr>
        <p:pic>
          <p:nvPicPr>
            <p:cNvPr id="48" name="図 47">
              <a:extLst>
                <a:ext uri="{FF2B5EF4-FFF2-40B4-BE49-F238E27FC236}">
                  <a16:creationId xmlns:a16="http://schemas.microsoft.com/office/drawing/2014/main" id="{0304D51C-5A07-054E-3685-B21BC4C89A62}"/>
                </a:ext>
              </a:extLst>
            </p:cNvPr>
            <p:cNvPicPr>
              <a:picLocks noChangeAspect="1"/>
            </p:cNvPicPr>
            <p:nvPr/>
          </p:nvPicPr>
          <p:blipFill>
            <a:blip r:embed="rId8"/>
            <a:srcRect l="3494" t="6029" r="2579" b="10927"/>
            <a:stretch/>
          </p:blipFill>
          <p:spPr>
            <a:xfrm>
              <a:off x="377297" y="4588934"/>
              <a:ext cx="3517370" cy="1600200"/>
            </a:xfrm>
            <a:prstGeom prst="rect">
              <a:avLst/>
            </a:prstGeom>
            <a:ln w="6350">
              <a:solidFill>
                <a:prstClr val="black"/>
              </a:solidFill>
            </a:ln>
          </p:spPr>
        </p:pic>
        <p:sp>
          <p:nvSpPr>
            <p:cNvPr id="49" name="四角形: 角を丸くする 48">
              <a:extLst>
                <a:ext uri="{FF2B5EF4-FFF2-40B4-BE49-F238E27FC236}">
                  <a16:creationId xmlns:a16="http://schemas.microsoft.com/office/drawing/2014/main" id="{76A44292-8105-AAAD-10A6-719C52CD5EA2}"/>
                </a:ext>
              </a:extLst>
            </p:cNvPr>
            <p:cNvSpPr/>
            <p:nvPr/>
          </p:nvSpPr>
          <p:spPr>
            <a:xfrm>
              <a:off x="3035642" y="5577648"/>
              <a:ext cx="394968" cy="164215"/>
            </a:xfrm>
            <a:prstGeom prst="roundRect">
              <a:avLst/>
            </a:prstGeom>
            <a:noFill/>
            <a:ln w="63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grpSp>
      <p:sp>
        <p:nvSpPr>
          <p:cNvPr id="50" name="テキスト ボックス 49">
            <a:extLst>
              <a:ext uri="{FF2B5EF4-FFF2-40B4-BE49-F238E27FC236}">
                <a16:creationId xmlns:a16="http://schemas.microsoft.com/office/drawing/2014/main" id="{EC0E777E-2FAE-2C05-F49B-6C1DB70452D6}"/>
              </a:ext>
            </a:extLst>
          </p:cNvPr>
          <p:cNvSpPr txBox="1">
            <a:spLocks/>
          </p:cNvSpPr>
          <p:nvPr/>
        </p:nvSpPr>
        <p:spPr>
          <a:xfrm>
            <a:off x="2885440" y="2802376"/>
            <a:ext cx="3783648" cy="377412"/>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サインアップを選択し、メールアドレス、パスワードを入力する。メールアドレスに</a:t>
            </a:r>
            <a:r>
              <a:rPr lang="en-US" altLang="ja-JP" sz="1100" dirty="0">
                <a:latin typeface="Candara" panose="020E0502030303020204" pitchFamily="34" charset="0"/>
                <a:ea typeface="Meiryo UI" panose="020B0604030504040204" pitchFamily="50" charset="-128"/>
              </a:rPr>
              <a:t>OTP</a:t>
            </a:r>
            <a:r>
              <a:rPr lang="ja-JP" altLang="en-US" sz="1100" dirty="0">
                <a:latin typeface="Candara" panose="020E0502030303020204" pitchFamily="34" charset="0"/>
                <a:ea typeface="Meiryo UI" panose="020B0604030504040204" pitchFamily="50" charset="-128"/>
              </a:rPr>
              <a:t>が届くので、</a:t>
            </a:r>
            <a:r>
              <a:rPr lang="en-US" altLang="ja-JP" sz="1100" dirty="0">
                <a:latin typeface="Candara" panose="020E0502030303020204" pitchFamily="34" charset="0"/>
                <a:ea typeface="Meiryo UI" panose="020B0604030504040204" pitchFamily="50" charset="-128"/>
              </a:rPr>
              <a:t>OTP</a:t>
            </a:r>
            <a:r>
              <a:rPr lang="ja-JP" altLang="en-US" sz="1100" dirty="0">
                <a:latin typeface="Candara" panose="020E0502030303020204" pitchFamily="34" charset="0"/>
                <a:ea typeface="Meiryo UI" panose="020B0604030504040204" pitchFamily="50" charset="-128"/>
              </a:rPr>
              <a:t>を入力しサインアップを完了する</a:t>
            </a:r>
          </a:p>
        </p:txBody>
      </p:sp>
      <p:grpSp>
        <p:nvGrpSpPr>
          <p:cNvPr id="51" name="グループ化 50">
            <a:extLst>
              <a:ext uri="{FF2B5EF4-FFF2-40B4-BE49-F238E27FC236}">
                <a16:creationId xmlns:a16="http://schemas.microsoft.com/office/drawing/2014/main" id="{4BDA66B7-ECFF-CD84-5006-483EC662D15F}"/>
              </a:ext>
            </a:extLst>
          </p:cNvPr>
          <p:cNvGrpSpPr>
            <a:grpSpLocks/>
          </p:cNvGrpSpPr>
          <p:nvPr/>
        </p:nvGrpSpPr>
        <p:grpSpPr>
          <a:xfrm>
            <a:off x="2647634" y="2802377"/>
            <a:ext cx="210757" cy="210757"/>
            <a:chOff x="603250" y="1238250"/>
            <a:chExt cx="444500" cy="444500"/>
          </a:xfrm>
        </p:grpSpPr>
        <p:sp>
          <p:nvSpPr>
            <p:cNvPr id="52" name="楕円 51">
              <a:extLst>
                <a:ext uri="{FF2B5EF4-FFF2-40B4-BE49-F238E27FC236}">
                  <a16:creationId xmlns:a16="http://schemas.microsoft.com/office/drawing/2014/main" id="{DFDA4B9F-0B2C-3F4A-6EF3-3E6277B307FA}"/>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58" name="正方形/長方形 57">
              <a:extLst>
                <a:ext uri="{FF2B5EF4-FFF2-40B4-BE49-F238E27FC236}">
                  <a16:creationId xmlns:a16="http://schemas.microsoft.com/office/drawing/2014/main" id="{FEB1DACC-CFD8-D00A-85E7-E14740BC93C1}"/>
                </a:ext>
              </a:extLst>
            </p:cNvPr>
            <p:cNvSpPr/>
            <p:nvPr/>
          </p:nvSpPr>
          <p:spPr>
            <a:xfrm>
              <a:off x="747267" y="1272738"/>
              <a:ext cx="156467"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100" b="1" dirty="0">
                  <a:solidFill>
                    <a:srgbClr val="FFFFFF"/>
                  </a:solidFill>
                  <a:latin typeface="Candara" panose="020E0502030303020204" pitchFamily="34" charset="0"/>
                  <a:ea typeface="Meiryo UI" panose="020B0604030504040204" pitchFamily="50" charset="-128"/>
                </a:rPr>
                <a:t>3</a:t>
              </a:r>
              <a:endParaRPr kumimoji="1" lang="ja-JP" altLang="en-US" sz="1100" b="1" dirty="0" err="1">
                <a:solidFill>
                  <a:srgbClr val="FFFFFF"/>
                </a:solidFill>
                <a:latin typeface="Candara" panose="020E0502030303020204" pitchFamily="34" charset="0"/>
                <a:ea typeface="Meiryo UI" panose="020B0604030504040204" pitchFamily="50" charset="-128"/>
              </a:endParaRPr>
            </a:p>
          </p:txBody>
        </p:sp>
      </p:grpSp>
      <p:cxnSp>
        <p:nvCxnSpPr>
          <p:cNvPr id="59" name="コネクタ: カギ線 58">
            <a:extLst>
              <a:ext uri="{FF2B5EF4-FFF2-40B4-BE49-F238E27FC236}">
                <a16:creationId xmlns:a16="http://schemas.microsoft.com/office/drawing/2014/main" id="{7B6A326A-3ABD-0E24-B04C-D1C4F8CCF64F}"/>
              </a:ext>
            </a:extLst>
          </p:cNvPr>
          <p:cNvCxnSpPr>
            <a:cxnSpLocks/>
            <a:stCxn id="50" idx="2"/>
            <a:endCxn id="49" idx="0"/>
          </p:cNvCxnSpPr>
          <p:nvPr/>
        </p:nvCxnSpPr>
        <p:spPr>
          <a:xfrm rot="16200000" flipH="1">
            <a:off x="4703892" y="3253159"/>
            <a:ext cx="998235" cy="851491"/>
          </a:xfrm>
          <a:prstGeom prst="bentConnector3">
            <a:avLst>
              <a:gd name="adj1" fmla="val 50000"/>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pic>
        <p:nvPicPr>
          <p:cNvPr id="60" name="図 59">
            <a:extLst>
              <a:ext uri="{FF2B5EF4-FFF2-40B4-BE49-F238E27FC236}">
                <a16:creationId xmlns:a16="http://schemas.microsoft.com/office/drawing/2014/main" id="{23C2EA58-92C9-46B1-3367-BAFEA4ED3FBD}"/>
              </a:ext>
            </a:extLst>
          </p:cNvPr>
          <p:cNvPicPr>
            <a:picLocks noChangeAspect="1"/>
          </p:cNvPicPr>
          <p:nvPr/>
        </p:nvPicPr>
        <p:blipFill>
          <a:blip r:embed="rId9"/>
          <a:stretch>
            <a:fillRect/>
          </a:stretch>
        </p:blipFill>
        <p:spPr>
          <a:xfrm>
            <a:off x="396548" y="2032751"/>
            <a:ext cx="4164082" cy="602036"/>
          </a:xfrm>
          <a:prstGeom prst="rect">
            <a:avLst/>
          </a:prstGeom>
        </p:spPr>
      </p:pic>
      <p:sp>
        <p:nvSpPr>
          <p:cNvPr id="62" name="テキスト ボックス 61">
            <a:extLst>
              <a:ext uri="{FF2B5EF4-FFF2-40B4-BE49-F238E27FC236}">
                <a16:creationId xmlns:a16="http://schemas.microsoft.com/office/drawing/2014/main" id="{6FD768DA-A0F6-5BCD-76A8-3D95CAA17706}"/>
              </a:ext>
            </a:extLst>
          </p:cNvPr>
          <p:cNvSpPr txBox="1">
            <a:spLocks/>
          </p:cNvSpPr>
          <p:nvPr/>
        </p:nvSpPr>
        <p:spPr>
          <a:xfrm>
            <a:off x="420878" y="1725940"/>
            <a:ext cx="3751072" cy="266612"/>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sz="1100" dirty="0" err="1">
                <a:latin typeface="Candara" panose="020E0502030303020204" pitchFamily="34" charset="0"/>
                <a:ea typeface="Meiryo UI" panose="020B0604030504040204" pitchFamily="50" charset="-128"/>
              </a:rPr>
              <a:t>Xkey</a:t>
            </a:r>
            <a:r>
              <a:rPr lang="ja-JP" altLang="en-US" sz="1100" dirty="0">
                <a:latin typeface="Candara" panose="020E0502030303020204" pitchFamily="34" charset="0"/>
                <a:ea typeface="Meiryo UI" panose="020B0604030504040204" pitchFamily="50" charset="-128"/>
              </a:rPr>
              <a:t>タブの設定を選択し、ダッシュボードを開く</a:t>
            </a:r>
          </a:p>
        </p:txBody>
      </p:sp>
      <p:grpSp>
        <p:nvGrpSpPr>
          <p:cNvPr id="63" name="グループ化 62">
            <a:extLst>
              <a:ext uri="{FF2B5EF4-FFF2-40B4-BE49-F238E27FC236}">
                <a16:creationId xmlns:a16="http://schemas.microsoft.com/office/drawing/2014/main" id="{99854845-DD23-69B7-9867-CE63DCB657FB}"/>
              </a:ext>
            </a:extLst>
          </p:cNvPr>
          <p:cNvGrpSpPr>
            <a:grpSpLocks/>
          </p:cNvGrpSpPr>
          <p:nvPr/>
        </p:nvGrpSpPr>
        <p:grpSpPr>
          <a:xfrm>
            <a:off x="188914" y="1704529"/>
            <a:ext cx="210757" cy="210757"/>
            <a:chOff x="603250" y="1238250"/>
            <a:chExt cx="444500" cy="444500"/>
          </a:xfrm>
        </p:grpSpPr>
        <p:sp>
          <p:nvSpPr>
            <p:cNvPr id="66" name="楕円 65">
              <a:extLst>
                <a:ext uri="{FF2B5EF4-FFF2-40B4-BE49-F238E27FC236}">
                  <a16:creationId xmlns:a16="http://schemas.microsoft.com/office/drawing/2014/main" id="{6735409C-2D76-B1EB-82FD-2EEADE3AE4AF}"/>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67" name="正方形/長方形 66">
              <a:extLst>
                <a:ext uri="{FF2B5EF4-FFF2-40B4-BE49-F238E27FC236}">
                  <a16:creationId xmlns:a16="http://schemas.microsoft.com/office/drawing/2014/main" id="{2A28A40A-E865-9E6B-CA75-3980BCCB1158}"/>
                </a:ext>
              </a:extLst>
            </p:cNvPr>
            <p:cNvSpPr/>
            <p:nvPr/>
          </p:nvSpPr>
          <p:spPr>
            <a:xfrm>
              <a:off x="747267" y="1272738"/>
              <a:ext cx="156467"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100" b="1" dirty="0">
                  <a:solidFill>
                    <a:srgbClr val="FFFFFF"/>
                  </a:solidFill>
                  <a:latin typeface="Candara" panose="020E0502030303020204" pitchFamily="34" charset="0"/>
                  <a:ea typeface="Meiryo UI" panose="020B0604030504040204" pitchFamily="50" charset="-128"/>
                </a:rPr>
                <a:t>1</a:t>
              </a:r>
              <a:endParaRPr kumimoji="1" lang="ja-JP" altLang="en-US" sz="1100" b="1" dirty="0" err="1">
                <a:solidFill>
                  <a:srgbClr val="FFFFFF"/>
                </a:solidFill>
                <a:latin typeface="Candara" panose="020E0502030303020204" pitchFamily="34" charset="0"/>
                <a:ea typeface="Meiryo UI" panose="020B0604030504040204" pitchFamily="50" charset="-128"/>
              </a:endParaRPr>
            </a:p>
          </p:txBody>
        </p:sp>
      </p:grpSp>
      <p:cxnSp>
        <p:nvCxnSpPr>
          <p:cNvPr id="68" name="直線コネクタ 67">
            <a:extLst>
              <a:ext uri="{FF2B5EF4-FFF2-40B4-BE49-F238E27FC236}">
                <a16:creationId xmlns:a16="http://schemas.microsoft.com/office/drawing/2014/main" id="{19AB5969-36FF-F805-8982-138E3042DCC2}"/>
              </a:ext>
            </a:extLst>
          </p:cNvPr>
          <p:cNvCxnSpPr>
            <a:cxnSpLocks/>
          </p:cNvCxnSpPr>
          <p:nvPr/>
        </p:nvCxnSpPr>
        <p:spPr>
          <a:xfrm>
            <a:off x="420878" y="1992552"/>
            <a:ext cx="3663442" cy="0"/>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sp>
        <p:nvSpPr>
          <p:cNvPr id="69" name="四角形: 角を丸くする 68">
            <a:extLst>
              <a:ext uri="{FF2B5EF4-FFF2-40B4-BE49-F238E27FC236}">
                <a16:creationId xmlns:a16="http://schemas.microsoft.com/office/drawing/2014/main" id="{2AE7B172-80D3-83C7-E6B8-6B37A591184E}"/>
              </a:ext>
            </a:extLst>
          </p:cNvPr>
          <p:cNvSpPr/>
          <p:nvPr/>
        </p:nvSpPr>
        <p:spPr>
          <a:xfrm>
            <a:off x="346034" y="2132339"/>
            <a:ext cx="379555" cy="512829"/>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cxnSp>
        <p:nvCxnSpPr>
          <p:cNvPr id="70" name="直線コネクタ 69">
            <a:extLst>
              <a:ext uri="{FF2B5EF4-FFF2-40B4-BE49-F238E27FC236}">
                <a16:creationId xmlns:a16="http://schemas.microsoft.com/office/drawing/2014/main" id="{28FBC538-8FE6-A8D6-4748-B10E83CF9D92}"/>
              </a:ext>
            </a:extLst>
          </p:cNvPr>
          <p:cNvCxnSpPr>
            <a:cxnSpLocks/>
          </p:cNvCxnSpPr>
          <p:nvPr/>
        </p:nvCxnSpPr>
        <p:spPr>
          <a:xfrm>
            <a:off x="548259" y="1981596"/>
            <a:ext cx="0" cy="252093"/>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grpSp>
        <p:nvGrpSpPr>
          <p:cNvPr id="71" name="グループ化 70">
            <a:extLst>
              <a:ext uri="{FF2B5EF4-FFF2-40B4-BE49-F238E27FC236}">
                <a16:creationId xmlns:a16="http://schemas.microsoft.com/office/drawing/2014/main" id="{056A5C90-0151-D77F-E302-A4213BBADB1D}"/>
              </a:ext>
            </a:extLst>
          </p:cNvPr>
          <p:cNvGrpSpPr>
            <a:grpSpLocks/>
          </p:cNvGrpSpPr>
          <p:nvPr/>
        </p:nvGrpSpPr>
        <p:grpSpPr>
          <a:xfrm>
            <a:off x="188913" y="5309514"/>
            <a:ext cx="6480175" cy="209264"/>
            <a:chOff x="2540000" y="2457736"/>
            <a:chExt cx="3175000" cy="209264"/>
          </a:xfrm>
        </p:grpSpPr>
        <p:cxnSp>
          <p:nvCxnSpPr>
            <p:cNvPr id="72" name="直線コネクタ 71">
              <a:extLst>
                <a:ext uri="{FF2B5EF4-FFF2-40B4-BE49-F238E27FC236}">
                  <a16:creationId xmlns:a16="http://schemas.microsoft.com/office/drawing/2014/main" id="{431A4AD8-50CE-E7ED-B787-925C2474C0C4}"/>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0EA02E94-BE7D-8C00-8A77-C3C6345D4873}"/>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400" b="1" dirty="0">
                  <a:latin typeface="Candara" panose="020E0502030303020204" pitchFamily="34" charset="0"/>
                  <a:ea typeface="Meiryo UI" panose="020B0604030504040204" pitchFamily="50" charset="-128"/>
                </a:rPr>
                <a:t>プランを購入する</a:t>
              </a:r>
            </a:p>
          </p:txBody>
        </p:sp>
      </p:grpSp>
      <p:pic>
        <p:nvPicPr>
          <p:cNvPr id="75" name="図 74">
            <a:extLst>
              <a:ext uri="{FF2B5EF4-FFF2-40B4-BE49-F238E27FC236}">
                <a16:creationId xmlns:a16="http://schemas.microsoft.com/office/drawing/2014/main" id="{3FA623DD-5636-31C7-3945-F128784E1187}"/>
              </a:ext>
            </a:extLst>
          </p:cNvPr>
          <p:cNvPicPr>
            <a:picLocks noChangeAspect="1"/>
          </p:cNvPicPr>
          <p:nvPr/>
        </p:nvPicPr>
        <p:blipFill>
          <a:blip r:embed="rId10"/>
          <a:stretch>
            <a:fillRect/>
          </a:stretch>
        </p:blipFill>
        <p:spPr>
          <a:xfrm>
            <a:off x="3923384" y="6064069"/>
            <a:ext cx="2551297" cy="2461730"/>
          </a:xfrm>
          <a:prstGeom prst="rect">
            <a:avLst/>
          </a:prstGeom>
          <a:ln w="6350">
            <a:solidFill>
              <a:prstClr val="black"/>
            </a:solidFill>
          </a:ln>
        </p:spPr>
      </p:pic>
      <p:pic>
        <p:nvPicPr>
          <p:cNvPr id="78" name="図 77">
            <a:extLst>
              <a:ext uri="{FF2B5EF4-FFF2-40B4-BE49-F238E27FC236}">
                <a16:creationId xmlns:a16="http://schemas.microsoft.com/office/drawing/2014/main" id="{8B7F3C79-944B-18C0-83A3-5E21E29C9FE7}"/>
              </a:ext>
            </a:extLst>
          </p:cNvPr>
          <p:cNvPicPr>
            <a:picLocks/>
          </p:cNvPicPr>
          <p:nvPr/>
        </p:nvPicPr>
        <p:blipFill>
          <a:blip r:embed="rId6"/>
          <a:stretch>
            <a:fillRect/>
          </a:stretch>
        </p:blipFill>
        <p:spPr>
          <a:xfrm>
            <a:off x="1672490" y="5641560"/>
            <a:ext cx="2023265" cy="1076023"/>
          </a:xfrm>
          <a:prstGeom prst="rect">
            <a:avLst/>
          </a:prstGeom>
          <a:ln w="6350">
            <a:solidFill>
              <a:prstClr val="black"/>
            </a:solidFill>
          </a:ln>
        </p:spPr>
      </p:pic>
      <p:sp>
        <p:nvSpPr>
          <p:cNvPr id="80" name="四角形: 角を丸くする 79">
            <a:extLst>
              <a:ext uri="{FF2B5EF4-FFF2-40B4-BE49-F238E27FC236}">
                <a16:creationId xmlns:a16="http://schemas.microsoft.com/office/drawing/2014/main" id="{9C1E01CA-500D-1E1F-900E-42B0922E01C7}"/>
              </a:ext>
            </a:extLst>
          </p:cNvPr>
          <p:cNvSpPr/>
          <p:nvPr/>
        </p:nvSpPr>
        <p:spPr>
          <a:xfrm>
            <a:off x="3596789" y="5637112"/>
            <a:ext cx="120434" cy="109374"/>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pic>
        <p:nvPicPr>
          <p:cNvPr id="82" name="図 81">
            <a:extLst>
              <a:ext uri="{FF2B5EF4-FFF2-40B4-BE49-F238E27FC236}">
                <a16:creationId xmlns:a16="http://schemas.microsoft.com/office/drawing/2014/main" id="{8D281B35-C9AF-C1DF-6A48-85AD5B6662A8}"/>
              </a:ext>
            </a:extLst>
          </p:cNvPr>
          <p:cNvPicPr>
            <a:picLocks noChangeAspect="1"/>
          </p:cNvPicPr>
          <p:nvPr/>
        </p:nvPicPr>
        <p:blipFill>
          <a:blip r:embed="rId11"/>
          <a:stretch>
            <a:fillRect/>
          </a:stretch>
        </p:blipFill>
        <p:spPr>
          <a:xfrm>
            <a:off x="3352914" y="5744943"/>
            <a:ext cx="342186" cy="367574"/>
          </a:xfrm>
          <a:prstGeom prst="rect">
            <a:avLst/>
          </a:prstGeom>
        </p:spPr>
      </p:pic>
      <p:sp>
        <p:nvSpPr>
          <p:cNvPr id="83" name="四角形: 角を丸くする 82">
            <a:extLst>
              <a:ext uri="{FF2B5EF4-FFF2-40B4-BE49-F238E27FC236}">
                <a16:creationId xmlns:a16="http://schemas.microsoft.com/office/drawing/2014/main" id="{10B52BDC-3620-D732-5A10-C222202D5187}"/>
              </a:ext>
            </a:extLst>
          </p:cNvPr>
          <p:cNvSpPr/>
          <p:nvPr/>
        </p:nvSpPr>
        <p:spPr>
          <a:xfrm>
            <a:off x="3368115" y="5746049"/>
            <a:ext cx="303373" cy="84388"/>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84" name="テキスト ボックス 83">
            <a:extLst>
              <a:ext uri="{FF2B5EF4-FFF2-40B4-BE49-F238E27FC236}">
                <a16:creationId xmlns:a16="http://schemas.microsoft.com/office/drawing/2014/main" id="{9EC230FA-A968-2EA0-7ACF-3D7B9CCA1816}"/>
              </a:ext>
            </a:extLst>
          </p:cNvPr>
          <p:cNvSpPr txBox="1">
            <a:spLocks/>
          </p:cNvSpPr>
          <p:nvPr/>
        </p:nvSpPr>
        <p:spPr>
          <a:xfrm>
            <a:off x="523028" y="5637112"/>
            <a:ext cx="1004830" cy="529761"/>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ダッシュボードでアカウントを選択する</a:t>
            </a:r>
          </a:p>
        </p:txBody>
      </p:sp>
      <p:grpSp>
        <p:nvGrpSpPr>
          <p:cNvPr id="85" name="グループ化 84">
            <a:extLst>
              <a:ext uri="{FF2B5EF4-FFF2-40B4-BE49-F238E27FC236}">
                <a16:creationId xmlns:a16="http://schemas.microsoft.com/office/drawing/2014/main" id="{7BAD072A-9DFC-F633-3874-5928DF56A7F4}"/>
              </a:ext>
            </a:extLst>
          </p:cNvPr>
          <p:cNvGrpSpPr>
            <a:grpSpLocks/>
          </p:cNvGrpSpPr>
          <p:nvPr/>
        </p:nvGrpSpPr>
        <p:grpSpPr>
          <a:xfrm>
            <a:off x="291064" y="5637113"/>
            <a:ext cx="210757" cy="210757"/>
            <a:chOff x="603250" y="1238250"/>
            <a:chExt cx="444500" cy="444500"/>
          </a:xfrm>
        </p:grpSpPr>
        <p:sp>
          <p:nvSpPr>
            <p:cNvPr id="86" name="楕円 85">
              <a:extLst>
                <a:ext uri="{FF2B5EF4-FFF2-40B4-BE49-F238E27FC236}">
                  <a16:creationId xmlns:a16="http://schemas.microsoft.com/office/drawing/2014/main" id="{959B01BE-5D3A-F9E8-6D43-4FAACC4CA07C}"/>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87" name="正方形/長方形 86">
              <a:extLst>
                <a:ext uri="{FF2B5EF4-FFF2-40B4-BE49-F238E27FC236}">
                  <a16:creationId xmlns:a16="http://schemas.microsoft.com/office/drawing/2014/main" id="{81083B1E-598D-5BBD-3D6E-9B98497672E9}"/>
                </a:ext>
              </a:extLst>
            </p:cNvPr>
            <p:cNvSpPr/>
            <p:nvPr/>
          </p:nvSpPr>
          <p:spPr>
            <a:xfrm>
              <a:off x="747267" y="1272738"/>
              <a:ext cx="156467"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100" b="1" dirty="0">
                  <a:solidFill>
                    <a:srgbClr val="FFFFFF"/>
                  </a:solidFill>
                  <a:latin typeface="Candara" panose="020E0502030303020204" pitchFamily="34" charset="0"/>
                  <a:ea typeface="Meiryo UI" panose="020B0604030504040204" pitchFamily="50" charset="-128"/>
                </a:rPr>
                <a:t>1</a:t>
              </a:r>
              <a:endParaRPr kumimoji="1" lang="ja-JP" altLang="en-US" sz="1100" b="1" dirty="0" err="1">
                <a:solidFill>
                  <a:srgbClr val="FFFFFF"/>
                </a:solidFill>
                <a:latin typeface="Candara" panose="020E0502030303020204" pitchFamily="34" charset="0"/>
                <a:ea typeface="Meiryo UI" panose="020B0604030504040204" pitchFamily="50" charset="-128"/>
              </a:endParaRPr>
            </a:p>
          </p:txBody>
        </p:sp>
      </p:grpSp>
      <p:cxnSp>
        <p:nvCxnSpPr>
          <p:cNvPr id="88" name="直線コネクタ 87">
            <a:extLst>
              <a:ext uri="{FF2B5EF4-FFF2-40B4-BE49-F238E27FC236}">
                <a16:creationId xmlns:a16="http://schemas.microsoft.com/office/drawing/2014/main" id="{465401E0-9348-BFF5-4E62-75F5A5FC24DF}"/>
              </a:ext>
            </a:extLst>
          </p:cNvPr>
          <p:cNvCxnSpPr>
            <a:cxnSpLocks/>
          </p:cNvCxnSpPr>
          <p:nvPr/>
        </p:nvCxnSpPr>
        <p:spPr>
          <a:xfrm>
            <a:off x="1527858" y="5637112"/>
            <a:ext cx="0" cy="529761"/>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D9E0921C-AB63-A755-81D2-A5BB69CFC8AA}"/>
              </a:ext>
            </a:extLst>
          </p:cNvPr>
          <p:cNvCxnSpPr>
            <a:cxnSpLocks/>
          </p:cNvCxnSpPr>
          <p:nvPr/>
        </p:nvCxnSpPr>
        <p:spPr>
          <a:xfrm>
            <a:off x="1527858" y="5765873"/>
            <a:ext cx="1758902" cy="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AC392651-F9B7-44C1-A1B5-82880AB492F5}"/>
              </a:ext>
            </a:extLst>
          </p:cNvPr>
          <p:cNvGrpSpPr>
            <a:grpSpLocks/>
          </p:cNvGrpSpPr>
          <p:nvPr/>
        </p:nvGrpSpPr>
        <p:grpSpPr>
          <a:xfrm>
            <a:off x="291064" y="6887758"/>
            <a:ext cx="210757" cy="210757"/>
            <a:chOff x="603250" y="1238250"/>
            <a:chExt cx="444500" cy="444500"/>
          </a:xfrm>
        </p:grpSpPr>
        <p:sp>
          <p:nvSpPr>
            <p:cNvPr id="91" name="楕円 90">
              <a:extLst>
                <a:ext uri="{FF2B5EF4-FFF2-40B4-BE49-F238E27FC236}">
                  <a16:creationId xmlns:a16="http://schemas.microsoft.com/office/drawing/2014/main" id="{5088417D-0959-B715-1CC2-01E55FD1F811}"/>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92" name="正方形/長方形 91">
              <a:extLst>
                <a:ext uri="{FF2B5EF4-FFF2-40B4-BE49-F238E27FC236}">
                  <a16:creationId xmlns:a16="http://schemas.microsoft.com/office/drawing/2014/main" id="{A7360C89-EEFB-46CD-AB1D-B5BBBE66A3E0}"/>
                </a:ext>
              </a:extLst>
            </p:cNvPr>
            <p:cNvSpPr/>
            <p:nvPr/>
          </p:nvSpPr>
          <p:spPr>
            <a:xfrm>
              <a:off x="747267" y="1272738"/>
              <a:ext cx="156467"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100" b="1" dirty="0">
                  <a:solidFill>
                    <a:srgbClr val="FFFFFF"/>
                  </a:solidFill>
                  <a:latin typeface="Candara" panose="020E0502030303020204" pitchFamily="34" charset="0"/>
                  <a:ea typeface="Meiryo UI" panose="020B0604030504040204" pitchFamily="50" charset="-128"/>
                </a:rPr>
                <a:t>2</a:t>
              </a:r>
              <a:endParaRPr kumimoji="1" lang="ja-JP" altLang="en-US" sz="1100" b="1" dirty="0" err="1">
                <a:solidFill>
                  <a:srgbClr val="FFFFFF"/>
                </a:solidFill>
                <a:latin typeface="Candara" panose="020E0502030303020204" pitchFamily="34" charset="0"/>
                <a:ea typeface="Meiryo UI" panose="020B0604030504040204" pitchFamily="50" charset="-128"/>
              </a:endParaRPr>
            </a:p>
          </p:txBody>
        </p:sp>
      </p:grpSp>
      <p:sp>
        <p:nvSpPr>
          <p:cNvPr id="93" name="テキスト ボックス 92">
            <a:extLst>
              <a:ext uri="{FF2B5EF4-FFF2-40B4-BE49-F238E27FC236}">
                <a16:creationId xmlns:a16="http://schemas.microsoft.com/office/drawing/2014/main" id="{2924E9DD-F21A-E69D-A21E-3D20114EA70B}"/>
              </a:ext>
            </a:extLst>
          </p:cNvPr>
          <p:cNvSpPr txBox="1">
            <a:spLocks/>
          </p:cNvSpPr>
          <p:nvPr/>
        </p:nvSpPr>
        <p:spPr>
          <a:xfrm>
            <a:off x="523028" y="6887757"/>
            <a:ext cx="1004830" cy="529761"/>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アカウント画面でポータルを開くを選択する</a:t>
            </a:r>
          </a:p>
        </p:txBody>
      </p:sp>
      <p:grpSp>
        <p:nvGrpSpPr>
          <p:cNvPr id="97" name="グループ化 96">
            <a:extLst>
              <a:ext uri="{FF2B5EF4-FFF2-40B4-BE49-F238E27FC236}">
                <a16:creationId xmlns:a16="http://schemas.microsoft.com/office/drawing/2014/main" id="{9E481FE9-3574-EB15-3D51-B398761F3367}"/>
              </a:ext>
            </a:extLst>
          </p:cNvPr>
          <p:cNvGrpSpPr>
            <a:grpSpLocks/>
          </p:cNvGrpSpPr>
          <p:nvPr/>
        </p:nvGrpSpPr>
        <p:grpSpPr>
          <a:xfrm>
            <a:off x="3889129" y="5679570"/>
            <a:ext cx="210757" cy="210757"/>
            <a:chOff x="603250" y="1238250"/>
            <a:chExt cx="444500" cy="444500"/>
          </a:xfrm>
        </p:grpSpPr>
        <p:sp>
          <p:nvSpPr>
            <p:cNvPr id="98" name="楕円 97">
              <a:extLst>
                <a:ext uri="{FF2B5EF4-FFF2-40B4-BE49-F238E27FC236}">
                  <a16:creationId xmlns:a16="http://schemas.microsoft.com/office/drawing/2014/main" id="{2EACE311-AD80-E51B-293F-4B2D96844BA4}"/>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99" name="正方形/長方形 98">
              <a:extLst>
                <a:ext uri="{FF2B5EF4-FFF2-40B4-BE49-F238E27FC236}">
                  <a16:creationId xmlns:a16="http://schemas.microsoft.com/office/drawing/2014/main" id="{BEA9E373-435A-4F64-A6EE-665D9CCDB7DB}"/>
                </a:ext>
              </a:extLst>
            </p:cNvPr>
            <p:cNvSpPr/>
            <p:nvPr/>
          </p:nvSpPr>
          <p:spPr>
            <a:xfrm>
              <a:off x="747267" y="1272738"/>
              <a:ext cx="156467"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100" b="1" dirty="0">
                  <a:solidFill>
                    <a:srgbClr val="FFFFFF"/>
                  </a:solidFill>
                  <a:latin typeface="Candara" panose="020E0502030303020204" pitchFamily="34" charset="0"/>
                  <a:ea typeface="Meiryo UI" panose="020B0604030504040204" pitchFamily="50" charset="-128"/>
                </a:rPr>
                <a:t>3</a:t>
              </a:r>
              <a:endParaRPr kumimoji="1" lang="ja-JP" altLang="en-US" sz="1100" b="1" dirty="0" err="1">
                <a:solidFill>
                  <a:srgbClr val="FFFFFF"/>
                </a:solidFill>
                <a:latin typeface="Candara" panose="020E0502030303020204" pitchFamily="34" charset="0"/>
                <a:ea typeface="Meiryo UI" panose="020B0604030504040204" pitchFamily="50" charset="-128"/>
              </a:endParaRPr>
            </a:p>
          </p:txBody>
        </p:sp>
      </p:grpSp>
      <p:sp>
        <p:nvSpPr>
          <p:cNvPr id="112" name="テキスト ボックス 111">
            <a:extLst>
              <a:ext uri="{FF2B5EF4-FFF2-40B4-BE49-F238E27FC236}">
                <a16:creationId xmlns:a16="http://schemas.microsoft.com/office/drawing/2014/main" id="{BE946FD1-63DC-4166-EF8E-6A5886CB5EB2}"/>
              </a:ext>
            </a:extLst>
          </p:cNvPr>
          <p:cNvSpPr txBox="1">
            <a:spLocks/>
          </p:cNvSpPr>
          <p:nvPr/>
        </p:nvSpPr>
        <p:spPr>
          <a:xfrm>
            <a:off x="4121093" y="5672417"/>
            <a:ext cx="2353588" cy="225063"/>
          </a:xfrm>
          <a:prstGeom prst="rect">
            <a:avLst/>
          </a:prstGeom>
        </p:spPr>
        <p:txBody>
          <a:bodyPr vert="horz" wrap="square" lIns="36005" tIns="36005" rIns="36005" bIns="36005" rtlCol="0">
            <a:sp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購入したいプランを選択し、決済する</a:t>
            </a:r>
          </a:p>
        </p:txBody>
      </p:sp>
      <p:cxnSp>
        <p:nvCxnSpPr>
          <p:cNvPr id="115" name="直線コネクタ 114">
            <a:extLst>
              <a:ext uri="{FF2B5EF4-FFF2-40B4-BE49-F238E27FC236}">
                <a16:creationId xmlns:a16="http://schemas.microsoft.com/office/drawing/2014/main" id="{CCC1EA51-1470-ABB1-A5F4-5912471194FE}"/>
              </a:ext>
            </a:extLst>
          </p:cNvPr>
          <p:cNvCxnSpPr>
            <a:cxnSpLocks/>
          </p:cNvCxnSpPr>
          <p:nvPr/>
        </p:nvCxnSpPr>
        <p:spPr>
          <a:xfrm>
            <a:off x="3923384" y="5948322"/>
            <a:ext cx="2551297" cy="0"/>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4CFEE44F-621A-5B24-2EFB-2262D4C89612}"/>
              </a:ext>
            </a:extLst>
          </p:cNvPr>
          <p:cNvCxnSpPr>
            <a:cxnSpLocks/>
          </p:cNvCxnSpPr>
          <p:nvPr/>
        </p:nvCxnSpPr>
        <p:spPr>
          <a:xfrm>
            <a:off x="2160461" y="3181109"/>
            <a:ext cx="0" cy="158496"/>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82C703C8-57C0-F1E8-FEAA-9AFDA8011789}"/>
              </a:ext>
            </a:extLst>
          </p:cNvPr>
          <p:cNvSpPr txBox="1">
            <a:spLocks/>
          </p:cNvSpPr>
          <p:nvPr/>
        </p:nvSpPr>
        <p:spPr>
          <a:xfrm>
            <a:off x="516033" y="2802376"/>
            <a:ext cx="1739487" cy="377412"/>
          </a:xfrm>
          <a:prstGeom prst="rect">
            <a:avLst/>
          </a:prstGeom>
        </p:spPr>
        <p:txBody>
          <a:bodyPr vert="horz" wrap="square" lIns="36005" tIns="36005" rIns="36005" bIns="36005" rtlCol="0">
            <a:sp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ダッシュボードでサインインを</a:t>
            </a:r>
            <a:br>
              <a:rPr lang="en-US" altLang="ja-JP" sz="1100" dirty="0">
                <a:latin typeface="Candara" panose="020E0502030303020204" pitchFamily="34" charset="0"/>
                <a:ea typeface="Meiryo UI" panose="020B0604030504040204" pitchFamily="50" charset="-128"/>
              </a:rPr>
            </a:br>
            <a:r>
              <a:rPr lang="ja-JP" altLang="en-US" sz="1100" dirty="0">
                <a:latin typeface="Candara" panose="020E0502030303020204" pitchFamily="34" charset="0"/>
                <a:ea typeface="Meiryo UI" panose="020B0604030504040204" pitchFamily="50" charset="-128"/>
              </a:rPr>
              <a:t>選択する</a:t>
            </a:r>
          </a:p>
        </p:txBody>
      </p:sp>
      <p:grpSp>
        <p:nvGrpSpPr>
          <p:cNvPr id="119" name="グループ化 118">
            <a:extLst>
              <a:ext uri="{FF2B5EF4-FFF2-40B4-BE49-F238E27FC236}">
                <a16:creationId xmlns:a16="http://schemas.microsoft.com/office/drawing/2014/main" id="{621A3F95-183A-8652-FCD2-4BDD11069437}"/>
              </a:ext>
            </a:extLst>
          </p:cNvPr>
          <p:cNvGrpSpPr/>
          <p:nvPr/>
        </p:nvGrpSpPr>
        <p:grpSpPr>
          <a:xfrm>
            <a:off x="275273" y="2802376"/>
            <a:ext cx="210757" cy="210757"/>
            <a:chOff x="603250" y="1238250"/>
            <a:chExt cx="444499" cy="444500"/>
          </a:xfrm>
        </p:grpSpPr>
        <p:sp>
          <p:nvSpPr>
            <p:cNvPr id="120" name="楕円 119">
              <a:extLst>
                <a:ext uri="{FF2B5EF4-FFF2-40B4-BE49-F238E27FC236}">
                  <a16:creationId xmlns:a16="http://schemas.microsoft.com/office/drawing/2014/main" id="{AE773D6D-02AB-432B-09FB-D95AABAC1552}"/>
                </a:ext>
              </a:extLst>
            </p:cNvPr>
            <p:cNvSpPr/>
            <p:nvPr/>
          </p:nvSpPr>
          <p:spPr>
            <a:xfrm>
              <a:off x="603250" y="1238250"/>
              <a:ext cx="444499"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121" name="正方形/長方形 120">
              <a:extLst>
                <a:ext uri="{FF2B5EF4-FFF2-40B4-BE49-F238E27FC236}">
                  <a16:creationId xmlns:a16="http://schemas.microsoft.com/office/drawing/2014/main" id="{B84F155D-8C9A-FA96-BC00-98972282178B}"/>
                </a:ext>
              </a:extLst>
            </p:cNvPr>
            <p:cNvSpPr/>
            <p:nvPr/>
          </p:nvSpPr>
          <p:spPr>
            <a:xfrm>
              <a:off x="747267" y="1272737"/>
              <a:ext cx="156467"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altLang="ja-JP" sz="1400" b="1" dirty="0">
                  <a:solidFill>
                    <a:srgbClr val="FFFFFF"/>
                  </a:solidFill>
                  <a:latin typeface="Candara" panose="020E0502030303020204" pitchFamily="34" charset="0"/>
                  <a:ea typeface="Meiryo UI" panose="020B0604030504040204" pitchFamily="50" charset="-128"/>
                </a:rPr>
                <a:t>2</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cxnSp>
        <p:nvCxnSpPr>
          <p:cNvPr id="122" name="直線コネクタ 121">
            <a:extLst>
              <a:ext uri="{FF2B5EF4-FFF2-40B4-BE49-F238E27FC236}">
                <a16:creationId xmlns:a16="http://schemas.microsoft.com/office/drawing/2014/main" id="{9C55D589-BE56-3AD0-301A-12F5B85F8AA0}"/>
              </a:ext>
            </a:extLst>
          </p:cNvPr>
          <p:cNvCxnSpPr>
            <a:cxnSpLocks/>
          </p:cNvCxnSpPr>
          <p:nvPr/>
        </p:nvCxnSpPr>
        <p:spPr>
          <a:xfrm>
            <a:off x="275273" y="3179788"/>
            <a:ext cx="1976883" cy="0"/>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B2903A0E-8C98-6AD3-FD8F-266AEAAEB20C}"/>
              </a:ext>
            </a:extLst>
          </p:cNvPr>
          <p:cNvCxnSpPr>
            <a:cxnSpLocks/>
          </p:cNvCxnSpPr>
          <p:nvPr/>
        </p:nvCxnSpPr>
        <p:spPr>
          <a:xfrm>
            <a:off x="2885440" y="3179788"/>
            <a:ext cx="3783648" cy="0"/>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9E33DDD8-0924-17BB-9080-EF630F0C8C81}"/>
              </a:ext>
            </a:extLst>
          </p:cNvPr>
          <p:cNvCxnSpPr>
            <a:cxnSpLocks/>
          </p:cNvCxnSpPr>
          <p:nvPr/>
        </p:nvCxnSpPr>
        <p:spPr>
          <a:xfrm>
            <a:off x="1527858" y="6887757"/>
            <a:ext cx="0" cy="529761"/>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499BF8FF-9900-001F-7E84-B0FF6A42EA57}"/>
              </a:ext>
            </a:extLst>
          </p:cNvPr>
          <p:cNvCxnSpPr>
            <a:cxnSpLocks/>
            <a:stCxn id="93" idx="3"/>
            <a:endCxn id="96" idx="0"/>
          </p:cNvCxnSpPr>
          <p:nvPr/>
        </p:nvCxnSpPr>
        <p:spPr>
          <a:xfrm>
            <a:off x="1527858" y="7152638"/>
            <a:ext cx="1637855" cy="623648"/>
          </a:xfrm>
          <a:prstGeom prst="bentConnector2">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BF9467B7-8B2F-C17D-7159-4D066A43E1A2}"/>
              </a:ext>
            </a:extLst>
          </p:cNvPr>
          <p:cNvSpPr txBox="1">
            <a:spLocks/>
          </p:cNvSpPr>
          <p:nvPr/>
        </p:nvSpPr>
        <p:spPr>
          <a:xfrm>
            <a:off x="188914" y="748030"/>
            <a:ext cx="6480175" cy="225053"/>
          </a:xfrm>
          <a:prstGeom prst="rect">
            <a:avLst/>
          </a:prstGeom>
        </p:spPr>
        <p:txBody>
          <a:bodyPr vert="horz" wrap="square" lIns="36000" tIns="36000" rIns="36000" bIns="36000" rtlCol="0">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Meiryo UI" panose="020B0604030504040204" pitchFamily="50" charset="-128"/>
                <a:ea typeface="Meiryo UI" panose="020B060403050404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Meiryo UI" panose="020B0604030504040204" pitchFamily="50" charset="-128"/>
                <a:ea typeface="Meiryo UI" panose="020B060403050404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dirty="0"/>
              <a:t>1</a:t>
            </a:r>
            <a:r>
              <a:rPr lang="ja-JP" altLang="en-US" dirty="0"/>
              <a:t>カ月間の無料トライアル期間が過ぎたら、サインアップし製品版を購入してください</a:t>
            </a:r>
          </a:p>
        </p:txBody>
      </p:sp>
    </p:spTree>
    <p:extLst>
      <p:ext uri="{BB962C8B-B14F-4D97-AF65-F5344CB8AC3E}">
        <p14:creationId xmlns:p14="http://schemas.microsoft.com/office/powerpoint/2010/main" val="338442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E717F-AAAE-A160-F2B3-ED9749446472}"/>
            </a:ext>
          </a:extLst>
        </p:cNvPr>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8564BAAE-6393-24AB-9B74-32554F63467E}"/>
              </a:ext>
            </a:extLst>
          </p:cNvPr>
          <p:cNvGraphicFramePr>
            <a:graphicFrameLocks noChangeAspect="1"/>
          </p:cNvGraphicFramePr>
          <p:nvPr>
            <p:custDataLst>
              <p:tags r:id="rId1"/>
            </p:custDataLst>
            <p:extLst>
              <p:ext uri="{D42A27DB-BD31-4B8C-83A1-F6EECF244321}">
                <p14:modId xmlns:p14="http://schemas.microsoft.com/office/powerpoint/2010/main" val="889127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512" imgH="514" progId="TCLayout.ActiveDocument.1">
                  <p:embed/>
                </p:oleObj>
              </mc:Choice>
              <mc:Fallback>
                <p:oleObj name="think-cellスライド" r:id="rId3" imgW="512" imgH="514" progId="TCLayout.ActiveDocument.1">
                  <p:embed/>
                  <p:pic>
                    <p:nvPicPr>
                      <p:cNvPr id="8" name="think-cell data - do not delete" hidden="1">
                        <a:extLst>
                          <a:ext uri="{FF2B5EF4-FFF2-40B4-BE49-F238E27FC236}">
                            <a16:creationId xmlns:a16="http://schemas.microsoft.com/office/drawing/2014/main" id="{65ADD45B-90FB-3ED1-F872-6DB85E7F1A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タイトル 6">
            <a:extLst>
              <a:ext uri="{FF2B5EF4-FFF2-40B4-BE49-F238E27FC236}">
                <a16:creationId xmlns:a16="http://schemas.microsoft.com/office/drawing/2014/main" id="{3118B0C5-A7BA-673E-53A5-8587F9FC211C}"/>
              </a:ext>
            </a:extLst>
          </p:cNvPr>
          <p:cNvSpPr>
            <a:spLocks noGrp="1"/>
          </p:cNvSpPr>
          <p:nvPr>
            <p:ph type="title"/>
          </p:nvPr>
        </p:nvSpPr>
        <p:spPr>
          <a:xfrm>
            <a:off x="188914" y="236539"/>
            <a:ext cx="6480174" cy="550540"/>
          </a:xfrm>
        </p:spPr>
        <p:txBody>
          <a:bodyPr vert="horz">
            <a:noAutofit/>
          </a:bodyPr>
          <a:lstStyle/>
          <a:p>
            <a:r>
              <a:rPr lang="en-US" altLang="ja-JP" dirty="0" err="1"/>
              <a:t>Xkey</a:t>
            </a:r>
            <a:r>
              <a:rPr lang="ja-JP" altLang="en-US" dirty="0"/>
              <a:t>の使用方法：ショートカットの設定</a:t>
            </a:r>
          </a:p>
        </p:txBody>
      </p:sp>
      <p:grpSp>
        <p:nvGrpSpPr>
          <p:cNvPr id="138" name="グループ化 137">
            <a:extLst>
              <a:ext uri="{FF2B5EF4-FFF2-40B4-BE49-F238E27FC236}">
                <a16:creationId xmlns:a16="http://schemas.microsoft.com/office/drawing/2014/main" id="{55158642-BBDE-086B-F0CF-4B5154CCF2CC}"/>
              </a:ext>
            </a:extLst>
          </p:cNvPr>
          <p:cNvGrpSpPr/>
          <p:nvPr/>
        </p:nvGrpSpPr>
        <p:grpSpPr>
          <a:xfrm>
            <a:off x="2465687" y="3840695"/>
            <a:ext cx="2017927" cy="1055193"/>
            <a:chOff x="2695144" y="1145409"/>
            <a:chExt cx="2017927" cy="1055193"/>
          </a:xfrm>
        </p:grpSpPr>
        <p:pic>
          <p:nvPicPr>
            <p:cNvPr id="135" name="図 134">
              <a:extLst>
                <a:ext uri="{FF2B5EF4-FFF2-40B4-BE49-F238E27FC236}">
                  <a16:creationId xmlns:a16="http://schemas.microsoft.com/office/drawing/2014/main" id="{F962FB88-6E19-6A74-74DE-AA1CDF4A6F7A}"/>
                </a:ext>
              </a:extLst>
            </p:cNvPr>
            <p:cNvPicPr>
              <a:picLocks noChangeAspect="1"/>
            </p:cNvPicPr>
            <p:nvPr/>
          </p:nvPicPr>
          <p:blipFill>
            <a:blip r:embed="rId5"/>
            <a:stretch>
              <a:fillRect/>
            </a:stretch>
          </p:blipFill>
          <p:spPr>
            <a:xfrm>
              <a:off x="2695144" y="1145409"/>
              <a:ext cx="2017927" cy="1055193"/>
            </a:xfrm>
            <a:prstGeom prst="rect">
              <a:avLst/>
            </a:prstGeom>
            <a:ln w="6350">
              <a:solidFill>
                <a:prstClr val="black"/>
              </a:solidFill>
            </a:ln>
          </p:spPr>
        </p:pic>
        <p:pic>
          <p:nvPicPr>
            <p:cNvPr id="137" name="図 136">
              <a:extLst>
                <a:ext uri="{FF2B5EF4-FFF2-40B4-BE49-F238E27FC236}">
                  <a16:creationId xmlns:a16="http://schemas.microsoft.com/office/drawing/2014/main" id="{39C80C21-898F-DE35-6845-BC40B041C8BF}"/>
                </a:ext>
              </a:extLst>
            </p:cNvPr>
            <p:cNvPicPr>
              <a:picLocks noChangeAspect="1"/>
            </p:cNvPicPr>
            <p:nvPr/>
          </p:nvPicPr>
          <p:blipFill>
            <a:blip r:embed="rId6"/>
            <a:srcRect l="82445" t="4568" b="89630"/>
            <a:stretch/>
          </p:blipFill>
          <p:spPr>
            <a:xfrm>
              <a:off x="4264979" y="1145409"/>
              <a:ext cx="448092" cy="100307"/>
            </a:xfrm>
            <a:prstGeom prst="rect">
              <a:avLst/>
            </a:prstGeom>
            <a:ln w="38100">
              <a:noFill/>
            </a:ln>
            <a:extLst>
              <a:ext uri="{91240B29-F687-4F45-9708-019B960494DF}">
                <a14:hiddenLine xmlns:a14="http://schemas.microsoft.com/office/drawing/2010/main" w="3175">
                  <a:solidFill>
                    <a:prstClr val="black"/>
                  </a:solidFill>
                </a14:hiddenLine>
              </a:ext>
            </a:extLst>
          </p:spPr>
        </p:pic>
      </p:grpSp>
      <p:sp>
        <p:nvSpPr>
          <p:cNvPr id="96" name="四角形: 角を丸くする 95">
            <a:extLst>
              <a:ext uri="{FF2B5EF4-FFF2-40B4-BE49-F238E27FC236}">
                <a16:creationId xmlns:a16="http://schemas.microsoft.com/office/drawing/2014/main" id="{9DE2084F-751E-87F4-1F6D-C3CA39752BF5}"/>
              </a:ext>
            </a:extLst>
          </p:cNvPr>
          <p:cNvSpPr/>
          <p:nvPr/>
        </p:nvSpPr>
        <p:spPr>
          <a:xfrm>
            <a:off x="2525176" y="4469237"/>
            <a:ext cx="629486" cy="421694"/>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latin typeface="Candara" panose="020E0502030303020204" pitchFamily="34" charset="0"/>
              <a:ea typeface="Meiryo UI" panose="020B0604030504040204" pitchFamily="50" charset="-128"/>
            </a:endParaRPr>
          </a:p>
        </p:txBody>
      </p:sp>
      <p:pic>
        <p:nvPicPr>
          <p:cNvPr id="98" name="図 97">
            <a:extLst>
              <a:ext uri="{FF2B5EF4-FFF2-40B4-BE49-F238E27FC236}">
                <a16:creationId xmlns:a16="http://schemas.microsoft.com/office/drawing/2014/main" id="{E691014A-541E-D0DA-B4C2-DE9B4AEEE82C}"/>
              </a:ext>
            </a:extLst>
          </p:cNvPr>
          <p:cNvPicPr>
            <a:picLocks noChangeAspect="1"/>
          </p:cNvPicPr>
          <p:nvPr/>
        </p:nvPicPr>
        <p:blipFill>
          <a:blip r:embed="rId7"/>
          <a:srcRect t="3760" b="6629"/>
          <a:stretch/>
        </p:blipFill>
        <p:spPr>
          <a:xfrm>
            <a:off x="188913" y="5059724"/>
            <a:ext cx="3834760" cy="2337089"/>
          </a:xfrm>
          <a:prstGeom prst="rect">
            <a:avLst/>
          </a:prstGeom>
        </p:spPr>
      </p:pic>
      <p:sp>
        <p:nvSpPr>
          <p:cNvPr id="99" name="四角形: 角を丸くする 98">
            <a:extLst>
              <a:ext uri="{FF2B5EF4-FFF2-40B4-BE49-F238E27FC236}">
                <a16:creationId xmlns:a16="http://schemas.microsoft.com/office/drawing/2014/main" id="{EAF0E38F-A6A6-6398-9F01-6A7532A983A7}"/>
              </a:ext>
            </a:extLst>
          </p:cNvPr>
          <p:cNvSpPr/>
          <p:nvPr/>
        </p:nvSpPr>
        <p:spPr>
          <a:xfrm>
            <a:off x="2879171" y="5965162"/>
            <a:ext cx="973099" cy="177954"/>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100" name="フリーフォーム: 図形 99">
            <a:extLst>
              <a:ext uri="{FF2B5EF4-FFF2-40B4-BE49-F238E27FC236}">
                <a16:creationId xmlns:a16="http://schemas.microsoft.com/office/drawing/2014/main" id="{391A79ED-8FC3-0EB8-DA53-20413327E696}"/>
              </a:ext>
            </a:extLst>
          </p:cNvPr>
          <p:cNvSpPr/>
          <p:nvPr/>
        </p:nvSpPr>
        <p:spPr>
          <a:xfrm>
            <a:off x="204472" y="5477370"/>
            <a:ext cx="3778811" cy="1778413"/>
          </a:xfrm>
          <a:custGeom>
            <a:avLst/>
            <a:gdLst>
              <a:gd name="connsiteX0" fmla="*/ 95291 w 7472678"/>
              <a:gd name="connsiteY0" fmla="*/ 0 h 3516848"/>
              <a:gd name="connsiteX1" fmla="*/ 1343070 w 7472678"/>
              <a:gd name="connsiteY1" fmla="*/ 0 h 3516848"/>
              <a:gd name="connsiteX2" fmla="*/ 1438361 w 7472678"/>
              <a:gd name="connsiteY2" fmla="*/ 95291 h 3516848"/>
              <a:gd name="connsiteX3" fmla="*/ 1438361 w 7472678"/>
              <a:gd name="connsiteY3" fmla="*/ 117830 h 3516848"/>
              <a:gd name="connsiteX4" fmla="*/ 7444542 w 7472678"/>
              <a:gd name="connsiteY4" fmla="*/ 117830 h 3516848"/>
              <a:gd name="connsiteX5" fmla="*/ 7472678 w 7472678"/>
              <a:gd name="connsiteY5" fmla="*/ 145966 h 3516848"/>
              <a:gd name="connsiteX6" fmla="*/ 7472678 w 7472678"/>
              <a:gd name="connsiteY6" fmla="*/ 514382 h 3516848"/>
              <a:gd name="connsiteX7" fmla="*/ 7444542 w 7472678"/>
              <a:gd name="connsiteY7" fmla="*/ 542518 h 3516848"/>
              <a:gd name="connsiteX8" fmla="*/ 1438361 w 7472678"/>
              <a:gd name="connsiteY8" fmla="*/ 542518 h 3516848"/>
              <a:gd name="connsiteX9" fmla="*/ 1438361 w 7472678"/>
              <a:gd name="connsiteY9" fmla="*/ 3421557 h 3516848"/>
              <a:gd name="connsiteX10" fmla="*/ 1343070 w 7472678"/>
              <a:gd name="connsiteY10" fmla="*/ 3516848 h 3516848"/>
              <a:gd name="connsiteX11" fmla="*/ 95291 w 7472678"/>
              <a:gd name="connsiteY11" fmla="*/ 3516848 h 3516848"/>
              <a:gd name="connsiteX12" fmla="*/ 0 w 7472678"/>
              <a:gd name="connsiteY12" fmla="*/ 3421557 h 3516848"/>
              <a:gd name="connsiteX13" fmla="*/ 0 w 7472678"/>
              <a:gd name="connsiteY13" fmla="*/ 95291 h 3516848"/>
              <a:gd name="connsiteX14" fmla="*/ 95291 w 7472678"/>
              <a:gd name="connsiteY14" fmla="*/ 0 h 35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72678" h="3516848">
                <a:moveTo>
                  <a:pt x="95291" y="0"/>
                </a:moveTo>
                <a:lnTo>
                  <a:pt x="1343070" y="0"/>
                </a:lnTo>
                <a:cubicBezTo>
                  <a:pt x="1395698" y="0"/>
                  <a:pt x="1438361" y="42663"/>
                  <a:pt x="1438361" y="95291"/>
                </a:cubicBezTo>
                <a:lnTo>
                  <a:pt x="1438361" y="117830"/>
                </a:lnTo>
                <a:lnTo>
                  <a:pt x="7444542" y="117830"/>
                </a:lnTo>
                <a:cubicBezTo>
                  <a:pt x="7460081" y="117830"/>
                  <a:pt x="7472678" y="130427"/>
                  <a:pt x="7472678" y="145966"/>
                </a:cubicBezTo>
                <a:lnTo>
                  <a:pt x="7472678" y="514382"/>
                </a:lnTo>
                <a:cubicBezTo>
                  <a:pt x="7472678" y="529921"/>
                  <a:pt x="7460081" y="542518"/>
                  <a:pt x="7444542" y="542518"/>
                </a:cubicBezTo>
                <a:lnTo>
                  <a:pt x="1438361" y="542518"/>
                </a:lnTo>
                <a:lnTo>
                  <a:pt x="1438361" y="3421557"/>
                </a:lnTo>
                <a:cubicBezTo>
                  <a:pt x="1438361" y="3474185"/>
                  <a:pt x="1395698" y="3516848"/>
                  <a:pt x="1343070" y="3516848"/>
                </a:cubicBezTo>
                <a:lnTo>
                  <a:pt x="95291" y="3516848"/>
                </a:lnTo>
                <a:cubicBezTo>
                  <a:pt x="42663" y="3516848"/>
                  <a:pt x="0" y="3474185"/>
                  <a:pt x="0" y="3421557"/>
                </a:cubicBezTo>
                <a:lnTo>
                  <a:pt x="0" y="95291"/>
                </a:lnTo>
                <a:cubicBezTo>
                  <a:pt x="0" y="42663"/>
                  <a:pt x="42663" y="0"/>
                  <a:pt x="95291" y="0"/>
                </a:cubicBezTo>
                <a:close/>
              </a:path>
            </a:pathLst>
          </a:cu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wrap="square"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101" name="四角形: 角を丸くする 100">
            <a:extLst>
              <a:ext uri="{FF2B5EF4-FFF2-40B4-BE49-F238E27FC236}">
                <a16:creationId xmlns:a16="http://schemas.microsoft.com/office/drawing/2014/main" id="{75BC0EEE-9C02-F702-0630-2D0A653F4416}"/>
              </a:ext>
            </a:extLst>
          </p:cNvPr>
          <p:cNvSpPr/>
          <p:nvPr/>
        </p:nvSpPr>
        <p:spPr>
          <a:xfrm>
            <a:off x="3481262" y="5098360"/>
            <a:ext cx="131720" cy="112488"/>
          </a:xfrm>
          <a:prstGeom prst="roundRect">
            <a:avLst>
              <a:gd name="adj" fmla="val 6625"/>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102" name="四角形: 角を丸くする 101">
            <a:extLst>
              <a:ext uri="{FF2B5EF4-FFF2-40B4-BE49-F238E27FC236}">
                <a16:creationId xmlns:a16="http://schemas.microsoft.com/office/drawing/2014/main" id="{0904384C-2F99-2F9C-F56F-75A2E8047CFC}"/>
              </a:ext>
            </a:extLst>
          </p:cNvPr>
          <p:cNvSpPr/>
          <p:nvPr/>
        </p:nvSpPr>
        <p:spPr>
          <a:xfrm>
            <a:off x="2986766" y="5285712"/>
            <a:ext cx="996517" cy="180488"/>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cxnSp>
        <p:nvCxnSpPr>
          <p:cNvPr id="103" name="直線コネクタ 102">
            <a:extLst>
              <a:ext uri="{FF2B5EF4-FFF2-40B4-BE49-F238E27FC236}">
                <a16:creationId xmlns:a16="http://schemas.microsoft.com/office/drawing/2014/main" id="{657FAE1E-3CE8-AAB6-6B24-EF37983906EC}"/>
              </a:ext>
            </a:extLst>
          </p:cNvPr>
          <p:cNvCxnSpPr>
            <a:cxnSpLocks/>
          </p:cNvCxnSpPr>
          <p:nvPr/>
        </p:nvCxnSpPr>
        <p:spPr>
          <a:xfrm flipH="1">
            <a:off x="3986670" y="6061814"/>
            <a:ext cx="283464" cy="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EFDE8CB8-F6A7-70A3-3FCC-80F204A4FFEF}"/>
              </a:ext>
            </a:extLst>
          </p:cNvPr>
          <p:cNvCxnSpPr>
            <a:cxnSpLocks/>
          </p:cNvCxnSpPr>
          <p:nvPr/>
        </p:nvCxnSpPr>
        <p:spPr>
          <a:xfrm flipH="1">
            <a:off x="4058698" y="5380801"/>
            <a:ext cx="211436" cy="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pic>
        <p:nvPicPr>
          <p:cNvPr id="105" name="図 104">
            <a:extLst>
              <a:ext uri="{FF2B5EF4-FFF2-40B4-BE49-F238E27FC236}">
                <a16:creationId xmlns:a16="http://schemas.microsoft.com/office/drawing/2014/main" id="{6013DCD1-0602-2F84-B2CB-B57E555008E4}"/>
              </a:ext>
            </a:extLst>
          </p:cNvPr>
          <p:cNvPicPr>
            <a:picLocks noChangeAspect="1"/>
          </p:cNvPicPr>
          <p:nvPr/>
        </p:nvPicPr>
        <p:blipFill>
          <a:blip r:embed="rId8"/>
          <a:stretch>
            <a:fillRect/>
          </a:stretch>
        </p:blipFill>
        <p:spPr>
          <a:xfrm>
            <a:off x="1070955" y="6788355"/>
            <a:ext cx="2836789" cy="302280"/>
          </a:xfrm>
          <a:prstGeom prst="rect">
            <a:avLst/>
          </a:prstGeom>
        </p:spPr>
      </p:pic>
      <p:grpSp>
        <p:nvGrpSpPr>
          <p:cNvPr id="106" name="グループ化 105">
            <a:extLst>
              <a:ext uri="{FF2B5EF4-FFF2-40B4-BE49-F238E27FC236}">
                <a16:creationId xmlns:a16="http://schemas.microsoft.com/office/drawing/2014/main" id="{395D925E-1E74-C0FF-70BF-19E08240B119}"/>
              </a:ext>
            </a:extLst>
          </p:cNvPr>
          <p:cNvGrpSpPr/>
          <p:nvPr/>
        </p:nvGrpSpPr>
        <p:grpSpPr>
          <a:xfrm>
            <a:off x="188912" y="3517503"/>
            <a:ext cx="6480175" cy="209264"/>
            <a:chOff x="2540000" y="2457736"/>
            <a:chExt cx="3175000" cy="209264"/>
          </a:xfrm>
        </p:grpSpPr>
        <p:cxnSp>
          <p:nvCxnSpPr>
            <p:cNvPr id="107" name="直線コネクタ 106">
              <a:extLst>
                <a:ext uri="{FF2B5EF4-FFF2-40B4-BE49-F238E27FC236}">
                  <a16:creationId xmlns:a16="http://schemas.microsoft.com/office/drawing/2014/main" id="{EF8FBEC7-5C9F-7E43-994D-A43C20D01F59}"/>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2C1E1B22-3B62-ADED-FEF0-295F44D3F44E}"/>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400" b="1" dirty="0">
                  <a:latin typeface="Candara" panose="020E0502030303020204" pitchFamily="34" charset="0"/>
                  <a:ea typeface="Meiryo UI" panose="020B0604030504040204" pitchFamily="50" charset="-128"/>
                </a:rPr>
                <a:t>ショートカットの追加方法</a:t>
              </a:r>
            </a:p>
          </p:txBody>
        </p:sp>
      </p:grpSp>
      <p:cxnSp>
        <p:nvCxnSpPr>
          <p:cNvPr id="109" name="直線コネクタ 108">
            <a:extLst>
              <a:ext uri="{FF2B5EF4-FFF2-40B4-BE49-F238E27FC236}">
                <a16:creationId xmlns:a16="http://schemas.microsoft.com/office/drawing/2014/main" id="{F4B9A6BD-E328-6462-82DC-8C22C6CDD6D6}"/>
              </a:ext>
            </a:extLst>
          </p:cNvPr>
          <p:cNvCxnSpPr>
            <a:cxnSpLocks/>
          </p:cNvCxnSpPr>
          <p:nvPr/>
        </p:nvCxnSpPr>
        <p:spPr>
          <a:xfrm flipH="1">
            <a:off x="4058698" y="5603686"/>
            <a:ext cx="211436" cy="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grpSp>
        <p:nvGrpSpPr>
          <p:cNvPr id="156" name="グループ化 155">
            <a:extLst>
              <a:ext uri="{FF2B5EF4-FFF2-40B4-BE49-F238E27FC236}">
                <a16:creationId xmlns:a16="http://schemas.microsoft.com/office/drawing/2014/main" id="{CCB16573-6024-D148-DA32-6D12FE235697}"/>
              </a:ext>
            </a:extLst>
          </p:cNvPr>
          <p:cNvGrpSpPr/>
          <p:nvPr/>
        </p:nvGrpSpPr>
        <p:grpSpPr>
          <a:xfrm>
            <a:off x="4273087" y="5200299"/>
            <a:ext cx="2099772" cy="529761"/>
            <a:chOff x="4502544" y="3604500"/>
            <a:chExt cx="2099772" cy="529761"/>
          </a:xfrm>
        </p:grpSpPr>
        <p:sp>
          <p:nvSpPr>
            <p:cNvPr id="110" name="テキスト ボックス 109">
              <a:extLst>
                <a:ext uri="{FF2B5EF4-FFF2-40B4-BE49-F238E27FC236}">
                  <a16:creationId xmlns:a16="http://schemas.microsoft.com/office/drawing/2014/main" id="{7C249E81-1A33-3459-1D75-588E40A190C0}"/>
                </a:ext>
              </a:extLst>
            </p:cNvPr>
            <p:cNvSpPr txBox="1">
              <a:spLocks/>
            </p:cNvSpPr>
            <p:nvPr/>
          </p:nvSpPr>
          <p:spPr>
            <a:xfrm>
              <a:off x="4754880" y="3604500"/>
              <a:ext cx="1847436" cy="529761"/>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カテゴリリスト、またはキーワード検索でショートカットを設定したい機能を探す</a:t>
              </a:r>
            </a:p>
          </p:txBody>
        </p:sp>
        <p:cxnSp>
          <p:nvCxnSpPr>
            <p:cNvPr id="111" name="直線コネクタ 110">
              <a:extLst>
                <a:ext uri="{FF2B5EF4-FFF2-40B4-BE49-F238E27FC236}">
                  <a16:creationId xmlns:a16="http://schemas.microsoft.com/office/drawing/2014/main" id="{5F0BA3E6-6822-DA0B-00AE-38692F77734A}"/>
                </a:ext>
              </a:extLst>
            </p:cNvPr>
            <p:cNvCxnSpPr>
              <a:cxnSpLocks/>
            </p:cNvCxnSpPr>
            <p:nvPr/>
          </p:nvCxnSpPr>
          <p:spPr>
            <a:xfrm>
              <a:off x="4502544" y="3604500"/>
              <a:ext cx="0" cy="529761"/>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E15DE317-1792-9CD6-B2D9-1085ECCA95FD}"/>
                </a:ext>
              </a:extLst>
            </p:cNvPr>
            <p:cNvGrpSpPr/>
            <p:nvPr/>
          </p:nvGrpSpPr>
          <p:grpSpPr>
            <a:xfrm>
              <a:off x="4556030" y="3624287"/>
              <a:ext cx="210757" cy="215444"/>
              <a:chOff x="603250" y="1233308"/>
              <a:chExt cx="444500" cy="454385"/>
            </a:xfrm>
          </p:grpSpPr>
          <p:sp>
            <p:nvSpPr>
              <p:cNvPr id="113" name="楕円 112">
                <a:extLst>
                  <a:ext uri="{FF2B5EF4-FFF2-40B4-BE49-F238E27FC236}">
                    <a16:creationId xmlns:a16="http://schemas.microsoft.com/office/drawing/2014/main" id="{2BE38CFE-BEDD-3510-E5F3-DCA592D5B6F9}"/>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114" name="正方形/長方形 113">
                <a:extLst>
                  <a:ext uri="{FF2B5EF4-FFF2-40B4-BE49-F238E27FC236}">
                    <a16:creationId xmlns:a16="http://schemas.microsoft.com/office/drawing/2014/main" id="{E76A8A65-7B02-12D3-2FE3-413D05A6799A}"/>
                  </a:ext>
                </a:extLst>
              </p:cNvPr>
              <p:cNvSpPr/>
              <p:nvPr/>
            </p:nvSpPr>
            <p:spPr>
              <a:xfrm>
                <a:off x="734219" y="1233308"/>
                <a:ext cx="182565" cy="45438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altLang="ja-JP" sz="1400" b="1" dirty="0">
                    <a:solidFill>
                      <a:srgbClr val="FFFFFF"/>
                    </a:solidFill>
                    <a:latin typeface="Candara" panose="020E0502030303020204" pitchFamily="34" charset="0"/>
                    <a:ea typeface="Meiryo UI" panose="020B0604030504040204" pitchFamily="50" charset="-128"/>
                  </a:rPr>
                  <a:t>2</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grpSp>
      <p:grpSp>
        <p:nvGrpSpPr>
          <p:cNvPr id="157" name="グループ化 156">
            <a:extLst>
              <a:ext uri="{FF2B5EF4-FFF2-40B4-BE49-F238E27FC236}">
                <a16:creationId xmlns:a16="http://schemas.microsoft.com/office/drawing/2014/main" id="{10CEC30F-5585-306C-5DD2-8F719B620FC1}"/>
              </a:ext>
            </a:extLst>
          </p:cNvPr>
          <p:cNvGrpSpPr/>
          <p:nvPr/>
        </p:nvGrpSpPr>
        <p:grpSpPr>
          <a:xfrm>
            <a:off x="4273087" y="5833270"/>
            <a:ext cx="2099772" cy="529751"/>
            <a:chOff x="4502544" y="4259932"/>
            <a:chExt cx="2099772" cy="529751"/>
          </a:xfrm>
        </p:grpSpPr>
        <p:sp>
          <p:nvSpPr>
            <p:cNvPr id="115" name="テキスト ボックス 114">
              <a:extLst>
                <a:ext uri="{FF2B5EF4-FFF2-40B4-BE49-F238E27FC236}">
                  <a16:creationId xmlns:a16="http://schemas.microsoft.com/office/drawing/2014/main" id="{6337F1A9-4D95-E017-6B48-D3A8A12A66DE}"/>
                </a:ext>
              </a:extLst>
            </p:cNvPr>
            <p:cNvSpPr txBox="1">
              <a:spLocks/>
            </p:cNvSpPr>
            <p:nvPr/>
          </p:nvSpPr>
          <p:spPr>
            <a:xfrm>
              <a:off x="4754880" y="4259932"/>
              <a:ext cx="1847436" cy="529751"/>
            </a:xfrm>
            <a:prstGeom prst="rect">
              <a:avLst/>
            </a:prstGeom>
          </p:spPr>
          <p:txBody>
            <a:bodyPr vert="horz" wrap="square" lIns="36000" tIns="36000" rIns="36000" bIns="36000"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ショートカットを設定したい機能のウインドウで、キーを押下してショートカットを設定</a:t>
              </a:r>
            </a:p>
          </p:txBody>
        </p:sp>
        <p:cxnSp>
          <p:nvCxnSpPr>
            <p:cNvPr id="116" name="直線コネクタ 115">
              <a:extLst>
                <a:ext uri="{FF2B5EF4-FFF2-40B4-BE49-F238E27FC236}">
                  <a16:creationId xmlns:a16="http://schemas.microsoft.com/office/drawing/2014/main" id="{0B40B318-5C66-1C5F-B2AB-C67E02A20902}"/>
                </a:ext>
              </a:extLst>
            </p:cNvPr>
            <p:cNvCxnSpPr>
              <a:cxnSpLocks/>
            </p:cNvCxnSpPr>
            <p:nvPr/>
          </p:nvCxnSpPr>
          <p:spPr>
            <a:xfrm>
              <a:off x="4502544" y="4259932"/>
              <a:ext cx="0" cy="529751"/>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22DE4249-608F-268D-AA9F-AAEC127EA83D}"/>
                </a:ext>
              </a:extLst>
            </p:cNvPr>
            <p:cNvGrpSpPr/>
            <p:nvPr/>
          </p:nvGrpSpPr>
          <p:grpSpPr>
            <a:xfrm>
              <a:off x="4556030" y="4279719"/>
              <a:ext cx="210757" cy="215444"/>
              <a:chOff x="1047750" y="1233308"/>
              <a:chExt cx="444500" cy="454385"/>
            </a:xfrm>
          </p:grpSpPr>
          <p:sp>
            <p:nvSpPr>
              <p:cNvPr id="118" name="楕円 117">
                <a:extLst>
                  <a:ext uri="{FF2B5EF4-FFF2-40B4-BE49-F238E27FC236}">
                    <a16:creationId xmlns:a16="http://schemas.microsoft.com/office/drawing/2014/main" id="{FC78AAA6-B21E-172C-27EA-9422E16C8A5B}"/>
                  </a:ext>
                </a:extLst>
              </p:cNvPr>
              <p:cNvSpPr/>
              <p:nvPr/>
            </p:nvSpPr>
            <p:spPr>
              <a:xfrm>
                <a:off x="10477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119" name="正方形/長方形 118">
                <a:extLst>
                  <a:ext uri="{FF2B5EF4-FFF2-40B4-BE49-F238E27FC236}">
                    <a16:creationId xmlns:a16="http://schemas.microsoft.com/office/drawing/2014/main" id="{EFEE331A-10FB-FE8F-075A-1470B4508632}"/>
                  </a:ext>
                </a:extLst>
              </p:cNvPr>
              <p:cNvSpPr/>
              <p:nvPr/>
            </p:nvSpPr>
            <p:spPr>
              <a:xfrm>
                <a:off x="1180408" y="1233308"/>
                <a:ext cx="179184" cy="45438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altLang="ja-JP" sz="1400" b="1" dirty="0">
                    <a:solidFill>
                      <a:srgbClr val="FFFFFF"/>
                    </a:solidFill>
                    <a:latin typeface="Candara" panose="020E0502030303020204" pitchFamily="34" charset="0"/>
                    <a:ea typeface="Meiryo UI" panose="020B0604030504040204" pitchFamily="50" charset="-128"/>
                  </a:rPr>
                  <a:t>3</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grpSp>
      <p:cxnSp>
        <p:nvCxnSpPr>
          <p:cNvPr id="120" name="コネクタ: カギ線 119">
            <a:extLst>
              <a:ext uri="{FF2B5EF4-FFF2-40B4-BE49-F238E27FC236}">
                <a16:creationId xmlns:a16="http://schemas.microsoft.com/office/drawing/2014/main" id="{0711C781-B42C-B80A-A1DC-FDA0445D4D5D}"/>
              </a:ext>
            </a:extLst>
          </p:cNvPr>
          <p:cNvCxnSpPr>
            <a:cxnSpLocks/>
            <a:stCxn id="126" idx="1"/>
            <a:endCxn id="136" idx="1"/>
          </p:cNvCxnSpPr>
          <p:nvPr/>
        </p:nvCxnSpPr>
        <p:spPr>
          <a:xfrm rot="10800000">
            <a:off x="3374803" y="5145103"/>
            <a:ext cx="896620" cy="1605788"/>
          </a:xfrm>
          <a:prstGeom prst="bentConnector3">
            <a:avLst>
              <a:gd name="adj1" fmla="val 125496"/>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grpSp>
        <p:nvGrpSpPr>
          <p:cNvPr id="170" name="グループ化 169">
            <a:extLst>
              <a:ext uri="{FF2B5EF4-FFF2-40B4-BE49-F238E27FC236}">
                <a16:creationId xmlns:a16="http://schemas.microsoft.com/office/drawing/2014/main" id="{CC96BD1D-01E8-A39E-6E06-BCA65746E998}"/>
              </a:ext>
            </a:extLst>
          </p:cNvPr>
          <p:cNvGrpSpPr/>
          <p:nvPr/>
        </p:nvGrpSpPr>
        <p:grpSpPr>
          <a:xfrm>
            <a:off x="4273087" y="6556648"/>
            <a:ext cx="2095501" cy="377402"/>
            <a:chOff x="4502544" y="5966689"/>
            <a:chExt cx="2095501" cy="377402"/>
          </a:xfrm>
        </p:grpSpPr>
        <p:grpSp>
          <p:nvGrpSpPr>
            <p:cNvPr id="169" name="グループ化 168">
              <a:extLst>
                <a:ext uri="{FF2B5EF4-FFF2-40B4-BE49-F238E27FC236}">
                  <a16:creationId xmlns:a16="http://schemas.microsoft.com/office/drawing/2014/main" id="{5930F8D9-12C4-9345-9694-2B437B96D3B9}"/>
                </a:ext>
              </a:extLst>
            </p:cNvPr>
            <p:cNvGrpSpPr/>
            <p:nvPr/>
          </p:nvGrpSpPr>
          <p:grpSpPr>
            <a:xfrm>
              <a:off x="4502544" y="5966689"/>
              <a:ext cx="2095501" cy="377402"/>
              <a:chOff x="4502544" y="5966689"/>
              <a:chExt cx="2095501" cy="377402"/>
            </a:xfrm>
          </p:grpSpPr>
          <p:sp>
            <p:nvSpPr>
              <p:cNvPr id="124" name="テキスト ボックス 123">
                <a:extLst>
                  <a:ext uri="{FF2B5EF4-FFF2-40B4-BE49-F238E27FC236}">
                    <a16:creationId xmlns:a16="http://schemas.microsoft.com/office/drawing/2014/main" id="{E76D5ABD-7C8A-06DD-E9B7-452B760C000E}"/>
                  </a:ext>
                </a:extLst>
              </p:cNvPr>
              <p:cNvSpPr txBox="1">
                <a:spLocks/>
              </p:cNvSpPr>
              <p:nvPr/>
            </p:nvSpPr>
            <p:spPr>
              <a:xfrm>
                <a:off x="4750609" y="5966689"/>
                <a:ext cx="1847436" cy="377402"/>
              </a:xfrm>
              <a:prstGeom prst="rect">
                <a:avLst/>
              </a:prstGeom>
            </p:spPr>
            <p:txBody>
              <a:bodyPr vert="horz" wrap="square" lIns="36000" tIns="36000" rIns="36000" bIns="36000"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ショートカットを設定した後、</a:t>
                </a:r>
                <a:br>
                  <a:rPr lang="ja-JP" altLang="en-US" sz="1100" dirty="0">
                    <a:latin typeface="Candara" panose="020E0502030303020204" pitchFamily="34" charset="0"/>
                    <a:ea typeface="Meiryo UI" panose="020B0604030504040204" pitchFamily="50" charset="-128"/>
                  </a:rPr>
                </a:br>
                <a:r>
                  <a:rPr lang="ja-JP" altLang="en-US" sz="1100" dirty="0">
                    <a:latin typeface="Candara" panose="020E0502030303020204" pitchFamily="34" charset="0"/>
                    <a:ea typeface="Meiryo UI" panose="020B0604030504040204" pitchFamily="50" charset="-128"/>
                  </a:rPr>
                  <a:t>保存をクリックし確定する</a:t>
                </a:r>
              </a:p>
            </p:txBody>
          </p:sp>
          <p:cxnSp>
            <p:nvCxnSpPr>
              <p:cNvPr id="125" name="直線コネクタ 124">
                <a:extLst>
                  <a:ext uri="{FF2B5EF4-FFF2-40B4-BE49-F238E27FC236}">
                    <a16:creationId xmlns:a16="http://schemas.microsoft.com/office/drawing/2014/main" id="{4A63F273-57BC-1218-E571-4E69BA30A0E6}"/>
                  </a:ext>
                </a:extLst>
              </p:cNvPr>
              <p:cNvCxnSpPr>
                <a:cxnSpLocks/>
              </p:cNvCxnSpPr>
              <p:nvPr/>
            </p:nvCxnSpPr>
            <p:spPr>
              <a:xfrm>
                <a:off x="4502544" y="5966689"/>
                <a:ext cx="0" cy="377402"/>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84B634F9-088A-5CE4-2D28-05A0A89CC50F}"/>
                </a:ext>
              </a:extLst>
            </p:cNvPr>
            <p:cNvGrpSpPr/>
            <p:nvPr/>
          </p:nvGrpSpPr>
          <p:grpSpPr>
            <a:xfrm>
              <a:off x="4556030" y="5986476"/>
              <a:ext cx="210757" cy="215444"/>
              <a:chOff x="1936750" y="1233308"/>
              <a:chExt cx="444500" cy="454385"/>
            </a:xfrm>
          </p:grpSpPr>
          <p:sp>
            <p:nvSpPr>
              <p:cNvPr id="122" name="楕円 121">
                <a:extLst>
                  <a:ext uri="{FF2B5EF4-FFF2-40B4-BE49-F238E27FC236}">
                    <a16:creationId xmlns:a16="http://schemas.microsoft.com/office/drawing/2014/main" id="{76FAF898-89BE-3103-F0DB-BB41127F33E3}"/>
                  </a:ext>
                </a:extLst>
              </p:cNvPr>
              <p:cNvSpPr/>
              <p:nvPr/>
            </p:nvSpPr>
            <p:spPr>
              <a:xfrm>
                <a:off x="19367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123" name="正方形/長方形 122">
                <a:extLst>
                  <a:ext uri="{FF2B5EF4-FFF2-40B4-BE49-F238E27FC236}">
                    <a16:creationId xmlns:a16="http://schemas.microsoft.com/office/drawing/2014/main" id="{2BBBAD6A-E002-AFFF-3F86-F8883CF54630}"/>
                  </a:ext>
                </a:extLst>
              </p:cNvPr>
              <p:cNvSpPr/>
              <p:nvPr/>
            </p:nvSpPr>
            <p:spPr>
              <a:xfrm>
                <a:off x="2057576" y="1233308"/>
                <a:ext cx="202850" cy="45438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4</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grpSp>
      <p:sp>
        <p:nvSpPr>
          <p:cNvPr id="126" name="正方形/長方形 125">
            <a:extLst>
              <a:ext uri="{FF2B5EF4-FFF2-40B4-BE49-F238E27FC236}">
                <a16:creationId xmlns:a16="http://schemas.microsoft.com/office/drawing/2014/main" id="{57E3B0B2-E3E5-1F79-E2D2-BB38188E22EC}"/>
              </a:ext>
            </a:extLst>
          </p:cNvPr>
          <p:cNvSpPr/>
          <p:nvPr/>
        </p:nvSpPr>
        <p:spPr>
          <a:xfrm>
            <a:off x="4271423" y="6682311"/>
            <a:ext cx="81280" cy="137160"/>
          </a:xfrm>
          <a:prstGeom prst="rect">
            <a:avLst/>
          </a:prstGeom>
          <a:noFill/>
          <a:ln w="3810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latin typeface="Candara" panose="020E0502030303020204" pitchFamily="34" charset="0"/>
              <a:ea typeface="Meiryo UI" panose="020B0604030504040204" pitchFamily="50" charset="-128"/>
            </a:endParaRPr>
          </a:p>
        </p:txBody>
      </p:sp>
      <p:sp>
        <p:nvSpPr>
          <p:cNvPr id="136" name="正方形/長方形 135">
            <a:extLst>
              <a:ext uri="{FF2B5EF4-FFF2-40B4-BE49-F238E27FC236}">
                <a16:creationId xmlns:a16="http://schemas.microsoft.com/office/drawing/2014/main" id="{FBD06FD5-F45B-FA68-2036-AD2AD263B9E7}"/>
              </a:ext>
            </a:extLst>
          </p:cNvPr>
          <p:cNvSpPr/>
          <p:nvPr/>
        </p:nvSpPr>
        <p:spPr>
          <a:xfrm>
            <a:off x="3374803" y="5076523"/>
            <a:ext cx="81280" cy="137160"/>
          </a:xfrm>
          <a:prstGeom prst="rect">
            <a:avLst/>
          </a:prstGeom>
          <a:noFill/>
          <a:ln w="3810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latin typeface="Candara" panose="020E0502030303020204" pitchFamily="34" charset="0"/>
              <a:ea typeface="Meiryo UI" panose="020B0604030504040204" pitchFamily="50" charset="-128"/>
            </a:endParaRPr>
          </a:p>
        </p:txBody>
      </p:sp>
      <p:cxnSp>
        <p:nvCxnSpPr>
          <p:cNvPr id="160" name="直線コネクタ 159">
            <a:extLst>
              <a:ext uri="{FF2B5EF4-FFF2-40B4-BE49-F238E27FC236}">
                <a16:creationId xmlns:a16="http://schemas.microsoft.com/office/drawing/2014/main" id="{8EDE4316-4546-A782-0497-C34B27078D7F}"/>
              </a:ext>
            </a:extLst>
          </p:cNvPr>
          <p:cNvCxnSpPr>
            <a:cxnSpLocks/>
          </p:cNvCxnSpPr>
          <p:nvPr/>
        </p:nvCxnSpPr>
        <p:spPr>
          <a:xfrm>
            <a:off x="2225707" y="4541077"/>
            <a:ext cx="211836" cy="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F51C03F-E6D6-B144-5228-266FCA0E7FD4}"/>
              </a:ext>
            </a:extLst>
          </p:cNvPr>
          <p:cNvCxnSpPr>
            <a:cxnSpLocks/>
          </p:cNvCxnSpPr>
          <p:nvPr/>
        </p:nvCxnSpPr>
        <p:spPr>
          <a:xfrm>
            <a:off x="2235199" y="4330546"/>
            <a:ext cx="0" cy="377412"/>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F3CA3C6F-F38F-A922-E38B-5CED43E16079}"/>
              </a:ext>
            </a:extLst>
          </p:cNvPr>
          <p:cNvSpPr txBox="1">
            <a:spLocks/>
          </p:cNvSpPr>
          <p:nvPr/>
        </p:nvSpPr>
        <p:spPr>
          <a:xfrm>
            <a:off x="387763" y="4330546"/>
            <a:ext cx="1847436" cy="377412"/>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ダッシュボードでショートカットの追加を選択する</a:t>
            </a:r>
          </a:p>
        </p:txBody>
      </p:sp>
      <p:grpSp>
        <p:nvGrpSpPr>
          <p:cNvPr id="164" name="グループ化 163">
            <a:extLst>
              <a:ext uri="{FF2B5EF4-FFF2-40B4-BE49-F238E27FC236}">
                <a16:creationId xmlns:a16="http://schemas.microsoft.com/office/drawing/2014/main" id="{C39508D0-D621-683A-CF9A-571C7751A11A}"/>
              </a:ext>
            </a:extLst>
          </p:cNvPr>
          <p:cNvGrpSpPr/>
          <p:nvPr/>
        </p:nvGrpSpPr>
        <p:grpSpPr>
          <a:xfrm>
            <a:off x="188913" y="4330546"/>
            <a:ext cx="210757" cy="215444"/>
            <a:chOff x="603250" y="1233308"/>
            <a:chExt cx="444500" cy="454385"/>
          </a:xfrm>
        </p:grpSpPr>
        <p:sp>
          <p:nvSpPr>
            <p:cNvPr id="165" name="楕円 164">
              <a:extLst>
                <a:ext uri="{FF2B5EF4-FFF2-40B4-BE49-F238E27FC236}">
                  <a16:creationId xmlns:a16="http://schemas.microsoft.com/office/drawing/2014/main" id="{0A601DD4-D84D-1629-AFA9-E1A1BC9FC7D0}"/>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166" name="正方形/長方形 165">
              <a:extLst>
                <a:ext uri="{FF2B5EF4-FFF2-40B4-BE49-F238E27FC236}">
                  <a16:creationId xmlns:a16="http://schemas.microsoft.com/office/drawing/2014/main" id="{35D537B3-2E19-D90A-8D64-025B5FB12862}"/>
                </a:ext>
              </a:extLst>
            </p:cNvPr>
            <p:cNvSpPr/>
            <p:nvPr/>
          </p:nvSpPr>
          <p:spPr>
            <a:xfrm>
              <a:off x="762957" y="1233308"/>
              <a:ext cx="125091" cy="45438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1</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grpSp>
        <p:nvGrpSpPr>
          <p:cNvPr id="127" name="グループ化 126">
            <a:extLst>
              <a:ext uri="{FF2B5EF4-FFF2-40B4-BE49-F238E27FC236}">
                <a16:creationId xmlns:a16="http://schemas.microsoft.com/office/drawing/2014/main" id="{6AF46C94-C8EE-134E-3827-8616BB42BA9D}"/>
              </a:ext>
            </a:extLst>
          </p:cNvPr>
          <p:cNvGrpSpPr/>
          <p:nvPr/>
        </p:nvGrpSpPr>
        <p:grpSpPr>
          <a:xfrm>
            <a:off x="188912" y="7464714"/>
            <a:ext cx="6480175" cy="209264"/>
            <a:chOff x="2540000" y="2457736"/>
            <a:chExt cx="3175000" cy="209264"/>
          </a:xfrm>
        </p:grpSpPr>
        <p:cxnSp>
          <p:nvCxnSpPr>
            <p:cNvPr id="128" name="直線コネクタ 127">
              <a:extLst>
                <a:ext uri="{FF2B5EF4-FFF2-40B4-BE49-F238E27FC236}">
                  <a16:creationId xmlns:a16="http://schemas.microsoft.com/office/drawing/2014/main" id="{7528EFBB-A1BA-43CD-2378-E2187DE2E3FB}"/>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29" name="テキスト ボックス 128">
              <a:extLst>
                <a:ext uri="{FF2B5EF4-FFF2-40B4-BE49-F238E27FC236}">
                  <a16:creationId xmlns:a16="http://schemas.microsoft.com/office/drawing/2014/main" id="{91B4EBB2-C369-607F-2F94-58BA2DC4F905}"/>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400" b="1" dirty="0">
                  <a:latin typeface="Candara" panose="020E0502030303020204" pitchFamily="34" charset="0"/>
                  <a:ea typeface="Meiryo UI" panose="020B0604030504040204" pitchFamily="50" charset="-128"/>
                </a:rPr>
                <a:t>ショートカットリストのダウンロード</a:t>
              </a:r>
            </a:p>
          </p:txBody>
        </p:sp>
      </p:grpSp>
      <p:grpSp>
        <p:nvGrpSpPr>
          <p:cNvPr id="188" name="グループ化 187">
            <a:extLst>
              <a:ext uri="{FF2B5EF4-FFF2-40B4-BE49-F238E27FC236}">
                <a16:creationId xmlns:a16="http://schemas.microsoft.com/office/drawing/2014/main" id="{95BC2629-882F-1310-7340-4F0F5CDA26D8}"/>
              </a:ext>
            </a:extLst>
          </p:cNvPr>
          <p:cNvGrpSpPr/>
          <p:nvPr/>
        </p:nvGrpSpPr>
        <p:grpSpPr>
          <a:xfrm>
            <a:off x="188912" y="1340377"/>
            <a:ext cx="6480175" cy="2001487"/>
            <a:chOff x="188912" y="5386943"/>
            <a:chExt cx="6480175" cy="2001487"/>
          </a:xfrm>
        </p:grpSpPr>
        <p:grpSp>
          <p:nvGrpSpPr>
            <p:cNvPr id="92" name="グループ化 91">
              <a:extLst>
                <a:ext uri="{FF2B5EF4-FFF2-40B4-BE49-F238E27FC236}">
                  <a16:creationId xmlns:a16="http://schemas.microsoft.com/office/drawing/2014/main" id="{FA1E44AC-3255-986D-54BA-39068E989AF8}"/>
                </a:ext>
              </a:extLst>
            </p:cNvPr>
            <p:cNvGrpSpPr/>
            <p:nvPr/>
          </p:nvGrpSpPr>
          <p:grpSpPr>
            <a:xfrm>
              <a:off x="2325190" y="5703334"/>
              <a:ext cx="2292530" cy="1645967"/>
              <a:chOff x="2457270" y="6909247"/>
              <a:chExt cx="1869440" cy="1342201"/>
            </a:xfrm>
          </p:grpSpPr>
          <p:pic>
            <p:nvPicPr>
              <p:cNvPr id="93" name="図 92">
                <a:extLst>
                  <a:ext uri="{FF2B5EF4-FFF2-40B4-BE49-F238E27FC236}">
                    <a16:creationId xmlns:a16="http://schemas.microsoft.com/office/drawing/2014/main" id="{8EF7CF5A-0B7B-BF30-F3CC-25E37141C6A1}"/>
                  </a:ext>
                </a:extLst>
              </p:cNvPr>
              <p:cNvPicPr>
                <a:picLocks noChangeAspect="1"/>
              </p:cNvPicPr>
              <p:nvPr/>
            </p:nvPicPr>
            <p:blipFill>
              <a:blip r:embed="rId9"/>
              <a:srcRect r="62876"/>
              <a:stretch>
                <a:fillRect/>
              </a:stretch>
            </p:blipFill>
            <p:spPr>
              <a:xfrm>
                <a:off x="2457270" y="6909247"/>
                <a:ext cx="859971" cy="1342201"/>
              </a:xfrm>
              <a:custGeom>
                <a:avLst/>
                <a:gdLst>
                  <a:gd name="connsiteX0" fmla="*/ 0 w 859971"/>
                  <a:gd name="connsiteY0" fmla="*/ 0 h 1342201"/>
                  <a:gd name="connsiteX1" fmla="*/ 859971 w 859971"/>
                  <a:gd name="connsiteY1" fmla="*/ 0 h 1342201"/>
                  <a:gd name="connsiteX2" fmla="*/ 859971 w 859971"/>
                  <a:gd name="connsiteY2" fmla="*/ 1342201 h 1342201"/>
                  <a:gd name="connsiteX3" fmla="*/ 0 w 859971"/>
                  <a:gd name="connsiteY3" fmla="*/ 1342201 h 1342201"/>
                  <a:gd name="connsiteX4" fmla="*/ 0 w 859971"/>
                  <a:gd name="connsiteY4" fmla="*/ 0 h 1342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71" h="1342201">
                    <a:moveTo>
                      <a:pt x="0" y="0"/>
                    </a:moveTo>
                    <a:lnTo>
                      <a:pt x="859971" y="0"/>
                    </a:lnTo>
                    <a:lnTo>
                      <a:pt x="859971" y="1342201"/>
                    </a:lnTo>
                    <a:lnTo>
                      <a:pt x="0" y="1342201"/>
                    </a:lnTo>
                    <a:lnTo>
                      <a:pt x="0" y="0"/>
                    </a:lnTo>
                    <a:close/>
                  </a:path>
                </a:pathLst>
              </a:custGeom>
            </p:spPr>
          </p:pic>
          <p:pic>
            <p:nvPicPr>
              <p:cNvPr id="94" name="図 93">
                <a:extLst>
                  <a:ext uri="{FF2B5EF4-FFF2-40B4-BE49-F238E27FC236}">
                    <a16:creationId xmlns:a16="http://schemas.microsoft.com/office/drawing/2014/main" id="{F63F3924-F1A9-F769-8645-BAB1FA69DE99}"/>
                  </a:ext>
                </a:extLst>
              </p:cNvPr>
              <p:cNvPicPr>
                <a:picLocks noChangeAspect="1"/>
              </p:cNvPicPr>
              <p:nvPr/>
            </p:nvPicPr>
            <p:blipFill>
              <a:blip r:embed="rId9"/>
              <a:srcRect l="55984"/>
              <a:stretch>
                <a:fillRect/>
              </a:stretch>
            </p:blipFill>
            <p:spPr>
              <a:xfrm>
                <a:off x="3307081" y="6909247"/>
                <a:ext cx="1019629" cy="1342201"/>
              </a:xfrm>
              <a:custGeom>
                <a:avLst/>
                <a:gdLst>
                  <a:gd name="connsiteX0" fmla="*/ 0 w 1019629"/>
                  <a:gd name="connsiteY0" fmla="*/ 0 h 1342201"/>
                  <a:gd name="connsiteX1" fmla="*/ 1019629 w 1019629"/>
                  <a:gd name="connsiteY1" fmla="*/ 0 h 1342201"/>
                  <a:gd name="connsiteX2" fmla="*/ 1019629 w 1019629"/>
                  <a:gd name="connsiteY2" fmla="*/ 1342201 h 1342201"/>
                  <a:gd name="connsiteX3" fmla="*/ 0 w 1019629"/>
                  <a:gd name="connsiteY3" fmla="*/ 1342201 h 1342201"/>
                  <a:gd name="connsiteX4" fmla="*/ 0 w 1019629"/>
                  <a:gd name="connsiteY4" fmla="*/ 0 h 1342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629" h="1342201">
                    <a:moveTo>
                      <a:pt x="0" y="0"/>
                    </a:moveTo>
                    <a:lnTo>
                      <a:pt x="1019629" y="0"/>
                    </a:lnTo>
                    <a:lnTo>
                      <a:pt x="1019629" y="1342201"/>
                    </a:lnTo>
                    <a:lnTo>
                      <a:pt x="0" y="1342201"/>
                    </a:lnTo>
                    <a:lnTo>
                      <a:pt x="0" y="0"/>
                    </a:lnTo>
                    <a:close/>
                  </a:path>
                </a:pathLst>
              </a:custGeom>
            </p:spPr>
          </p:pic>
        </p:grpSp>
        <p:grpSp>
          <p:nvGrpSpPr>
            <p:cNvPr id="151" name="グループ化 150">
              <a:extLst>
                <a:ext uri="{FF2B5EF4-FFF2-40B4-BE49-F238E27FC236}">
                  <a16:creationId xmlns:a16="http://schemas.microsoft.com/office/drawing/2014/main" id="{65298AA2-A728-E5A5-AC97-C81A078ADEC4}"/>
                </a:ext>
              </a:extLst>
            </p:cNvPr>
            <p:cNvGrpSpPr/>
            <p:nvPr/>
          </p:nvGrpSpPr>
          <p:grpSpPr>
            <a:xfrm>
              <a:off x="188912" y="5386943"/>
              <a:ext cx="6480175" cy="209264"/>
              <a:chOff x="2540000" y="2457736"/>
              <a:chExt cx="3175000" cy="209264"/>
            </a:xfrm>
          </p:grpSpPr>
          <p:cxnSp>
            <p:nvCxnSpPr>
              <p:cNvPr id="152" name="直線コネクタ 151">
                <a:extLst>
                  <a:ext uri="{FF2B5EF4-FFF2-40B4-BE49-F238E27FC236}">
                    <a16:creationId xmlns:a16="http://schemas.microsoft.com/office/drawing/2014/main" id="{6F4C5119-4A21-E3A4-5BB3-6C3DC81F5D11}"/>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53" name="テキスト ボックス 152">
                <a:extLst>
                  <a:ext uri="{FF2B5EF4-FFF2-40B4-BE49-F238E27FC236}">
                    <a16:creationId xmlns:a16="http://schemas.microsoft.com/office/drawing/2014/main" id="{C729AB62-AF5C-0C90-C342-3B12EB80E2AC}"/>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400" b="1" dirty="0">
                    <a:latin typeface="Candara" panose="020E0502030303020204" pitchFamily="34" charset="0"/>
                    <a:ea typeface="Meiryo UI" panose="020B0604030504040204" pitchFamily="50" charset="-128"/>
                  </a:rPr>
                  <a:t>ショートカットのインポート</a:t>
                </a:r>
              </a:p>
            </p:txBody>
          </p:sp>
        </p:grpSp>
        <p:pic>
          <p:nvPicPr>
            <p:cNvPr id="187" name="図 186">
              <a:extLst>
                <a:ext uri="{FF2B5EF4-FFF2-40B4-BE49-F238E27FC236}">
                  <a16:creationId xmlns:a16="http://schemas.microsoft.com/office/drawing/2014/main" id="{9F9D4B3C-2CA5-F6BC-ED32-5605477D32E6}"/>
                </a:ext>
              </a:extLst>
            </p:cNvPr>
            <p:cNvPicPr>
              <a:picLocks noChangeAspect="1"/>
            </p:cNvPicPr>
            <p:nvPr/>
          </p:nvPicPr>
          <p:blipFill>
            <a:blip r:embed="rId5"/>
            <a:stretch>
              <a:fillRect/>
            </a:stretch>
          </p:blipFill>
          <p:spPr>
            <a:xfrm>
              <a:off x="188913" y="6307959"/>
              <a:ext cx="2044733" cy="1080471"/>
            </a:xfrm>
            <a:prstGeom prst="rect">
              <a:avLst/>
            </a:prstGeom>
          </p:spPr>
        </p:pic>
        <p:sp>
          <p:nvSpPr>
            <p:cNvPr id="189" name="四角形: 角を丸くする 188">
              <a:extLst>
                <a:ext uri="{FF2B5EF4-FFF2-40B4-BE49-F238E27FC236}">
                  <a16:creationId xmlns:a16="http://schemas.microsoft.com/office/drawing/2014/main" id="{7003B85A-40F4-1E96-DABD-4E95D3E093B5}"/>
                </a:ext>
              </a:extLst>
            </p:cNvPr>
            <p:cNvSpPr/>
            <p:nvPr/>
          </p:nvSpPr>
          <p:spPr>
            <a:xfrm>
              <a:off x="1561413" y="6936501"/>
              <a:ext cx="629486" cy="421694"/>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latin typeface="Candara" panose="020E0502030303020204" pitchFamily="34" charset="0"/>
                <a:ea typeface="Meiryo UI" panose="020B0604030504040204" pitchFamily="50" charset="-128"/>
              </a:endParaRPr>
            </a:p>
          </p:txBody>
        </p:sp>
        <p:cxnSp>
          <p:nvCxnSpPr>
            <p:cNvPr id="190" name="直線コネクタ 189">
              <a:extLst>
                <a:ext uri="{FF2B5EF4-FFF2-40B4-BE49-F238E27FC236}">
                  <a16:creationId xmlns:a16="http://schemas.microsoft.com/office/drawing/2014/main" id="{FE8957AF-279D-2942-F91A-CE4DBD20719F}"/>
                </a:ext>
              </a:extLst>
            </p:cNvPr>
            <p:cNvCxnSpPr>
              <a:cxnSpLocks/>
            </p:cNvCxnSpPr>
            <p:nvPr/>
          </p:nvCxnSpPr>
          <p:spPr>
            <a:xfrm>
              <a:off x="1842453" y="5981271"/>
              <a:ext cx="0" cy="87086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sp>
          <p:nvSpPr>
            <p:cNvPr id="193" name="テキスト ボックス 192">
              <a:extLst>
                <a:ext uri="{FF2B5EF4-FFF2-40B4-BE49-F238E27FC236}">
                  <a16:creationId xmlns:a16="http://schemas.microsoft.com/office/drawing/2014/main" id="{2C80D179-DD1E-48D4-B231-720CF7DBC050}"/>
                </a:ext>
              </a:extLst>
            </p:cNvPr>
            <p:cNvSpPr txBox="1">
              <a:spLocks/>
            </p:cNvSpPr>
            <p:nvPr/>
          </p:nvSpPr>
          <p:spPr>
            <a:xfrm>
              <a:off x="429673" y="5748334"/>
              <a:ext cx="1797399" cy="225063"/>
            </a:xfrm>
            <a:prstGeom prst="rect">
              <a:avLst/>
            </a:prstGeom>
          </p:spPr>
          <p:txBody>
            <a:bodyPr vert="horz" wrap="square" lIns="36005" tIns="36005" rIns="36005" bIns="36005" rtlCol="0">
              <a:sp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ダッシュボードで設定を選択する</a:t>
              </a:r>
            </a:p>
          </p:txBody>
        </p:sp>
        <p:grpSp>
          <p:nvGrpSpPr>
            <p:cNvPr id="194" name="グループ化 193">
              <a:extLst>
                <a:ext uri="{FF2B5EF4-FFF2-40B4-BE49-F238E27FC236}">
                  <a16:creationId xmlns:a16="http://schemas.microsoft.com/office/drawing/2014/main" id="{16FBEBAF-DAC7-3A65-26F8-0AB640D7BF50}"/>
                </a:ext>
              </a:extLst>
            </p:cNvPr>
            <p:cNvGrpSpPr/>
            <p:nvPr/>
          </p:nvGrpSpPr>
          <p:grpSpPr>
            <a:xfrm>
              <a:off x="188913" y="5748334"/>
              <a:ext cx="210757" cy="210757"/>
              <a:chOff x="603250" y="1238250"/>
              <a:chExt cx="444500" cy="444500"/>
            </a:xfrm>
          </p:grpSpPr>
          <p:sp>
            <p:nvSpPr>
              <p:cNvPr id="195" name="楕円 194">
                <a:extLst>
                  <a:ext uri="{FF2B5EF4-FFF2-40B4-BE49-F238E27FC236}">
                    <a16:creationId xmlns:a16="http://schemas.microsoft.com/office/drawing/2014/main" id="{BA208EB4-2DA3-E1C4-A7A5-D4558175DE53}"/>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196" name="正方形/長方形 195">
                <a:extLst>
                  <a:ext uri="{FF2B5EF4-FFF2-40B4-BE49-F238E27FC236}">
                    <a16:creationId xmlns:a16="http://schemas.microsoft.com/office/drawing/2014/main" id="{582D4DE2-7221-33A3-4803-A164623B2D8B}"/>
                  </a:ext>
                </a:extLst>
              </p:cNvPr>
              <p:cNvSpPr/>
              <p:nvPr/>
            </p:nvSpPr>
            <p:spPr>
              <a:xfrm>
                <a:off x="747267" y="1272738"/>
                <a:ext cx="156467"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1</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cxnSp>
          <p:nvCxnSpPr>
            <p:cNvPr id="198" name="直線コネクタ 197">
              <a:extLst>
                <a:ext uri="{FF2B5EF4-FFF2-40B4-BE49-F238E27FC236}">
                  <a16:creationId xmlns:a16="http://schemas.microsoft.com/office/drawing/2014/main" id="{4325D781-A44E-DB66-755F-9624412E2ACE}"/>
                </a:ext>
              </a:extLst>
            </p:cNvPr>
            <p:cNvCxnSpPr>
              <a:cxnSpLocks/>
            </p:cNvCxnSpPr>
            <p:nvPr/>
          </p:nvCxnSpPr>
          <p:spPr>
            <a:xfrm>
              <a:off x="188913" y="5985538"/>
              <a:ext cx="1976883" cy="0"/>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grpSp>
          <p:nvGrpSpPr>
            <p:cNvPr id="215" name="グループ化 214">
              <a:extLst>
                <a:ext uri="{FF2B5EF4-FFF2-40B4-BE49-F238E27FC236}">
                  <a16:creationId xmlns:a16="http://schemas.microsoft.com/office/drawing/2014/main" id="{F2D498EC-D79D-A94E-79FC-1AB9C697C636}"/>
                </a:ext>
              </a:extLst>
            </p:cNvPr>
            <p:cNvGrpSpPr/>
            <p:nvPr/>
          </p:nvGrpSpPr>
          <p:grpSpPr>
            <a:xfrm>
              <a:off x="4919409" y="6059583"/>
              <a:ext cx="210757" cy="210757"/>
              <a:chOff x="603250" y="1238250"/>
              <a:chExt cx="444500" cy="444500"/>
            </a:xfrm>
          </p:grpSpPr>
          <p:sp>
            <p:nvSpPr>
              <p:cNvPr id="216" name="楕円 215">
                <a:extLst>
                  <a:ext uri="{FF2B5EF4-FFF2-40B4-BE49-F238E27FC236}">
                    <a16:creationId xmlns:a16="http://schemas.microsoft.com/office/drawing/2014/main" id="{55DA7F41-3638-D99B-9C2D-FF6DBD5126B0}"/>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217" name="正方形/長方形 216">
                <a:extLst>
                  <a:ext uri="{FF2B5EF4-FFF2-40B4-BE49-F238E27FC236}">
                    <a16:creationId xmlns:a16="http://schemas.microsoft.com/office/drawing/2014/main" id="{438C1127-7A8C-36FD-0AC9-536C8F6282B1}"/>
                  </a:ext>
                </a:extLst>
              </p:cNvPr>
              <p:cNvSpPr/>
              <p:nvPr/>
            </p:nvSpPr>
            <p:spPr>
              <a:xfrm>
                <a:off x="747268" y="1272738"/>
                <a:ext cx="156468"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3</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sp>
          <p:nvSpPr>
            <p:cNvPr id="218" name="テキスト ボックス 217">
              <a:extLst>
                <a:ext uri="{FF2B5EF4-FFF2-40B4-BE49-F238E27FC236}">
                  <a16:creationId xmlns:a16="http://schemas.microsoft.com/office/drawing/2014/main" id="{90068D19-8120-11AB-9FD5-5710EB5D4E2C}"/>
                </a:ext>
              </a:extLst>
            </p:cNvPr>
            <p:cNvSpPr txBox="1">
              <a:spLocks/>
            </p:cNvSpPr>
            <p:nvPr/>
          </p:nvSpPr>
          <p:spPr>
            <a:xfrm>
              <a:off x="5111893" y="6055010"/>
              <a:ext cx="1425115" cy="682111"/>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インポートファイル</a:t>
              </a:r>
              <a:r>
                <a:rPr lang="en-US" altLang="ja-JP" sz="1100" dirty="0">
                  <a:latin typeface="Candara" panose="020E0502030303020204" pitchFamily="34" charset="0"/>
                  <a:ea typeface="Meiryo UI" panose="020B0604030504040204" pitchFamily="50" charset="-128"/>
                </a:rPr>
                <a:t> (.</a:t>
              </a:r>
              <a:r>
                <a:rPr lang="en-US" altLang="ja-JP" sz="1100" dirty="0" err="1">
                  <a:latin typeface="Candara" panose="020E0502030303020204" pitchFamily="34" charset="0"/>
                  <a:ea typeface="Meiryo UI" panose="020B0604030504040204" pitchFamily="50" charset="-128"/>
                </a:rPr>
                <a:t>json</a:t>
              </a:r>
              <a:r>
                <a:rPr lang="ja-JP" altLang="en-US" sz="1100" dirty="0">
                  <a:latin typeface="Candara" panose="020E0502030303020204" pitchFamily="34" charset="0"/>
                  <a:ea typeface="Meiryo UI" panose="020B0604030504040204" pitchFamily="50" charset="-128"/>
                </a:rPr>
                <a:t>ファイル）を選択する。推奨設定は</a:t>
              </a:r>
              <a:r>
                <a:rPr lang="en-US" altLang="ja-JP" sz="1100" dirty="0">
                  <a:latin typeface="Candara" panose="020E0502030303020204" pitchFamily="34" charset="0"/>
                  <a:ea typeface="Meiryo UI" panose="020B0604030504040204" pitchFamily="50" charset="-128"/>
                  <a:hlinkClick r:id="rId10"/>
                </a:rPr>
                <a:t>Web</a:t>
              </a:r>
              <a:r>
                <a:rPr lang="ja-JP" altLang="en-US" sz="1100" dirty="0">
                  <a:latin typeface="Candara" panose="020E0502030303020204" pitchFamily="34" charset="0"/>
                  <a:ea typeface="Meiryo UI" panose="020B0604030504040204" pitchFamily="50" charset="-128"/>
                  <a:hlinkClick r:id="rId10"/>
                </a:rPr>
                <a:t>サイト</a:t>
              </a:r>
              <a:r>
                <a:rPr lang="ja-JP" altLang="en-US" sz="1100" dirty="0">
                  <a:latin typeface="Candara" panose="020E0502030303020204" pitchFamily="34" charset="0"/>
                  <a:ea typeface="Meiryo UI" panose="020B0604030504040204" pitchFamily="50" charset="-128"/>
                </a:rPr>
                <a:t>よりダウンロード可能</a:t>
              </a:r>
            </a:p>
          </p:txBody>
        </p:sp>
        <p:cxnSp>
          <p:nvCxnSpPr>
            <p:cNvPr id="225" name="直線コネクタ 224">
              <a:extLst>
                <a:ext uri="{FF2B5EF4-FFF2-40B4-BE49-F238E27FC236}">
                  <a16:creationId xmlns:a16="http://schemas.microsoft.com/office/drawing/2014/main" id="{CC6657E3-3A5A-7ACA-7A17-BA52BFD9F927}"/>
                </a:ext>
              </a:extLst>
            </p:cNvPr>
            <p:cNvCxnSpPr>
              <a:cxnSpLocks/>
            </p:cNvCxnSpPr>
            <p:nvPr/>
          </p:nvCxnSpPr>
          <p:spPr>
            <a:xfrm>
              <a:off x="4884957" y="6055011"/>
              <a:ext cx="0" cy="682111"/>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8CD74487-8E43-409A-A301-ECA28D14307F}"/>
                </a:ext>
              </a:extLst>
            </p:cNvPr>
            <p:cNvCxnSpPr>
              <a:cxnSpLocks/>
              <a:stCxn id="231" idx="1"/>
              <a:endCxn id="130" idx="3"/>
            </p:cNvCxnSpPr>
            <p:nvPr/>
          </p:nvCxnSpPr>
          <p:spPr>
            <a:xfrm rot="10800000" flipV="1">
              <a:off x="4560698" y="5863067"/>
              <a:ext cx="326262" cy="863727"/>
            </a:xfrm>
            <a:prstGeom prst="bentConnector3">
              <a:avLst>
                <a:gd name="adj1" fmla="val 50000"/>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grpSp>
          <p:nvGrpSpPr>
            <p:cNvPr id="259" name="グループ化 258">
              <a:extLst>
                <a:ext uri="{FF2B5EF4-FFF2-40B4-BE49-F238E27FC236}">
                  <a16:creationId xmlns:a16="http://schemas.microsoft.com/office/drawing/2014/main" id="{412D0E4C-BEBE-FC62-E555-1E64A24EAD3B}"/>
                </a:ext>
              </a:extLst>
            </p:cNvPr>
            <p:cNvGrpSpPr/>
            <p:nvPr/>
          </p:nvGrpSpPr>
          <p:grpSpPr>
            <a:xfrm>
              <a:off x="4884957" y="5748334"/>
              <a:ext cx="1652051" cy="225063"/>
              <a:chOff x="5017037" y="7238728"/>
              <a:chExt cx="1652051" cy="225063"/>
            </a:xfrm>
          </p:grpSpPr>
          <p:sp>
            <p:nvSpPr>
              <p:cNvPr id="214" name="テキスト ボックス 213">
                <a:extLst>
                  <a:ext uri="{FF2B5EF4-FFF2-40B4-BE49-F238E27FC236}">
                    <a16:creationId xmlns:a16="http://schemas.microsoft.com/office/drawing/2014/main" id="{2FB11683-AE39-17B3-AF8B-80DE63161027}"/>
                  </a:ext>
                </a:extLst>
              </p:cNvPr>
              <p:cNvSpPr txBox="1">
                <a:spLocks/>
              </p:cNvSpPr>
              <p:nvPr/>
            </p:nvSpPr>
            <p:spPr>
              <a:xfrm>
                <a:off x="5243973" y="7238728"/>
                <a:ext cx="1425115" cy="225063"/>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インポートを選択する</a:t>
                </a:r>
              </a:p>
            </p:txBody>
          </p:sp>
          <p:grpSp>
            <p:nvGrpSpPr>
              <p:cNvPr id="219" name="グループ化 218">
                <a:extLst>
                  <a:ext uri="{FF2B5EF4-FFF2-40B4-BE49-F238E27FC236}">
                    <a16:creationId xmlns:a16="http://schemas.microsoft.com/office/drawing/2014/main" id="{BC62EDFF-6FF8-229F-E9FE-2456E19CECF1}"/>
                  </a:ext>
                </a:extLst>
              </p:cNvPr>
              <p:cNvGrpSpPr/>
              <p:nvPr/>
            </p:nvGrpSpPr>
            <p:grpSpPr>
              <a:xfrm>
                <a:off x="5056776" y="7245881"/>
                <a:ext cx="210757" cy="210757"/>
                <a:chOff x="603250" y="1238250"/>
                <a:chExt cx="444500" cy="444500"/>
              </a:xfrm>
            </p:grpSpPr>
            <p:sp>
              <p:nvSpPr>
                <p:cNvPr id="220" name="楕円 219">
                  <a:extLst>
                    <a:ext uri="{FF2B5EF4-FFF2-40B4-BE49-F238E27FC236}">
                      <a16:creationId xmlns:a16="http://schemas.microsoft.com/office/drawing/2014/main" id="{3B10B124-8115-D95E-7BEA-FCCC324BC4DC}"/>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221" name="正方形/長方形 220">
                  <a:extLst>
                    <a:ext uri="{FF2B5EF4-FFF2-40B4-BE49-F238E27FC236}">
                      <a16:creationId xmlns:a16="http://schemas.microsoft.com/office/drawing/2014/main" id="{955A0D77-92ED-8733-8F39-C2D7857FEE57}"/>
                    </a:ext>
                  </a:extLst>
                </p:cNvPr>
                <p:cNvSpPr/>
                <p:nvPr/>
              </p:nvSpPr>
              <p:spPr>
                <a:xfrm>
                  <a:off x="747268" y="1272738"/>
                  <a:ext cx="156468"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altLang="ja-JP" sz="1400" b="1" dirty="0">
                      <a:solidFill>
                        <a:srgbClr val="FFFFFF"/>
                      </a:solidFill>
                      <a:latin typeface="Candara" panose="020E0502030303020204" pitchFamily="34" charset="0"/>
                      <a:ea typeface="Meiryo UI" panose="020B0604030504040204" pitchFamily="50" charset="-128"/>
                    </a:rPr>
                    <a:t>2</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cxnSp>
            <p:nvCxnSpPr>
              <p:cNvPr id="224" name="直線コネクタ 223">
                <a:extLst>
                  <a:ext uri="{FF2B5EF4-FFF2-40B4-BE49-F238E27FC236}">
                    <a16:creationId xmlns:a16="http://schemas.microsoft.com/office/drawing/2014/main" id="{07B1B1E1-4D01-60A7-6F0D-0A520577EDB3}"/>
                  </a:ext>
                </a:extLst>
              </p:cNvPr>
              <p:cNvCxnSpPr>
                <a:cxnSpLocks/>
              </p:cNvCxnSpPr>
              <p:nvPr/>
            </p:nvCxnSpPr>
            <p:spPr>
              <a:xfrm>
                <a:off x="5017037" y="7238728"/>
                <a:ext cx="0" cy="225063"/>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sp>
            <p:nvSpPr>
              <p:cNvPr id="231" name="正方形/長方形 230">
                <a:extLst>
                  <a:ext uri="{FF2B5EF4-FFF2-40B4-BE49-F238E27FC236}">
                    <a16:creationId xmlns:a16="http://schemas.microsoft.com/office/drawing/2014/main" id="{C2BDC706-945E-5480-849A-9A1A43FF2199}"/>
                  </a:ext>
                </a:extLst>
              </p:cNvPr>
              <p:cNvSpPr/>
              <p:nvPr/>
            </p:nvSpPr>
            <p:spPr>
              <a:xfrm>
                <a:off x="5019040" y="7284882"/>
                <a:ext cx="81280" cy="137160"/>
              </a:xfrm>
              <a:prstGeom prst="rect">
                <a:avLst/>
              </a:prstGeom>
              <a:noFill/>
              <a:ln w="3810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latin typeface="Candara" panose="020E0502030303020204" pitchFamily="34" charset="0"/>
                  <a:ea typeface="Meiryo UI" panose="020B0604030504040204" pitchFamily="50" charset="-128"/>
                </a:endParaRPr>
              </a:p>
            </p:txBody>
          </p:sp>
        </p:grpSp>
        <p:sp>
          <p:nvSpPr>
            <p:cNvPr id="234" name="四角形: 角を丸くする 233">
              <a:extLst>
                <a:ext uri="{FF2B5EF4-FFF2-40B4-BE49-F238E27FC236}">
                  <a16:creationId xmlns:a16="http://schemas.microsoft.com/office/drawing/2014/main" id="{AF816EAF-9AE4-22EC-0D85-0A2E8CF26811}"/>
                </a:ext>
              </a:extLst>
            </p:cNvPr>
            <p:cNvSpPr/>
            <p:nvPr/>
          </p:nvSpPr>
          <p:spPr>
            <a:xfrm>
              <a:off x="4245662" y="5721362"/>
              <a:ext cx="119745" cy="102262"/>
            </a:xfrm>
            <a:prstGeom prst="roundRect">
              <a:avLst>
                <a:gd name="adj" fmla="val 6625"/>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235" name="四角形: 角を丸くする 234">
              <a:extLst>
                <a:ext uri="{FF2B5EF4-FFF2-40B4-BE49-F238E27FC236}">
                  <a16:creationId xmlns:a16="http://schemas.microsoft.com/office/drawing/2014/main" id="{B9C5FDED-C909-7FC0-1A09-C6C18DB1B53D}"/>
                </a:ext>
              </a:extLst>
            </p:cNvPr>
            <p:cNvSpPr/>
            <p:nvPr/>
          </p:nvSpPr>
          <p:spPr>
            <a:xfrm>
              <a:off x="4241579" y="6669383"/>
              <a:ext cx="261206" cy="126591"/>
            </a:xfrm>
            <a:prstGeom prst="roundRect">
              <a:avLst>
                <a:gd name="adj" fmla="val 6625"/>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grpSp>
          <p:nvGrpSpPr>
            <p:cNvPr id="257" name="グループ化 256">
              <a:extLst>
                <a:ext uri="{FF2B5EF4-FFF2-40B4-BE49-F238E27FC236}">
                  <a16:creationId xmlns:a16="http://schemas.microsoft.com/office/drawing/2014/main" id="{D3F61C05-F814-43EE-E504-22983D126720}"/>
                </a:ext>
              </a:extLst>
            </p:cNvPr>
            <p:cNvGrpSpPr/>
            <p:nvPr/>
          </p:nvGrpSpPr>
          <p:grpSpPr>
            <a:xfrm>
              <a:off x="4884957" y="6830875"/>
              <a:ext cx="1652051" cy="529751"/>
              <a:chOff x="5017037" y="8808949"/>
              <a:chExt cx="1652051" cy="529751"/>
            </a:xfrm>
          </p:grpSpPr>
          <p:sp>
            <p:nvSpPr>
              <p:cNvPr id="241" name="テキスト ボックス 240">
                <a:extLst>
                  <a:ext uri="{FF2B5EF4-FFF2-40B4-BE49-F238E27FC236}">
                    <a16:creationId xmlns:a16="http://schemas.microsoft.com/office/drawing/2014/main" id="{63630CA1-1FE1-B2DC-196A-BBD6AD3608EC}"/>
                  </a:ext>
                </a:extLst>
              </p:cNvPr>
              <p:cNvSpPr txBox="1">
                <a:spLocks/>
              </p:cNvSpPr>
              <p:nvPr/>
            </p:nvSpPr>
            <p:spPr>
              <a:xfrm>
                <a:off x="5243973" y="8808949"/>
                <a:ext cx="1425115" cy="529751"/>
              </a:xfrm>
              <a:prstGeom prst="rect">
                <a:avLst/>
              </a:prstGeom>
            </p:spPr>
            <p:txBody>
              <a:bodyPr vert="horz" wrap="square" lIns="36000" tIns="36000" rIns="36000" bIns="36000"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ショートカットを設定した後、保存をクリックし確定する</a:t>
                </a:r>
              </a:p>
            </p:txBody>
          </p:sp>
          <p:cxnSp>
            <p:nvCxnSpPr>
              <p:cNvPr id="242" name="直線コネクタ 241">
                <a:extLst>
                  <a:ext uri="{FF2B5EF4-FFF2-40B4-BE49-F238E27FC236}">
                    <a16:creationId xmlns:a16="http://schemas.microsoft.com/office/drawing/2014/main" id="{B847E01E-F2A7-6768-D00B-9829BBEDE5B0}"/>
                  </a:ext>
                </a:extLst>
              </p:cNvPr>
              <p:cNvCxnSpPr>
                <a:cxnSpLocks/>
              </p:cNvCxnSpPr>
              <p:nvPr/>
            </p:nvCxnSpPr>
            <p:spPr>
              <a:xfrm>
                <a:off x="5017037" y="8808949"/>
                <a:ext cx="0" cy="529751"/>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grpSp>
            <p:nvGrpSpPr>
              <p:cNvPr id="238" name="グループ化 237">
                <a:extLst>
                  <a:ext uri="{FF2B5EF4-FFF2-40B4-BE49-F238E27FC236}">
                    <a16:creationId xmlns:a16="http://schemas.microsoft.com/office/drawing/2014/main" id="{325047F5-8C74-B8DD-C0D8-3FA025E96976}"/>
                  </a:ext>
                </a:extLst>
              </p:cNvPr>
              <p:cNvGrpSpPr/>
              <p:nvPr/>
            </p:nvGrpSpPr>
            <p:grpSpPr>
              <a:xfrm>
                <a:off x="5051489" y="8808949"/>
                <a:ext cx="210757" cy="215444"/>
                <a:chOff x="1936750" y="1233308"/>
                <a:chExt cx="444500" cy="454385"/>
              </a:xfrm>
            </p:grpSpPr>
            <p:sp>
              <p:nvSpPr>
                <p:cNvPr id="239" name="楕円 238">
                  <a:extLst>
                    <a:ext uri="{FF2B5EF4-FFF2-40B4-BE49-F238E27FC236}">
                      <a16:creationId xmlns:a16="http://schemas.microsoft.com/office/drawing/2014/main" id="{9011AE4A-24B0-B4B6-886E-6BF8F8EA3CB8}"/>
                    </a:ext>
                  </a:extLst>
                </p:cNvPr>
                <p:cNvSpPr/>
                <p:nvPr/>
              </p:nvSpPr>
              <p:spPr>
                <a:xfrm>
                  <a:off x="19367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240" name="正方形/長方形 239">
                  <a:extLst>
                    <a:ext uri="{FF2B5EF4-FFF2-40B4-BE49-F238E27FC236}">
                      <a16:creationId xmlns:a16="http://schemas.microsoft.com/office/drawing/2014/main" id="{6F3A4602-1979-06E5-8D56-72D475912039}"/>
                    </a:ext>
                  </a:extLst>
                </p:cNvPr>
                <p:cNvSpPr/>
                <p:nvPr/>
              </p:nvSpPr>
              <p:spPr>
                <a:xfrm>
                  <a:off x="2057576" y="1233308"/>
                  <a:ext cx="202850" cy="45438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altLang="ja-JP" sz="1400" b="1" dirty="0">
                      <a:solidFill>
                        <a:srgbClr val="FFFFFF"/>
                      </a:solidFill>
                      <a:latin typeface="Candara" panose="020E0502030303020204" pitchFamily="34" charset="0"/>
                      <a:ea typeface="Meiryo UI" panose="020B0604030504040204" pitchFamily="50" charset="-128"/>
                    </a:rPr>
                    <a:t>4</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sp>
            <p:nvSpPr>
              <p:cNvPr id="243" name="正方形/長方形 242">
                <a:extLst>
                  <a:ext uri="{FF2B5EF4-FFF2-40B4-BE49-F238E27FC236}">
                    <a16:creationId xmlns:a16="http://schemas.microsoft.com/office/drawing/2014/main" id="{CDDAAC36-DD58-BC68-7A9E-89CAEF326C1B}"/>
                  </a:ext>
                </a:extLst>
              </p:cNvPr>
              <p:cNvSpPr/>
              <p:nvPr/>
            </p:nvSpPr>
            <p:spPr>
              <a:xfrm>
                <a:off x="5020511" y="8859136"/>
                <a:ext cx="81280" cy="137160"/>
              </a:xfrm>
              <a:prstGeom prst="rect">
                <a:avLst/>
              </a:prstGeom>
              <a:noFill/>
              <a:ln w="3810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latin typeface="Candara" panose="020E0502030303020204" pitchFamily="34" charset="0"/>
                  <a:ea typeface="Meiryo UI" panose="020B0604030504040204" pitchFamily="50" charset="-128"/>
                </a:endParaRPr>
              </a:p>
            </p:txBody>
          </p:sp>
        </p:grpSp>
        <p:cxnSp>
          <p:nvCxnSpPr>
            <p:cNvPr id="244" name="コネクタ: カギ線 243">
              <a:extLst>
                <a:ext uri="{FF2B5EF4-FFF2-40B4-BE49-F238E27FC236}">
                  <a16:creationId xmlns:a16="http://schemas.microsoft.com/office/drawing/2014/main" id="{82E2AB8A-DC10-2745-9DFA-0C4FDB89EDA6}"/>
                </a:ext>
              </a:extLst>
            </p:cNvPr>
            <p:cNvCxnSpPr>
              <a:cxnSpLocks/>
              <a:stCxn id="243" idx="1"/>
              <a:endCxn id="247" idx="1"/>
            </p:cNvCxnSpPr>
            <p:nvPr/>
          </p:nvCxnSpPr>
          <p:spPr>
            <a:xfrm rot="10800000">
              <a:off x="4165729" y="5769850"/>
              <a:ext cx="722703" cy="1179792"/>
            </a:xfrm>
            <a:prstGeom prst="bentConnector3">
              <a:avLst>
                <a:gd name="adj1" fmla="val 131631"/>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sp>
          <p:nvSpPr>
            <p:cNvPr id="247" name="正方形/長方形 246">
              <a:extLst>
                <a:ext uri="{FF2B5EF4-FFF2-40B4-BE49-F238E27FC236}">
                  <a16:creationId xmlns:a16="http://schemas.microsoft.com/office/drawing/2014/main" id="{6E3A9A3C-AB24-4FFE-9D89-9573CA2FF5BE}"/>
                </a:ext>
              </a:extLst>
            </p:cNvPr>
            <p:cNvSpPr/>
            <p:nvPr/>
          </p:nvSpPr>
          <p:spPr>
            <a:xfrm>
              <a:off x="4165728" y="5701270"/>
              <a:ext cx="81280" cy="137160"/>
            </a:xfrm>
            <a:prstGeom prst="rect">
              <a:avLst/>
            </a:prstGeom>
            <a:noFill/>
            <a:ln w="3810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latin typeface="Candara" panose="020E0502030303020204" pitchFamily="34" charset="0"/>
                <a:ea typeface="Meiryo UI" panose="020B0604030504040204" pitchFamily="50" charset="-128"/>
              </a:endParaRPr>
            </a:p>
          </p:txBody>
        </p:sp>
        <p:sp>
          <p:nvSpPr>
            <p:cNvPr id="130" name="正方形/長方形 129">
              <a:extLst>
                <a:ext uri="{FF2B5EF4-FFF2-40B4-BE49-F238E27FC236}">
                  <a16:creationId xmlns:a16="http://schemas.microsoft.com/office/drawing/2014/main" id="{0FC16668-5ED3-8C90-7C5C-F74FB1D8135F}"/>
                </a:ext>
              </a:extLst>
            </p:cNvPr>
            <p:cNvSpPr/>
            <p:nvPr/>
          </p:nvSpPr>
          <p:spPr>
            <a:xfrm>
              <a:off x="4479418" y="6658215"/>
              <a:ext cx="81280" cy="137160"/>
            </a:xfrm>
            <a:prstGeom prst="rect">
              <a:avLst/>
            </a:prstGeom>
            <a:noFill/>
            <a:ln w="3810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latin typeface="Candara" panose="020E0502030303020204" pitchFamily="34" charset="0"/>
                <a:ea typeface="Meiryo UI" panose="020B0604030504040204" pitchFamily="50" charset="-128"/>
              </a:endParaRPr>
            </a:p>
          </p:txBody>
        </p:sp>
      </p:grpSp>
      <p:sp>
        <p:nvSpPr>
          <p:cNvPr id="155" name="テキスト ボックス 154">
            <a:extLst>
              <a:ext uri="{FF2B5EF4-FFF2-40B4-BE49-F238E27FC236}">
                <a16:creationId xmlns:a16="http://schemas.microsoft.com/office/drawing/2014/main" id="{273C1E72-1469-B453-4B79-6A279ABC389C}"/>
              </a:ext>
            </a:extLst>
          </p:cNvPr>
          <p:cNvSpPr txBox="1">
            <a:spLocks/>
          </p:cNvSpPr>
          <p:nvPr/>
        </p:nvSpPr>
        <p:spPr>
          <a:xfrm>
            <a:off x="5478921" y="7860872"/>
            <a:ext cx="1106347" cy="377412"/>
          </a:xfrm>
          <a:prstGeom prst="rect">
            <a:avLst/>
          </a:prstGeom>
        </p:spPr>
        <p:txBody>
          <a:bodyPr vert="horz" wrap="square" lIns="36005" tIns="36005" rIns="36005" bIns="36005" rtlCol="0">
            <a:spAutoFit/>
          </a:bodyPr>
          <a:lstStyle>
            <a:defPPr>
              <a:defRPr lang="ja-JP"/>
            </a:defPPr>
            <a:lvl1pPr lvl="0" indent="0">
              <a:lnSpc>
                <a:spcPct val="90000"/>
              </a:lnSpc>
              <a:spcBef>
                <a:spcPts val="1000"/>
              </a:spcBef>
              <a:buFont typeface="游ゴシック Medium" panose="020B0500000000000000" pitchFamily="50" charset="-128"/>
              <a:buNone/>
              <a:defRPr sz="1100">
                <a:latin typeface="Candara" panose="020E0502030303020204" pitchFamily="34" charset="0"/>
                <a:ea typeface="Meiryo UI" panose="020B0604030504040204" pitchFamily="50" charset="-128"/>
              </a:defRPr>
            </a:lvl1pPr>
            <a:lvl2pPr marL="136525" lvl="1" indent="-136525">
              <a:lnSpc>
                <a:spcPct val="90000"/>
              </a:lnSpc>
              <a:spcBef>
                <a:spcPts val="500"/>
              </a:spcBef>
              <a:buFont typeface="游ゴシック Medium" panose="020B0500000000000000" pitchFamily="50" charset="-128"/>
              <a:buChar char="-"/>
              <a:defRPr sz="160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sz="160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sz="160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sz="160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a:t>ダウンロードを選択する</a:t>
            </a:r>
          </a:p>
        </p:txBody>
      </p:sp>
      <p:grpSp>
        <p:nvGrpSpPr>
          <p:cNvPr id="158" name="グループ化 157">
            <a:extLst>
              <a:ext uri="{FF2B5EF4-FFF2-40B4-BE49-F238E27FC236}">
                <a16:creationId xmlns:a16="http://schemas.microsoft.com/office/drawing/2014/main" id="{0DAD8F57-4874-067E-A572-C2FE5CE852FA}"/>
              </a:ext>
            </a:extLst>
          </p:cNvPr>
          <p:cNvGrpSpPr>
            <a:grpSpLocks/>
          </p:cNvGrpSpPr>
          <p:nvPr/>
        </p:nvGrpSpPr>
        <p:grpSpPr>
          <a:xfrm>
            <a:off x="5272092" y="7871979"/>
            <a:ext cx="210757" cy="210757"/>
            <a:chOff x="603250" y="1238250"/>
            <a:chExt cx="444500" cy="444500"/>
          </a:xfrm>
        </p:grpSpPr>
        <p:sp>
          <p:nvSpPr>
            <p:cNvPr id="159" name="楕円 158">
              <a:extLst>
                <a:ext uri="{FF2B5EF4-FFF2-40B4-BE49-F238E27FC236}">
                  <a16:creationId xmlns:a16="http://schemas.microsoft.com/office/drawing/2014/main" id="{325DEEAB-5B5A-7686-9FD4-7CCC0ECE6B3A}"/>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latin typeface="Candara" panose="020E0502030303020204" pitchFamily="34" charset="0"/>
                <a:ea typeface="Meiryo UI" panose="020B0604030504040204" pitchFamily="50" charset="-128"/>
              </a:endParaRPr>
            </a:p>
          </p:txBody>
        </p:sp>
        <p:sp>
          <p:nvSpPr>
            <p:cNvPr id="161" name="正方形/長方形 160">
              <a:extLst>
                <a:ext uri="{FF2B5EF4-FFF2-40B4-BE49-F238E27FC236}">
                  <a16:creationId xmlns:a16="http://schemas.microsoft.com/office/drawing/2014/main" id="{68D3C049-73A3-64DA-8E03-9F308ED8438D}"/>
                </a:ext>
              </a:extLst>
            </p:cNvPr>
            <p:cNvSpPr/>
            <p:nvPr/>
          </p:nvSpPr>
          <p:spPr>
            <a:xfrm>
              <a:off x="747268" y="1272738"/>
              <a:ext cx="156468"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2</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cxnSp>
        <p:nvCxnSpPr>
          <p:cNvPr id="167" name="直線コネクタ 166">
            <a:extLst>
              <a:ext uri="{FF2B5EF4-FFF2-40B4-BE49-F238E27FC236}">
                <a16:creationId xmlns:a16="http://schemas.microsoft.com/office/drawing/2014/main" id="{29427CA4-E630-6712-C646-C0FF09E9325E}"/>
              </a:ext>
            </a:extLst>
          </p:cNvPr>
          <p:cNvCxnSpPr>
            <a:cxnSpLocks/>
          </p:cNvCxnSpPr>
          <p:nvPr/>
        </p:nvCxnSpPr>
        <p:spPr>
          <a:xfrm>
            <a:off x="5210391" y="7860872"/>
            <a:ext cx="0" cy="349442"/>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sp>
        <p:nvSpPr>
          <p:cNvPr id="168" name="正方形/長方形 167">
            <a:extLst>
              <a:ext uri="{FF2B5EF4-FFF2-40B4-BE49-F238E27FC236}">
                <a16:creationId xmlns:a16="http://schemas.microsoft.com/office/drawing/2014/main" id="{CBF47051-7A2A-7AF3-AEF6-C717572E7888}"/>
              </a:ext>
            </a:extLst>
          </p:cNvPr>
          <p:cNvSpPr/>
          <p:nvPr/>
        </p:nvSpPr>
        <p:spPr>
          <a:xfrm>
            <a:off x="5213501" y="7932533"/>
            <a:ext cx="126199" cy="212960"/>
          </a:xfrm>
          <a:prstGeom prst="rect">
            <a:avLst/>
          </a:prstGeom>
          <a:noFill/>
          <a:ln w="3810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latin typeface="Candara" panose="020E0502030303020204" pitchFamily="34" charset="0"/>
              <a:ea typeface="Meiryo UI" panose="020B0604030504040204" pitchFamily="50" charset="-128"/>
            </a:endParaRPr>
          </a:p>
        </p:txBody>
      </p:sp>
      <p:grpSp>
        <p:nvGrpSpPr>
          <p:cNvPr id="181" name="グループ化 180">
            <a:extLst>
              <a:ext uri="{FF2B5EF4-FFF2-40B4-BE49-F238E27FC236}">
                <a16:creationId xmlns:a16="http://schemas.microsoft.com/office/drawing/2014/main" id="{8BF7B11E-0167-3337-C6A3-9FC5A4D5596C}"/>
              </a:ext>
            </a:extLst>
          </p:cNvPr>
          <p:cNvGrpSpPr/>
          <p:nvPr/>
        </p:nvGrpSpPr>
        <p:grpSpPr>
          <a:xfrm>
            <a:off x="2773945" y="7785380"/>
            <a:ext cx="2272617" cy="1631670"/>
            <a:chOff x="3109611" y="7799039"/>
            <a:chExt cx="3559477" cy="2555597"/>
          </a:xfrm>
        </p:grpSpPr>
        <p:grpSp>
          <p:nvGrpSpPr>
            <p:cNvPr id="148" name="グループ化 147">
              <a:extLst>
                <a:ext uri="{FF2B5EF4-FFF2-40B4-BE49-F238E27FC236}">
                  <a16:creationId xmlns:a16="http://schemas.microsoft.com/office/drawing/2014/main" id="{10C62099-D9F5-6688-DFA7-40EFC3613642}"/>
                </a:ext>
              </a:extLst>
            </p:cNvPr>
            <p:cNvGrpSpPr/>
            <p:nvPr/>
          </p:nvGrpSpPr>
          <p:grpSpPr>
            <a:xfrm>
              <a:off x="3109611" y="7799039"/>
              <a:ext cx="3559477" cy="2555597"/>
              <a:chOff x="2457270" y="6909247"/>
              <a:chExt cx="1869440" cy="1342201"/>
            </a:xfrm>
          </p:grpSpPr>
          <p:pic>
            <p:nvPicPr>
              <p:cNvPr id="149" name="図 148">
                <a:extLst>
                  <a:ext uri="{FF2B5EF4-FFF2-40B4-BE49-F238E27FC236}">
                    <a16:creationId xmlns:a16="http://schemas.microsoft.com/office/drawing/2014/main" id="{2B13BC9D-53AC-8C78-5B6A-6C162EC52F77}"/>
                  </a:ext>
                </a:extLst>
              </p:cNvPr>
              <p:cNvPicPr>
                <a:picLocks noChangeAspect="1"/>
              </p:cNvPicPr>
              <p:nvPr/>
            </p:nvPicPr>
            <p:blipFill>
              <a:blip r:embed="rId9"/>
              <a:srcRect r="62876"/>
              <a:stretch>
                <a:fillRect/>
              </a:stretch>
            </p:blipFill>
            <p:spPr>
              <a:xfrm>
                <a:off x="2457270" y="6909247"/>
                <a:ext cx="859971" cy="1342201"/>
              </a:xfrm>
              <a:custGeom>
                <a:avLst/>
                <a:gdLst>
                  <a:gd name="connsiteX0" fmla="*/ 0 w 859971"/>
                  <a:gd name="connsiteY0" fmla="*/ 0 h 1342201"/>
                  <a:gd name="connsiteX1" fmla="*/ 859971 w 859971"/>
                  <a:gd name="connsiteY1" fmla="*/ 0 h 1342201"/>
                  <a:gd name="connsiteX2" fmla="*/ 859971 w 859971"/>
                  <a:gd name="connsiteY2" fmla="*/ 1342201 h 1342201"/>
                  <a:gd name="connsiteX3" fmla="*/ 0 w 859971"/>
                  <a:gd name="connsiteY3" fmla="*/ 1342201 h 1342201"/>
                  <a:gd name="connsiteX4" fmla="*/ 0 w 859971"/>
                  <a:gd name="connsiteY4" fmla="*/ 0 h 1342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71" h="1342201">
                    <a:moveTo>
                      <a:pt x="0" y="0"/>
                    </a:moveTo>
                    <a:lnTo>
                      <a:pt x="859971" y="0"/>
                    </a:lnTo>
                    <a:lnTo>
                      <a:pt x="859971" y="1342201"/>
                    </a:lnTo>
                    <a:lnTo>
                      <a:pt x="0" y="1342201"/>
                    </a:lnTo>
                    <a:lnTo>
                      <a:pt x="0" y="0"/>
                    </a:lnTo>
                    <a:close/>
                  </a:path>
                </a:pathLst>
              </a:custGeom>
            </p:spPr>
          </p:pic>
          <p:pic>
            <p:nvPicPr>
              <p:cNvPr id="150" name="図 149">
                <a:extLst>
                  <a:ext uri="{FF2B5EF4-FFF2-40B4-BE49-F238E27FC236}">
                    <a16:creationId xmlns:a16="http://schemas.microsoft.com/office/drawing/2014/main" id="{42BAD4E3-3DEB-0376-B3B1-BDC5251ADF1A}"/>
                  </a:ext>
                </a:extLst>
              </p:cNvPr>
              <p:cNvPicPr>
                <a:picLocks noChangeAspect="1"/>
              </p:cNvPicPr>
              <p:nvPr/>
            </p:nvPicPr>
            <p:blipFill>
              <a:blip r:embed="rId9"/>
              <a:srcRect l="55984"/>
              <a:stretch>
                <a:fillRect/>
              </a:stretch>
            </p:blipFill>
            <p:spPr>
              <a:xfrm>
                <a:off x="3307081" y="6909247"/>
                <a:ext cx="1019629" cy="1342201"/>
              </a:xfrm>
              <a:custGeom>
                <a:avLst/>
                <a:gdLst>
                  <a:gd name="connsiteX0" fmla="*/ 0 w 1019629"/>
                  <a:gd name="connsiteY0" fmla="*/ 0 h 1342201"/>
                  <a:gd name="connsiteX1" fmla="*/ 1019629 w 1019629"/>
                  <a:gd name="connsiteY1" fmla="*/ 0 h 1342201"/>
                  <a:gd name="connsiteX2" fmla="*/ 1019629 w 1019629"/>
                  <a:gd name="connsiteY2" fmla="*/ 1342201 h 1342201"/>
                  <a:gd name="connsiteX3" fmla="*/ 0 w 1019629"/>
                  <a:gd name="connsiteY3" fmla="*/ 1342201 h 1342201"/>
                  <a:gd name="connsiteX4" fmla="*/ 0 w 1019629"/>
                  <a:gd name="connsiteY4" fmla="*/ 0 h 1342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629" h="1342201">
                    <a:moveTo>
                      <a:pt x="0" y="0"/>
                    </a:moveTo>
                    <a:lnTo>
                      <a:pt x="1019629" y="0"/>
                    </a:lnTo>
                    <a:lnTo>
                      <a:pt x="1019629" y="1342201"/>
                    </a:lnTo>
                    <a:lnTo>
                      <a:pt x="0" y="1342201"/>
                    </a:lnTo>
                    <a:lnTo>
                      <a:pt x="0" y="0"/>
                    </a:lnTo>
                    <a:close/>
                  </a:path>
                </a:pathLst>
              </a:custGeom>
            </p:spPr>
          </p:pic>
        </p:grpSp>
        <p:sp>
          <p:nvSpPr>
            <p:cNvPr id="171" name="四角形: 角を丸くする 170">
              <a:extLst>
                <a:ext uri="{FF2B5EF4-FFF2-40B4-BE49-F238E27FC236}">
                  <a16:creationId xmlns:a16="http://schemas.microsoft.com/office/drawing/2014/main" id="{FFD7FC9E-A947-FCCB-E3E2-22D62F919282}"/>
                </a:ext>
              </a:extLst>
            </p:cNvPr>
            <p:cNvSpPr/>
            <p:nvPr/>
          </p:nvSpPr>
          <p:spPr>
            <a:xfrm>
              <a:off x="6085076" y="9718415"/>
              <a:ext cx="405559" cy="196550"/>
            </a:xfrm>
            <a:prstGeom prst="roundRect">
              <a:avLst>
                <a:gd name="adj" fmla="val 6625"/>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latin typeface="Candara" panose="020E0502030303020204" pitchFamily="34" charset="0"/>
                <a:ea typeface="Meiryo UI" panose="020B0604030504040204" pitchFamily="50" charset="-128"/>
              </a:endParaRPr>
            </a:p>
          </p:txBody>
        </p:sp>
      </p:grpSp>
      <p:sp>
        <p:nvSpPr>
          <p:cNvPr id="172" name="正方形/長方形 171">
            <a:extLst>
              <a:ext uri="{FF2B5EF4-FFF2-40B4-BE49-F238E27FC236}">
                <a16:creationId xmlns:a16="http://schemas.microsoft.com/office/drawing/2014/main" id="{01EDEEBD-3C74-250D-B3C3-31B400DF703B}"/>
              </a:ext>
            </a:extLst>
          </p:cNvPr>
          <p:cNvSpPr/>
          <p:nvPr/>
        </p:nvSpPr>
        <p:spPr>
          <a:xfrm>
            <a:off x="4580735" y="9693040"/>
            <a:ext cx="126199" cy="212960"/>
          </a:xfrm>
          <a:prstGeom prst="rect">
            <a:avLst/>
          </a:prstGeom>
          <a:noFill/>
          <a:ln w="3810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latin typeface="Candara" panose="020E0502030303020204" pitchFamily="34" charset="0"/>
              <a:ea typeface="Meiryo UI" panose="020B0604030504040204" pitchFamily="50" charset="-128"/>
            </a:endParaRPr>
          </a:p>
        </p:txBody>
      </p:sp>
      <p:pic>
        <p:nvPicPr>
          <p:cNvPr id="173" name="図 172">
            <a:extLst>
              <a:ext uri="{FF2B5EF4-FFF2-40B4-BE49-F238E27FC236}">
                <a16:creationId xmlns:a16="http://schemas.microsoft.com/office/drawing/2014/main" id="{E1CA4F68-AB0C-F07C-B53E-A0BB90847241}"/>
              </a:ext>
            </a:extLst>
          </p:cNvPr>
          <p:cNvPicPr>
            <a:picLocks noChangeAspect="1"/>
          </p:cNvPicPr>
          <p:nvPr/>
        </p:nvPicPr>
        <p:blipFill>
          <a:blip r:embed="rId5"/>
          <a:stretch>
            <a:fillRect/>
          </a:stretch>
        </p:blipFill>
        <p:spPr>
          <a:xfrm>
            <a:off x="188913" y="8427491"/>
            <a:ext cx="2044733" cy="1080471"/>
          </a:xfrm>
          <a:prstGeom prst="rect">
            <a:avLst/>
          </a:prstGeom>
        </p:spPr>
      </p:pic>
      <p:sp>
        <p:nvSpPr>
          <p:cNvPr id="174" name="四角形: 角を丸くする 173">
            <a:extLst>
              <a:ext uri="{FF2B5EF4-FFF2-40B4-BE49-F238E27FC236}">
                <a16:creationId xmlns:a16="http://schemas.microsoft.com/office/drawing/2014/main" id="{A63FD2D2-AA0E-C73A-8088-2ADCD182A919}"/>
              </a:ext>
            </a:extLst>
          </p:cNvPr>
          <p:cNvSpPr/>
          <p:nvPr/>
        </p:nvSpPr>
        <p:spPr>
          <a:xfrm>
            <a:off x="1561413" y="9056033"/>
            <a:ext cx="629486" cy="421694"/>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latin typeface="Candara" panose="020E0502030303020204" pitchFamily="34" charset="0"/>
              <a:ea typeface="Meiryo UI" panose="020B0604030504040204" pitchFamily="50" charset="-128"/>
            </a:endParaRPr>
          </a:p>
        </p:txBody>
      </p:sp>
      <p:cxnSp>
        <p:nvCxnSpPr>
          <p:cNvPr id="175" name="直線コネクタ 174">
            <a:extLst>
              <a:ext uri="{FF2B5EF4-FFF2-40B4-BE49-F238E27FC236}">
                <a16:creationId xmlns:a16="http://schemas.microsoft.com/office/drawing/2014/main" id="{7D188EC9-AAE9-672D-8387-F8AC8EC4FE7B}"/>
              </a:ext>
            </a:extLst>
          </p:cNvPr>
          <p:cNvCxnSpPr>
            <a:cxnSpLocks/>
          </p:cNvCxnSpPr>
          <p:nvPr/>
        </p:nvCxnSpPr>
        <p:spPr>
          <a:xfrm>
            <a:off x="1842453" y="8100803"/>
            <a:ext cx="0" cy="87086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54CDC247-097A-F5FE-FF2E-109C42D821C7}"/>
              </a:ext>
            </a:extLst>
          </p:cNvPr>
          <p:cNvSpPr txBox="1">
            <a:spLocks/>
          </p:cNvSpPr>
          <p:nvPr/>
        </p:nvSpPr>
        <p:spPr>
          <a:xfrm>
            <a:off x="429673" y="7867866"/>
            <a:ext cx="1797399" cy="225063"/>
          </a:xfrm>
          <a:prstGeom prst="rect">
            <a:avLst/>
          </a:prstGeom>
        </p:spPr>
        <p:txBody>
          <a:bodyPr vert="horz" wrap="square" lIns="36005" tIns="36005" rIns="36005" bIns="36005" rtlCol="0">
            <a:sp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ダッシュボードで設定を選択する</a:t>
            </a:r>
          </a:p>
        </p:txBody>
      </p:sp>
      <p:grpSp>
        <p:nvGrpSpPr>
          <p:cNvPr id="177" name="グループ化 176">
            <a:extLst>
              <a:ext uri="{FF2B5EF4-FFF2-40B4-BE49-F238E27FC236}">
                <a16:creationId xmlns:a16="http://schemas.microsoft.com/office/drawing/2014/main" id="{63BDF02F-124E-AB39-B623-E93451B24297}"/>
              </a:ext>
            </a:extLst>
          </p:cNvPr>
          <p:cNvGrpSpPr/>
          <p:nvPr/>
        </p:nvGrpSpPr>
        <p:grpSpPr>
          <a:xfrm>
            <a:off x="188913" y="7867866"/>
            <a:ext cx="210757" cy="210757"/>
            <a:chOff x="603250" y="1238250"/>
            <a:chExt cx="444500" cy="444500"/>
          </a:xfrm>
        </p:grpSpPr>
        <p:sp>
          <p:nvSpPr>
            <p:cNvPr id="178" name="楕円 177">
              <a:extLst>
                <a:ext uri="{FF2B5EF4-FFF2-40B4-BE49-F238E27FC236}">
                  <a16:creationId xmlns:a16="http://schemas.microsoft.com/office/drawing/2014/main" id="{5C447B3B-D0A3-AE06-15B6-8AE0F4F2C78E}"/>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179" name="正方形/長方形 178">
              <a:extLst>
                <a:ext uri="{FF2B5EF4-FFF2-40B4-BE49-F238E27FC236}">
                  <a16:creationId xmlns:a16="http://schemas.microsoft.com/office/drawing/2014/main" id="{FBF515E9-BA9E-5A70-6AC7-E0EA2114F7D2}"/>
                </a:ext>
              </a:extLst>
            </p:cNvPr>
            <p:cNvSpPr/>
            <p:nvPr/>
          </p:nvSpPr>
          <p:spPr>
            <a:xfrm>
              <a:off x="747267" y="1272738"/>
              <a:ext cx="156467"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1</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cxnSp>
        <p:nvCxnSpPr>
          <p:cNvPr id="180" name="直線コネクタ 179">
            <a:extLst>
              <a:ext uri="{FF2B5EF4-FFF2-40B4-BE49-F238E27FC236}">
                <a16:creationId xmlns:a16="http://schemas.microsoft.com/office/drawing/2014/main" id="{C0053D79-FF1C-A54E-9C34-BCEEE55A0AF5}"/>
              </a:ext>
            </a:extLst>
          </p:cNvPr>
          <p:cNvCxnSpPr>
            <a:cxnSpLocks/>
          </p:cNvCxnSpPr>
          <p:nvPr/>
        </p:nvCxnSpPr>
        <p:spPr>
          <a:xfrm>
            <a:off x="188913" y="8105070"/>
            <a:ext cx="1976883" cy="0"/>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cxnSp>
        <p:nvCxnSpPr>
          <p:cNvPr id="154" name="コネクタ: カギ線 153">
            <a:extLst>
              <a:ext uri="{FF2B5EF4-FFF2-40B4-BE49-F238E27FC236}">
                <a16:creationId xmlns:a16="http://schemas.microsoft.com/office/drawing/2014/main" id="{0EB51304-BA9E-D53D-AADA-B992C884719E}"/>
              </a:ext>
            </a:extLst>
          </p:cNvPr>
          <p:cNvCxnSpPr>
            <a:cxnSpLocks/>
            <a:stCxn id="168" idx="1"/>
            <a:endCxn id="171" idx="3"/>
          </p:cNvCxnSpPr>
          <p:nvPr/>
        </p:nvCxnSpPr>
        <p:spPr>
          <a:xfrm rot="10800000" flipV="1">
            <a:off x="4932625" y="8039012"/>
            <a:ext cx="280876" cy="1034575"/>
          </a:xfrm>
          <a:prstGeom prst="bentConnector3">
            <a:avLst>
              <a:gd name="adj1" fmla="val 50000"/>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sp>
        <p:nvSpPr>
          <p:cNvPr id="184" name="テキスト ボックス 183">
            <a:extLst>
              <a:ext uri="{FF2B5EF4-FFF2-40B4-BE49-F238E27FC236}">
                <a16:creationId xmlns:a16="http://schemas.microsoft.com/office/drawing/2014/main" id="{3ABD91FC-5DA7-0601-2893-8A1900FBB1B1}"/>
              </a:ext>
            </a:extLst>
          </p:cNvPr>
          <p:cNvSpPr txBox="1">
            <a:spLocks/>
          </p:cNvSpPr>
          <p:nvPr/>
        </p:nvSpPr>
        <p:spPr>
          <a:xfrm>
            <a:off x="188914" y="748030"/>
            <a:ext cx="6480174" cy="563607"/>
          </a:xfrm>
          <a:prstGeom prst="rect">
            <a:avLst/>
          </a:prstGeom>
        </p:spPr>
        <p:txBody>
          <a:bodyPr vert="horz" wrap="square" lIns="36000" tIns="36000" rIns="36000" bIns="36000"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Meiryo UI" panose="020B0604030504040204" pitchFamily="50" charset="-128"/>
                <a:ea typeface="Meiryo UI" panose="020B060403050404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ct val="5000"/>
              </a:spcBef>
              <a:spcAft>
                <a:spcPct val="5000"/>
              </a:spcAft>
            </a:pPr>
            <a:r>
              <a:rPr lang="ja-JP" altLang="en-US" sz="1100" dirty="0"/>
              <a:t>下記のいずれかの方法でショートカットを設定してください。まずは推奨設定を入れたい場合には、</a:t>
            </a:r>
            <a:r>
              <a:rPr lang="en-US" altLang="ja-JP" sz="1100" dirty="0">
                <a:latin typeface="Candara" panose="020E0502030303020204" pitchFamily="34" charset="0"/>
                <a:ea typeface="Meiryo UI" panose="020B0604030504040204" pitchFamily="50" charset="-128"/>
                <a:hlinkClick r:id="rId10"/>
              </a:rPr>
              <a:t> Web</a:t>
            </a:r>
            <a:r>
              <a:rPr lang="ja-JP" altLang="en-US" sz="1100" dirty="0">
                <a:latin typeface="Candara" panose="020E0502030303020204" pitchFamily="34" charset="0"/>
                <a:ea typeface="Meiryo UI" panose="020B0604030504040204" pitchFamily="50" charset="-128"/>
                <a:hlinkClick r:id="rId10"/>
              </a:rPr>
              <a:t>サイト</a:t>
            </a:r>
            <a:r>
              <a:rPr lang="ja-JP" altLang="en-US" sz="1100" dirty="0"/>
              <a:t>から推奨設定をダウンロードしてインポートしてください。早速自分好みの設定をしたい場合には、ショートカットの追加からショートカットを設定してください</a:t>
            </a:r>
          </a:p>
        </p:txBody>
      </p:sp>
    </p:spTree>
    <p:extLst>
      <p:ext uri="{BB962C8B-B14F-4D97-AF65-F5344CB8AC3E}">
        <p14:creationId xmlns:p14="http://schemas.microsoft.com/office/powerpoint/2010/main" val="242119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89A4EF7A-8D3E-A079-E626-34BB37A03B50}"/>
              </a:ext>
            </a:extLst>
          </p:cNvPr>
          <p:cNvGraphicFramePr>
            <a:graphicFrameLocks noChangeAspect="1"/>
          </p:cNvGraphicFramePr>
          <p:nvPr>
            <p:custDataLst>
              <p:tags r:id="rId1"/>
            </p:custDataLst>
            <p:extLst>
              <p:ext uri="{D42A27DB-BD31-4B8C-83A1-F6EECF244321}">
                <p14:modId xmlns:p14="http://schemas.microsoft.com/office/powerpoint/2010/main" val="21228765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291" imgH="294" progId="TCLayout.ActiveDocument.1">
                  <p:embed/>
                </p:oleObj>
              </mc:Choice>
              <mc:Fallback>
                <p:oleObj name="think-cellスライド" r:id="rId3" imgW="291" imgH="294" progId="TCLayout.ActiveDocument.1">
                  <p:embed/>
                  <p:pic>
                    <p:nvPicPr>
                      <p:cNvPr id="8" name="think-cell data - do not delete" hidden="1">
                        <a:extLst>
                          <a:ext uri="{FF2B5EF4-FFF2-40B4-BE49-F238E27FC236}">
                            <a16:creationId xmlns:a16="http://schemas.microsoft.com/office/drawing/2014/main" id="{89A4EF7A-8D3E-A079-E626-34BB37A03B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タイトル 6">
            <a:extLst>
              <a:ext uri="{FF2B5EF4-FFF2-40B4-BE49-F238E27FC236}">
                <a16:creationId xmlns:a16="http://schemas.microsoft.com/office/drawing/2014/main" id="{253D67E9-5F9F-5756-735C-4E00E602DD65}"/>
              </a:ext>
            </a:extLst>
          </p:cNvPr>
          <p:cNvSpPr>
            <a:spLocks noGrp="1"/>
          </p:cNvSpPr>
          <p:nvPr>
            <p:ph type="title"/>
          </p:nvPr>
        </p:nvSpPr>
        <p:spPr/>
        <p:txBody>
          <a:bodyPr vert="horz"/>
          <a:lstStyle/>
          <a:p>
            <a:r>
              <a:rPr lang="ja-JP" altLang="en-US" dirty="0"/>
              <a:t>リボンの追加機能の説明 </a:t>
            </a:r>
            <a:r>
              <a:rPr lang="en-US" altLang="ja-JP" dirty="0"/>
              <a:t>(1/3)</a:t>
            </a:r>
            <a:endParaRPr lang="ja-JP" altLang="en-US" dirty="0"/>
          </a:p>
        </p:txBody>
      </p:sp>
      <p:grpSp>
        <p:nvGrpSpPr>
          <p:cNvPr id="11" name="グループ化 10">
            <a:extLst>
              <a:ext uri="{FF2B5EF4-FFF2-40B4-BE49-F238E27FC236}">
                <a16:creationId xmlns:a16="http://schemas.microsoft.com/office/drawing/2014/main" id="{A6CA1A21-5350-6BFE-CBA4-9B64981866CB}"/>
              </a:ext>
            </a:extLst>
          </p:cNvPr>
          <p:cNvGrpSpPr/>
          <p:nvPr/>
        </p:nvGrpSpPr>
        <p:grpSpPr>
          <a:xfrm>
            <a:off x="188912" y="814525"/>
            <a:ext cx="1737424" cy="209264"/>
            <a:chOff x="2540000" y="2457736"/>
            <a:chExt cx="3175000" cy="209264"/>
          </a:xfrm>
        </p:grpSpPr>
        <p:cxnSp>
          <p:nvCxnSpPr>
            <p:cNvPr id="9" name="直線コネクタ 8">
              <a:extLst>
                <a:ext uri="{FF2B5EF4-FFF2-40B4-BE49-F238E27FC236}">
                  <a16:creationId xmlns:a16="http://schemas.microsoft.com/office/drawing/2014/main" id="{133EDC54-A6A1-7272-41D1-24662CF020DF}"/>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065FAD8-869C-3990-6255-CD6E73B87EF9}"/>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Meiryo UI" panose="020B0604030504040204" pitchFamily="50" charset="-128"/>
                  <a:ea typeface="Meiryo UI" panose="020B0604030504040204" pitchFamily="50" charset="-128"/>
                </a:rPr>
                <a:t>機能名</a:t>
              </a:r>
            </a:p>
          </p:txBody>
        </p:sp>
      </p:grpSp>
      <p:grpSp>
        <p:nvGrpSpPr>
          <p:cNvPr id="23" name="グループ化 22">
            <a:extLst>
              <a:ext uri="{FF2B5EF4-FFF2-40B4-BE49-F238E27FC236}">
                <a16:creationId xmlns:a16="http://schemas.microsoft.com/office/drawing/2014/main" id="{A26C1E44-0393-5630-CF36-C4A28617147C}"/>
              </a:ext>
            </a:extLst>
          </p:cNvPr>
          <p:cNvGrpSpPr>
            <a:grpSpLocks/>
          </p:cNvGrpSpPr>
          <p:nvPr/>
        </p:nvGrpSpPr>
        <p:grpSpPr>
          <a:xfrm>
            <a:off x="257268" y="5649332"/>
            <a:ext cx="282391" cy="282393"/>
            <a:chOff x="5122618" y="1939985"/>
            <a:chExt cx="622380" cy="636405"/>
          </a:xfrm>
        </p:grpSpPr>
        <p:sp>
          <p:nvSpPr>
            <p:cNvPr id="24" name="正方形/長方形 23">
              <a:extLst>
                <a:ext uri="{FF2B5EF4-FFF2-40B4-BE49-F238E27FC236}">
                  <a16:creationId xmlns:a16="http://schemas.microsoft.com/office/drawing/2014/main" id="{5726D5E5-53E2-36C9-94A9-A27C3C5D6C20}"/>
                </a:ext>
              </a:extLst>
            </p:cNvPr>
            <p:cNvSpPr/>
            <p:nvPr/>
          </p:nvSpPr>
          <p:spPr>
            <a:xfrm>
              <a:off x="5122618" y="1946997"/>
              <a:ext cx="622380" cy="6223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Meiryo UI" panose="020B0604030504040204" pitchFamily="50" charset="-128"/>
                <a:ea typeface="Meiryo UI" panose="020B0604030504040204" pitchFamily="50" charset="-128"/>
              </a:endParaRPr>
            </a:p>
          </p:txBody>
        </p:sp>
        <p:grpSp>
          <p:nvGrpSpPr>
            <p:cNvPr id="25" name="グループ化 24">
              <a:extLst>
                <a:ext uri="{FF2B5EF4-FFF2-40B4-BE49-F238E27FC236}">
                  <a16:creationId xmlns:a16="http://schemas.microsoft.com/office/drawing/2014/main" id="{EDFC2045-594C-9961-EC4D-0CA71F31018A}"/>
                </a:ext>
              </a:extLst>
            </p:cNvPr>
            <p:cNvGrpSpPr/>
            <p:nvPr/>
          </p:nvGrpSpPr>
          <p:grpSpPr>
            <a:xfrm>
              <a:off x="5215809" y="1980847"/>
              <a:ext cx="421387" cy="540019"/>
              <a:chOff x="5260529" y="1980847"/>
              <a:chExt cx="421387" cy="540019"/>
            </a:xfrm>
          </p:grpSpPr>
          <p:sp>
            <p:nvSpPr>
              <p:cNvPr id="28" name="フリーフォーム: 図形 27">
                <a:extLst>
                  <a:ext uri="{FF2B5EF4-FFF2-40B4-BE49-F238E27FC236}">
                    <a16:creationId xmlns:a16="http://schemas.microsoft.com/office/drawing/2014/main" id="{BDBF6C6C-0456-3F85-6051-6C6DC3DA8BA1}"/>
                  </a:ext>
                </a:extLst>
              </p:cNvPr>
              <p:cNvSpPr/>
              <p:nvPr/>
            </p:nvSpPr>
            <p:spPr>
              <a:xfrm>
                <a:off x="5401077" y="1980847"/>
                <a:ext cx="280839" cy="411404"/>
              </a:xfrm>
              <a:custGeom>
                <a:avLst/>
                <a:gdLst>
                  <a:gd name="connsiteX0" fmla="*/ 0 w 331777"/>
                  <a:gd name="connsiteY0" fmla="*/ 0 h 458598"/>
                  <a:gd name="connsiteX1" fmla="*/ 278316 w 331777"/>
                  <a:gd name="connsiteY1" fmla="*/ 0 h 458598"/>
                  <a:gd name="connsiteX2" fmla="*/ 331777 w 331777"/>
                  <a:gd name="connsiteY2" fmla="*/ 53461 h 458598"/>
                  <a:gd name="connsiteX3" fmla="*/ 331777 w 331777"/>
                  <a:gd name="connsiteY3" fmla="*/ 458598 h 458598"/>
                  <a:gd name="connsiteX4" fmla="*/ 0 w 331777"/>
                  <a:gd name="connsiteY4" fmla="*/ 458598 h 45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77" h="458598">
                    <a:moveTo>
                      <a:pt x="0" y="0"/>
                    </a:moveTo>
                    <a:lnTo>
                      <a:pt x="278316" y="0"/>
                    </a:lnTo>
                    <a:lnTo>
                      <a:pt x="331777" y="53461"/>
                    </a:lnTo>
                    <a:lnTo>
                      <a:pt x="331777" y="458598"/>
                    </a:lnTo>
                    <a:lnTo>
                      <a:pt x="0" y="45859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72000" tIns="54000" rIns="72000" bIns="54000" rtlCol="0" anchor="ctr">
                <a:noAutofit/>
              </a:bodyPr>
              <a:lstStyle/>
              <a:p>
                <a:pPr algn="l"/>
                <a:endParaRPr kumimoji="1" lang="ja-JP" altLang="en-US" sz="1400" b="1" dirty="0" err="1">
                  <a:solidFill>
                    <a:schemeClr val="bg1"/>
                  </a:solidFill>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2472925F-687F-F236-8BA7-F14941705AB5}"/>
                  </a:ext>
                </a:extLst>
              </p:cNvPr>
              <p:cNvSpPr/>
              <p:nvPr/>
            </p:nvSpPr>
            <p:spPr>
              <a:xfrm>
                <a:off x="5260529" y="2087664"/>
                <a:ext cx="308417" cy="4332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Meiryo UI" panose="020B0604030504040204" pitchFamily="50" charset="-128"/>
                  <a:ea typeface="Meiryo UI" panose="020B0604030504040204" pitchFamily="50" charset="-128"/>
                </a:endParaRPr>
              </a:p>
            </p:txBody>
          </p:sp>
        </p:grpSp>
        <p:pic>
          <p:nvPicPr>
            <p:cNvPr id="26" name="Picture 6" descr="ファイル・書類のコピーのシルエット | 無料のAi・PNG白黒シルエットイラスト">
              <a:extLst>
                <a:ext uri="{FF2B5EF4-FFF2-40B4-BE49-F238E27FC236}">
                  <a16:creationId xmlns:a16="http://schemas.microsoft.com/office/drawing/2014/main" id="{32CD80E1-45A5-E955-EACC-9D23B05C3CA1}"/>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3000" b="85167" l="20000" r="80500">
                          <a14:foregroundMark x1="49500" y1="16500" x2="49500" y2="16500"/>
                          <a14:foregroundMark x1="72333" y1="22167" x2="72333" y2="22167"/>
                          <a14:foregroundMark x1="64667" y1="28333" x2="64667" y2="28333"/>
                          <a14:foregroundMark x1="73500" y1="29833" x2="73500" y2="29833"/>
                          <a14:foregroundMark x1="41667" y1="33667" x2="41667" y2="33667"/>
                          <a14:foregroundMark x1="41667" y1="32500" x2="41667" y2="32500"/>
                          <a14:foregroundMark x1="33000" y1="31833" x2="33000" y2="31833"/>
                          <a14:foregroundMark x1="27667" y1="32167" x2="27667" y2="32167"/>
                        </a14:backgroundRemoval>
                      </a14:imgEffect>
                    </a14:imgLayer>
                  </a14:imgProps>
                </a:ext>
                <a:ext uri="{28A0092B-C50C-407E-A947-70E740481C1C}">
                  <a14:useLocalDpi xmlns:a14="http://schemas.microsoft.com/office/drawing/2010/main" val="0"/>
                </a:ext>
              </a:extLst>
            </a:blip>
            <a:srcRect l="19174" t="12909" r="18348" b="13181"/>
            <a:stretch/>
          </p:blipFill>
          <p:spPr bwMode="auto">
            <a:xfrm>
              <a:off x="5164820" y="1939985"/>
              <a:ext cx="537976" cy="63640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グラフィックス 26" descr="マーカー 単色塗りつぶし">
              <a:extLst>
                <a:ext uri="{FF2B5EF4-FFF2-40B4-BE49-F238E27FC236}">
                  <a16:creationId xmlns:a16="http://schemas.microsoft.com/office/drawing/2014/main" id="{D6640235-A568-5DC5-7B83-25781C868D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64820" y="2161540"/>
              <a:ext cx="370840" cy="370840"/>
            </a:xfrm>
            <a:prstGeom prst="rect">
              <a:avLst/>
            </a:prstGeom>
          </p:spPr>
        </p:pic>
      </p:grpSp>
      <p:grpSp>
        <p:nvGrpSpPr>
          <p:cNvPr id="30" name="グループ化 29">
            <a:extLst>
              <a:ext uri="{FF2B5EF4-FFF2-40B4-BE49-F238E27FC236}">
                <a16:creationId xmlns:a16="http://schemas.microsoft.com/office/drawing/2014/main" id="{8427D24E-3659-2CC7-3082-61CE1AD32A1A}"/>
              </a:ext>
            </a:extLst>
          </p:cNvPr>
          <p:cNvGrpSpPr/>
          <p:nvPr/>
        </p:nvGrpSpPr>
        <p:grpSpPr>
          <a:xfrm>
            <a:off x="248845" y="5286533"/>
            <a:ext cx="299237" cy="299239"/>
            <a:chOff x="4231463" y="1793063"/>
            <a:chExt cx="775667" cy="775672"/>
          </a:xfrm>
        </p:grpSpPr>
        <p:sp>
          <p:nvSpPr>
            <p:cNvPr id="31" name="正方形/長方形 30">
              <a:extLst>
                <a:ext uri="{FF2B5EF4-FFF2-40B4-BE49-F238E27FC236}">
                  <a16:creationId xmlns:a16="http://schemas.microsoft.com/office/drawing/2014/main" id="{53B93D4C-2C5C-10D0-D204-1A40666ACACB}"/>
                </a:ext>
              </a:extLst>
            </p:cNvPr>
            <p:cNvSpPr/>
            <p:nvPr/>
          </p:nvSpPr>
          <p:spPr>
            <a:xfrm>
              <a:off x="4231463" y="1793063"/>
              <a:ext cx="775667" cy="7756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Meiryo UI" panose="020B0604030504040204" pitchFamily="50" charset="-128"/>
                <a:ea typeface="Meiryo UI" panose="020B0604030504040204" pitchFamily="50" charset="-128"/>
              </a:endParaRPr>
            </a:p>
          </p:txBody>
        </p:sp>
        <p:grpSp>
          <p:nvGrpSpPr>
            <p:cNvPr id="32" name="グループ化 31">
              <a:extLst>
                <a:ext uri="{FF2B5EF4-FFF2-40B4-BE49-F238E27FC236}">
                  <a16:creationId xmlns:a16="http://schemas.microsoft.com/office/drawing/2014/main" id="{2532EB87-D575-0B67-8ADE-431603E79A40}"/>
                </a:ext>
              </a:extLst>
            </p:cNvPr>
            <p:cNvGrpSpPr/>
            <p:nvPr/>
          </p:nvGrpSpPr>
          <p:grpSpPr>
            <a:xfrm>
              <a:off x="4313269" y="1806453"/>
              <a:ext cx="612054" cy="762282"/>
              <a:chOff x="4366346" y="1806453"/>
              <a:chExt cx="612054" cy="762282"/>
            </a:xfrm>
          </p:grpSpPr>
          <p:sp>
            <p:nvSpPr>
              <p:cNvPr id="33" name="正方形/長方形 32">
                <a:extLst>
                  <a:ext uri="{FF2B5EF4-FFF2-40B4-BE49-F238E27FC236}">
                    <a16:creationId xmlns:a16="http://schemas.microsoft.com/office/drawing/2014/main" id="{5392E584-9DEF-BECF-808E-ED40ECC00F3D}"/>
                  </a:ext>
                </a:extLst>
              </p:cNvPr>
              <p:cNvSpPr/>
              <p:nvPr/>
            </p:nvSpPr>
            <p:spPr>
              <a:xfrm>
                <a:off x="4408631" y="1914246"/>
                <a:ext cx="513889" cy="6085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Meiryo UI" panose="020B0604030504040204" pitchFamily="50" charset="-128"/>
                  <a:ea typeface="Meiryo UI" panose="020B0604030504040204" pitchFamily="50" charset="-128"/>
                </a:endParaRPr>
              </a:p>
            </p:txBody>
          </p:sp>
          <p:grpSp>
            <p:nvGrpSpPr>
              <p:cNvPr id="34" name="グループ化 33">
                <a:extLst>
                  <a:ext uri="{FF2B5EF4-FFF2-40B4-BE49-F238E27FC236}">
                    <a16:creationId xmlns:a16="http://schemas.microsoft.com/office/drawing/2014/main" id="{0A97D0D9-B346-4074-C27B-56FD38606A9A}"/>
                  </a:ext>
                </a:extLst>
              </p:cNvPr>
              <p:cNvGrpSpPr/>
              <p:nvPr/>
            </p:nvGrpSpPr>
            <p:grpSpPr>
              <a:xfrm>
                <a:off x="4366346" y="1806453"/>
                <a:ext cx="612054" cy="762282"/>
                <a:chOff x="4366346" y="1806453"/>
                <a:chExt cx="612054" cy="762282"/>
              </a:xfrm>
            </p:grpSpPr>
            <p:pic>
              <p:nvPicPr>
                <p:cNvPr id="35" name="グラフィックス 34" descr="クリップボード 単色塗りつぶし">
                  <a:extLst>
                    <a:ext uri="{FF2B5EF4-FFF2-40B4-BE49-F238E27FC236}">
                      <a16:creationId xmlns:a16="http://schemas.microsoft.com/office/drawing/2014/main" id="{8A273A11-F124-D8B3-C355-E236543252F2}"/>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16398" t="7833" r="16935" b="8802"/>
                <a:stretch/>
              </p:blipFill>
              <p:spPr>
                <a:xfrm>
                  <a:off x="4366346" y="1806453"/>
                  <a:ext cx="609600" cy="762282"/>
                </a:xfrm>
                <a:prstGeom prst="rect">
                  <a:avLst/>
                </a:prstGeom>
              </p:spPr>
            </p:pic>
            <p:pic>
              <p:nvPicPr>
                <p:cNvPr id="36" name="グラフィックス 35" descr="マーカー 単色塗りつぶし">
                  <a:extLst>
                    <a:ext uri="{FF2B5EF4-FFF2-40B4-BE49-F238E27FC236}">
                      <a16:creationId xmlns:a16="http://schemas.microsoft.com/office/drawing/2014/main" id="{A2866520-0181-A17B-0D6C-EEF41A9BBC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68800" y="1938020"/>
                  <a:ext cx="609600" cy="609600"/>
                </a:xfrm>
                <a:prstGeom prst="rect">
                  <a:avLst/>
                </a:prstGeom>
              </p:spPr>
            </p:pic>
          </p:grpSp>
        </p:grpSp>
      </p:grpSp>
      <p:grpSp>
        <p:nvGrpSpPr>
          <p:cNvPr id="37" name="グループ化 36">
            <a:extLst>
              <a:ext uri="{FF2B5EF4-FFF2-40B4-BE49-F238E27FC236}">
                <a16:creationId xmlns:a16="http://schemas.microsoft.com/office/drawing/2014/main" id="{4D5DB736-FF20-DC6E-76A0-225540662A11}"/>
              </a:ext>
            </a:extLst>
          </p:cNvPr>
          <p:cNvGrpSpPr>
            <a:grpSpLocks/>
          </p:cNvGrpSpPr>
          <p:nvPr/>
        </p:nvGrpSpPr>
        <p:grpSpPr>
          <a:xfrm>
            <a:off x="261383" y="7035597"/>
            <a:ext cx="274161" cy="274163"/>
            <a:chOff x="6197098" y="1932330"/>
            <a:chExt cx="657220" cy="542925"/>
          </a:xfrm>
        </p:grpSpPr>
        <p:sp>
          <p:nvSpPr>
            <p:cNvPr id="38" name="フリーフォーム: 図形 37">
              <a:extLst>
                <a:ext uri="{FF2B5EF4-FFF2-40B4-BE49-F238E27FC236}">
                  <a16:creationId xmlns:a16="http://schemas.microsoft.com/office/drawing/2014/main" id="{C2FA47AB-39FF-39C3-5B33-3EB9CD55209F}"/>
                </a:ext>
              </a:extLst>
            </p:cNvPr>
            <p:cNvSpPr/>
            <p:nvPr/>
          </p:nvSpPr>
          <p:spPr>
            <a:xfrm>
              <a:off x="6510194" y="2223739"/>
              <a:ext cx="344123" cy="251516"/>
            </a:xfrm>
            <a:custGeom>
              <a:avLst/>
              <a:gdLst>
                <a:gd name="connsiteX0" fmla="*/ 237837 w 344123"/>
                <a:gd name="connsiteY0" fmla="*/ 14645 h 251516"/>
                <a:gd name="connsiteX1" fmla="*/ 207533 w 344123"/>
                <a:gd name="connsiteY1" fmla="*/ 15171 h 251516"/>
                <a:gd name="connsiteX2" fmla="*/ 207533 w 344123"/>
                <a:gd name="connsiteY2" fmla="*/ 44948 h 251516"/>
                <a:gd name="connsiteX3" fmla="*/ 270962 w 344123"/>
                <a:gd name="connsiteY3" fmla="*/ 108378 h 251516"/>
                <a:gd name="connsiteX4" fmla="*/ 188995 w 344123"/>
                <a:gd name="connsiteY4" fmla="*/ 108378 h 251516"/>
                <a:gd name="connsiteX5" fmla="*/ 103127 w 344123"/>
                <a:gd name="connsiteY5" fmla="*/ 72809 h 251516"/>
                <a:gd name="connsiteX6" fmla="*/ 30311 w 344123"/>
                <a:gd name="connsiteY6" fmla="*/ 0 h 251516"/>
                <a:gd name="connsiteX7" fmla="*/ 0 w 344123"/>
                <a:gd name="connsiteY7" fmla="*/ 30297 h 251516"/>
                <a:gd name="connsiteX8" fmla="*/ 72816 w 344123"/>
                <a:gd name="connsiteY8" fmla="*/ 103120 h 251516"/>
                <a:gd name="connsiteX9" fmla="*/ 188995 w 344123"/>
                <a:gd name="connsiteY9" fmla="*/ 151240 h 251516"/>
                <a:gd name="connsiteX10" fmla="*/ 270962 w 344123"/>
                <a:gd name="connsiteY10" fmla="*/ 151240 h 251516"/>
                <a:gd name="connsiteX11" fmla="*/ 207533 w 344123"/>
                <a:gd name="connsiteY11" fmla="*/ 214670 h 251516"/>
                <a:gd name="connsiteX12" fmla="*/ 207007 w 344123"/>
                <a:gd name="connsiteY12" fmla="*/ 244974 h 251516"/>
                <a:gd name="connsiteX13" fmla="*/ 237310 w 344123"/>
                <a:gd name="connsiteY13" fmla="*/ 245500 h 251516"/>
                <a:gd name="connsiteX14" fmla="*/ 237837 w 344123"/>
                <a:gd name="connsiteY14" fmla="*/ 244974 h 251516"/>
                <a:gd name="connsiteX15" fmla="*/ 337849 w 344123"/>
                <a:gd name="connsiteY15" fmla="*/ 144961 h 251516"/>
                <a:gd name="connsiteX16" fmla="*/ 337849 w 344123"/>
                <a:gd name="connsiteY16" fmla="*/ 114657 h 2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4123" h="251516">
                  <a:moveTo>
                    <a:pt x="237837" y="14645"/>
                  </a:moveTo>
                  <a:cubicBezTo>
                    <a:pt x="229323" y="6422"/>
                    <a:pt x="215756" y="6658"/>
                    <a:pt x="207533" y="15171"/>
                  </a:cubicBezTo>
                  <a:cubicBezTo>
                    <a:pt x="199512" y="23477"/>
                    <a:pt x="199512" y="36643"/>
                    <a:pt x="207533" y="44948"/>
                  </a:cubicBezTo>
                  <a:lnTo>
                    <a:pt x="270962" y="108378"/>
                  </a:lnTo>
                  <a:lnTo>
                    <a:pt x="188995" y="108378"/>
                  </a:lnTo>
                  <a:cubicBezTo>
                    <a:pt x="156771" y="108464"/>
                    <a:pt x="125851" y="95656"/>
                    <a:pt x="103127" y="72809"/>
                  </a:cubicBezTo>
                  <a:lnTo>
                    <a:pt x="30311" y="0"/>
                  </a:lnTo>
                  <a:lnTo>
                    <a:pt x="0" y="30297"/>
                  </a:lnTo>
                  <a:lnTo>
                    <a:pt x="72816" y="103120"/>
                  </a:lnTo>
                  <a:cubicBezTo>
                    <a:pt x="103564" y="134030"/>
                    <a:pt x="145397" y="151357"/>
                    <a:pt x="188995" y="151240"/>
                  </a:cubicBezTo>
                  <a:lnTo>
                    <a:pt x="270962" y="151240"/>
                  </a:lnTo>
                  <a:lnTo>
                    <a:pt x="207533" y="214670"/>
                  </a:lnTo>
                  <a:cubicBezTo>
                    <a:pt x="199019" y="222892"/>
                    <a:pt x="198783" y="236460"/>
                    <a:pt x="207007" y="244974"/>
                  </a:cubicBezTo>
                  <a:cubicBezTo>
                    <a:pt x="215229" y="253487"/>
                    <a:pt x="228796" y="253723"/>
                    <a:pt x="237310" y="245500"/>
                  </a:cubicBezTo>
                  <a:cubicBezTo>
                    <a:pt x="237489" y="245328"/>
                    <a:pt x="237664" y="245152"/>
                    <a:pt x="237837" y="244974"/>
                  </a:cubicBezTo>
                  <a:lnTo>
                    <a:pt x="337849" y="144961"/>
                  </a:lnTo>
                  <a:cubicBezTo>
                    <a:pt x="346215" y="136592"/>
                    <a:pt x="346215" y="123026"/>
                    <a:pt x="337849" y="114657"/>
                  </a:cubicBezTo>
                  <a:close/>
                </a:path>
              </a:pathLst>
            </a:custGeom>
            <a:solidFill>
              <a:srgbClr val="000000"/>
            </a:solidFill>
            <a:ln w="19050" cap="flat">
              <a:solidFill>
                <a:srgbClr val="000000"/>
              </a:solidFill>
              <a:prstDash val="solid"/>
              <a:miter/>
            </a:ln>
          </p:spPr>
          <p:txBody>
            <a:bodyPr rtlCol="0" anchor="ctr">
              <a:noAutofit/>
            </a:bodyPr>
            <a:lstStyle/>
            <a:p>
              <a:endParaRPr lang="ja-JP" altLang="en-US" sz="1600">
                <a:latin typeface="Meiryo UI" panose="020B0604030504040204" pitchFamily="50" charset="-128"/>
                <a:ea typeface="Meiryo UI" panose="020B0604030504040204" pitchFamily="50" charset="-128"/>
              </a:endParaRPr>
            </a:p>
          </p:txBody>
        </p:sp>
        <p:sp>
          <p:nvSpPr>
            <p:cNvPr id="39" name="フリーフォーム: 図形 38">
              <a:extLst>
                <a:ext uri="{FF2B5EF4-FFF2-40B4-BE49-F238E27FC236}">
                  <a16:creationId xmlns:a16="http://schemas.microsoft.com/office/drawing/2014/main" id="{805369F4-7674-20DD-658A-01F4E29B4A6B}"/>
                </a:ext>
              </a:extLst>
            </p:cNvPr>
            <p:cNvSpPr/>
            <p:nvPr/>
          </p:nvSpPr>
          <p:spPr>
            <a:xfrm>
              <a:off x="6197098" y="2032079"/>
              <a:ext cx="272691" cy="151240"/>
            </a:xfrm>
            <a:custGeom>
              <a:avLst/>
              <a:gdLst>
                <a:gd name="connsiteX0" fmla="*/ 21431 w 272691"/>
                <a:gd name="connsiteY0" fmla="*/ 42863 h 151240"/>
                <a:gd name="connsiteX1" fmla="*/ 83696 w 272691"/>
                <a:gd name="connsiteY1" fmla="*/ 42863 h 151240"/>
                <a:gd name="connsiteX2" fmla="*/ 169564 w 272691"/>
                <a:gd name="connsiteY2" fmla="*/ 78432 h 151240"/>
                <a:gd name="connsiteX3" fmla="*/ 242380 w 272691"/>
                <a:gd name="connsiteY3" fmla="*/ 151241 h 151240"/>
                <a:gd name="connsiteX4" fmla="*/ 272691 w 272691"/>
                <a:gd name="connsiteY4" fmla="*/ 120944 h 151240"/>
                <a:gd name="connsiteX5" fmla="*/ 199875 w 272691"/>
                <a:gd name="connsiteY5" fmla="*/ 48121 h 151240"/>
                <a:gd name="connsiteX6" fmla="*/ 83696 w 272691"/>
                <a:gd name="connsiteY6" fmla="*/ 1 h 151240"/>
                <a:gd name="connsiteX7" fmla="*/ 21431 w 272691"/>
                <a:gd name="connsiteY7" fmla="*/ 1 h 151240"/>
                <a:gd name="connsiteX8" fmla="*/ 0 w 272691"/>
                <a:gd name="connsiteY8" fmla="*/ 21432 h 151240"/>
                <a:gd name="connsiteX9" fmla="*/ 21431 w 272691"/>
                <a:gd name="connsiteY9" fmla="*/ 42863 h 15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691" h="151240">
                  <a:moveTo>
                    <a:pt x="21431" y="42863"/>
                  </a:moveTo>
                  <a:lnTo>
                    <a:pt x="83696" y="42863"/>
                  </a:lnTo>
                  <a:cubicBezTo>
                    <a:pt x="115920" y="42777"/>
                    <a:pt x="146840" y="55585"/>
                    <a:pt x="169564" y="78432"/>
                  </a:cubicBezTo>
                  <a:lnTo>
                    <a:pt x="242380" y="151241"/>
                  </a:lnTo>
                  <a:lnTo>
                    <a:pt x="272691" y="120944"/>
                  </a:lnTo>
                  <a:lnTo>
                    <a:pt x="199875" y="48121"/>
                  </a:lnTo>
                  <a:cubicBezTo>
                    <a:pt x="169128" y="17211"/>
                    <a:pt x="127294" y="-116"/>
                    <a:pt x="83696" y="1"/>
                  </a:cubicBezTo>
                  <a:lnTo>
                    <a:pt x="21431" y="1"/>
                  </a:lnTo>
                  <a:cubicBezTo>
                    <a:pt x="9595" y="1"/>
                    <a:pt x="0" y="9595"/>
                    <a:pt x="0" y="21432"/>
                  </a:cubicBezTo>
                  <a:cubicBezTo>
                    <a:pt x="0" y="33268"/>
                    <a:pt x="9595" y="42863"/>
                    <a:pt x="21431" y="42863"/>
                  </a:cubicBezTo>
                  <a:close/>
                </a:path>
              </a:pathLst>
            </a:custGeom>
            <a:solidFill>
              <a:srgbClr val="000000"/>
            </a:solidFill>
            <a:ln w="19050" cap="flat">
              <a:solidFill>
                <a:srgbClr val="000000"/>
              </a:solidFill>
              <a:prstDash val="solid"/>
              <a:miter/>
            </a:ln>
          </p:spPr>
          <p:txBody>
            <a:bodyPr rtlCol="0" anchor="ctr">
              <a:noAutofit/>
            </a:bodyPr>
            <a:lstStyle/>
            <a:p>
              <a:endParaRPr lang="ja-JP" altLang="en-US" sz="1600">
                <a:latin typeface="Meiryo UI" panose="020B0604030504040204" pitchFamily="50" charset="-128"/>
                <a:ea typeface="Meiryo UI" panose="020B0604030504040204" pitchFamily="50" charset="-128"/>
              </a:endParaRPr>
            </a:p>
          </p:txBody>
        </p:sp>
        <p:sp>
          <p:nvSpPr>
            <p:cNvPr id="40" name="フリーフォーム: 図形 39">
              <a:extLst>
                <a:ext uri="{FF2B5EF4-FFF2-40B4-BE49-F238E27FC236}">
                  <a16:creationId xmlns:a16="http://schemas.microsoft.com/office/drawing/2014/main" id="{EC03A9FF-2B25-8C9D-CDC2-23C709260479}"/>
                </a:ext>
              </a:extLst>
            </p:cNvPr>
            <p:cNvSpPr/>
            <p:nvPr/>
          </p:nvSpPr>
          <p:spPr>
            <a:xfrm>
              <a:off x="6197098" y="1932330"/>
              <a:ext cx="657220" cy="442649"/>
            </a:xfrm>
            <a:custGeom>
              <a:avLst/>
              <a:gdLst>
                <a:gd name="connsiteX0" fmla="*/ 502091 w 657220"/>
                <a:gd name="connsiteY0" fmla="*/ 142612 h 442649"/>
                <a:gd name="connsiteX1" fmla="*/ 584059 w 657220"/>
                <a:gd name="connsiteY1" fmla="*/ 142612 h 442649"/>
                <a:gd name="connsiteX2" fmla="*/ 520629 w 657220"/>
                <a:gd name="connsiteY2" fmla="*/ 206041 h 442649"/>
                <a:gd name="connsiteX3" fmla="*/ 520103 w 657220"/>
                <a:gd name="connsiteY3" fmla="*/ 236345 h 442649"/>
                <a:gd name="connsiteX4" fmla="*/ 550407 w 657220"/>
                <a:gd name="connsiteY4" fmla="*/ 236871 h 442649"/>
                <a:gd name="connsiteX5" fmla="*/ 550933 w 657220"/>
                <a:gd name="connsiteY5" fmla="*/ 236345 h 442649"/>
                <a:gd name="connsiteX6" fmla="*/ 650946 w 657220"/>
                <a:gd name="connsiteY6" fmla="*/ 136332 h 442649"/>
                <a:gd name="connsiteX7" fmla="*/ 650946 w 657220"/>
                <a:gd name="connsiteY7" fmla="*/ 106029 h 442649"/>
                <a:gd name="connsiteX8" fmla="*/ 550933 w 657220"/>
                <a:gd name="connsiteY8" fmla="*/ 6016 h 442649"/>
                <a:gd name="connsiteX9" fmla="*/ 520629 w 657220"/>
                <a:gd name="connsiteY9" fmla="*/ 6543 h 442649"/>
                <a:gd name="connsiteX10" fmla="*/ 520629 w 657220"/>
                <a:gd name="connsiteY10" fmla="*/ 36320 h 442649"/>
                <a:gd name="connsiteX11" fmla="*/ 584059 w 657220"/>
                <a:gd name="connsiteY11" fmla="*/ 99749 h 442649"/>
                <a:gd name="connsiteX12" fmla="*/ 502091 w 657220"/>
                <a:gd name="connsiteY12" fmla="*/ 99749 h 442649"/>
                <a:gd name="connsiteX13" fmla="*/ 385913 w 657220"/>
                <a:gd name="connsiteY13" fmla="*/ 147870 h 442649"/>
                <a:gd name="connsiteX14" fmla="*/ 169564 w 657220"/>
                <a:gd name="connsiteY14" fmla="*/ 364218 h 442649"/>
                <a:gd name="connsiteX15" fmla="*/ 83696 w 657220"/>
                <a:gd name="connsiteY15" fmla="*/ 399787 h 442649"/>
                <a:gd name="connsiteX16" fmla="*/ 21431 w 657220"/>
                <a:gd name="connsiteY16" fmla="*/ 399787 h 442649"/>
                <a:gd name="connsiteX17" fmla="*/ 0 w 657220"/>
                <a:gd name="connsiteY17" fmla="*/ 421218 h 442649"/>
                <a:gd name="connsiteX18" fmla="*/ 21431 w 657220"/>
                <a:gd name="connsiteY18" fmla="*/ 442649 h 442649"/>
                <a:gd name="connsiteX19" fmla="*/ 83696 w 657220"/>
                <a:gd name="connsiteY19" fmla="*/ 442649 h 442649"/>
                <a:gd name="connsiteX20" fmla="*/ 199875 w 657220"/>
                <a:gd name="connsiteY20" fmla="*/ 394529 h 442649"/>
                <a:gd name="connsiteX21" fmla="*/ 416223 w 657220"/>
                <a:gd name="connsiteY21" fmla="*/ 178180 h 442649"/>
                <a:gd name="connsiteX22" fmla="*/ 502091 w 657220"/>
                <a:gd name="connsiteY22" fmla="*/ 142612 h 44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7220" h="442649">
                  <a:moveTo>
                    <a:pt x="502091" y="142612"/>
                  </a:moveTo>
                  <a:lnTo>
                    <a:pt x="584059" y="142612"/>
                  </a:lnTo>
                  <a:lnTo>
                    <a:pt x="520629" y="206041"/>
                  </a:lnTo>
                  <a:cubicBezTo>
                    <a:pt x="512115" y="214264"/>
                    <a:pt x="511880" y="227831"/>
                    <a:pt x="520103" y="236345"/>
                  </a:cubicBezTo>
                  <a:cubicBezTo>
                    <a:pt x="528325" y="244859"/>
                    <a:pt x="541893" y="245095"/>
                    <a:pt x="550407" y="236871"/>
                  </a:cubicBezTo>
                  <a:cubicBezTo>
                    <a:pt x="550585" y="236699"/>
                    <a:pt x="550760" y="236523"/>
                    <a:pt x="550933" y="236345"/>
                  </a:cubicBezTo>
                  <a:lnTo>
                    <a:pt x="650946" y="136332"/>
                  </a:lnTo>
                  <a:cubicBezTo>
                    <a:pt x="659312" y="127963"/>
                    <a:pt x="659312" y="114397"/>
                    <a:pt x="650946" y="106029"/>
                  </a:cubicBezTo>
                  <a:lnTo>
                    <a:pt x="550933" y="6016"/>
                  </a:lnTo>
                  <a:cubicBezTo>
                    <a:pt x="542419" y="-2207"/>
                    <a:pt x="528852" y="-1971"/>
                    <a:pt x="520629" y="6543"/>
                  </a:cubicBezTo>
                  <a:cubicBezTo>
                    <a:pt x="512608" y="14848"/>
                    <a:pt x="512608" y="28015"/>
                    <a:pt x="520629" y="36320"/>
                  </a:cubicBezTo>
                  <a:lnTo>
                    <a:pt x="584059" y="99749"/>
                  </a:lnTo>
                  <a:lnTo>
                    <a:pt x="502091" y="99749"/>
                  </a:lnTo>
                  <a:cubicBezTo>
                    <a:pt x="458493" y="99633"/>
                    <a:pt x="416660" y="116960"/>
                    <a:pt x="385913" y="147870"/>
                  </a:cubicBezTo>
                  <a:lnTo>
                    <a:pt x="169564" y="364218"/>
                  </a:lnTo>
                  <a:cubicBezTo>
                    <a:pt x="146840" y="387065"/>
                    <a:pt x="115920" y="399872"/>
                    <a:pt x="83696" y="399787"/>
                  </a:cubicBezTo>
                  <a:lnTo>
                    <a:pt x="21431" y="399787"/>
                  </a:lnTo>
                  <a:cubicBezTo>
                    <a:pt x="9595" y="399787"/>
                    <a:pt x="0" y="409382"/>
                    <a:pt x="0" y="421218"/>
                  </a:cubicBezTo>
                  <a:cubicBezTo>
                    <a:pt x="0" y="433054"/>
                    <a:pt x="9595" y="442649"/>
                    <a:pt x="21431" y="442649"/>
                  </a:cubicBezTo>
                  <a:lnTo>
                    <a:pt x="83696" y="442649"/>
                  </a:lnTo>
                  <a:cubicBezTo>
                    <a:pt x="127294" y="442766"/>
                    <a:pt x="169128" y="425438"/>
                    <a:pt x="199875" y="394529"/>
                  </a:cubicBezTo>
                  <a:lnTo>
                    <a:pt x="416223" y="178180"/>
                  </a:lnTo>
                  <a:cubicBezTo>
                    <a:pt x="438948" y="155333"/>
                    <a:pt x="469867" y="142526"/>
                    <a:pt x="502091" y="142612"/>
                  </a:cubicBezTo>
                  <a:close/>
                </a:path>
              </a:pathLst>
            </a:custGeom>
            <a:solidFill>
              <a:srgbClr val="000000"/>
            </a:solidFill>
            <a:ln w="19050" cap="flat">
              <a:solidFill>
                <a:srgbClr val="000000"/>
              </a:solidFill>
              <a:prstDash val="solid"/>
              <a:miter/>
            </a:ln>
          </p:spPr>
          <p:txBody>
            <a:bodyPr rtlCol="0" anchor="ctr">
              <a:noAutofit/>
            </a:bodyPr>
            <a:lstStyle/>
            <a:p>
              <a:endParaRPr lang="ja-JP" altLang="en-US" sz="1600">
                <a:latin typeface="Meiryo UI" panose="020B0604030504040204" pitchFamily="50" charset="-128"/>
                <a:ea typeface="Meiryo UI" panose="020B0604030504040204" pitchFamily="50" charset="-128"/>
              </a:endParaRPr>
            </a:p>
          </p:txBody>
        </p:sp>
      </p:grpSp>
      <p:pic>
        <p:nvPicPr>
          <p:cNvPr id="43" name="Picture 2" descr="SizeToControlHeightAndWidth">
            <a:extLst>
              <a:ext uri="{FF2B5EF4-FFF2-40B4-BE49-F238E27FC236}">
                <a16:creationId xmlns:a16="http://schemas.microsoft.com/office/drawing/2014/main" id="{6E6BB756-72AF-2ED7-5B91-88293538C31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913" y="1354391"/>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SizeToControlHeight">
            <a:extLst>
              <a:ext uri="{FF2B5EF4-FFF2-40B4-BE49-F238E27FC236}">
                <a16:creationId xmlns:a16="http://schemas.microsoft.com/office/drawing/2014/main" id="{F548451A-40A0-9201-24DD-36FDFC9C2E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913" y="2068251"/>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SizeToControlWidth">
            <a:extLst>
              <a:ext uri="{FF2B5EF4-FFF2-40B4-BE49-F238E27FC236}">
                <a16:creationId xmlns:a16="http://schemas.microsoft.com/office/drawing/2014/main" id="{4F4DEB47-3B75-A3E5-7230-E69AE72461A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8913" y="1692271"/>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OutlineWeightGallery">
            <a:extLst>
              <a:ext uri="{FF2B5EF4-FFF2-40B4-BE49-F238E27FC236}">
                <a16:creationId xmlns:a16="http://schemas.microsoft.com/office/drawing/2014/main" id="{A6F0E296-A5DA-B838-C562-1BBF1BC76C7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8913" y="2413751"/>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4" descr="OutlineDashesGallery">
            <a:extLst>
              <a:ext uri="{FF2B5EF4-FFF2-40B4-BE49-F238E27FC236}">
                <a16:creationId xmlns:a16="http://schemas.microsoft.com/office/drawing/2014/main" id="{44568232-51E4-AFB3-F264-B71917BD63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8913" y="2751631"/>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6" descr="ArrowsMore">
            <a:extLst>
              <a:ext uri="{FF2B5EF4-FFF2-40B4-BE49-F238E27FC236}">
                <a16:creationId xmlns:a16="http://schemas.microsoft.com/office/drawing/2014/main" id="{09FD2A7E-061E-DAB0-4C9A-DA1C06201E8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913" y="3553121"/>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8" descr="InkColorMoreColorsDialog">
            <a:extLst>
              <a:ext uri="{FF2B5EF4-FFF2-40B4-BE49-F238E27FC236}">
                <a16:creationId xmlns:a16="http://schemas.microsoft.com/office/drawing/2014/main" id="{B29271B8-3E66-3D60-38EC-14B1D634F8F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8913" y="5924165"/>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0" descr="TableSelectMenu">
            <a:extLst>
              <a:ext uri="{FF2B5EF4-FFF2-40B4-BE49-F238E27FC236}">
                <a16:creationId xmlns:a16="http://schemas.microsoft.com/office/drawing/2014/main" id="{05CEC6B0-7F5B-A7F1-70F4-D94AE8FD6A0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8913" y="6274740"/>
            <a:ext cx="419100" cy="4191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グループ化 11">
            <a:extLst>
              <a:ext uri="{FF2B5EF4-FFF2-40B4-BE49-F238E27FC236}">
                <a16:creationId xmlns:a16="http://schemas.microsoft.com/office/drawing/2014/main" id="{E8699038-6BBE-3936-5831-1B62B45ED94E}"/>
              </a:ext>
            </a:extLst>
          </p:cNvPr>
          <p:cNvGrpSpPr/>
          <p:nvPr/>
        </p:nvGrpSpPr>
        <p:grpSpPr>
          <a:xfrm>
            <a:off x="2011647" y="814525"/>
            <a:ext cx="2641375" cy="209264"/>
            <a:chOff x="2540000" y="2457736"/>
            <a:chExt cx="3175000" cy="209264"/>
          </a:xfrm>
        </p:grpSpPr>
        <p:cxnSp>
          <p:nvCxnSpPr>
            <p:cNvPr id="13" name="直線コネクタ 12">
              <a:extLst>
                <a:ext uri="{FF2B5EF4-FFF2-40B4-BE49-F238E27FC236}">
                  <a16:creationId xmlns:a16="http://schemas.microsoft.com/office/drawing/2014/main" id="{42EF20D0-C3A8-45E3-B49F-BA4D29DFE5A9}"/>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5C1135C-759E-CF58-70B9-990F3F57B96C}"/>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Meiryo UI" panose="020B0604030504040204" pitchFamily="50" charset="-128"/>
                  <a:ea typeface="Meiryo UI" panose="020B0604030504040204" pitchFamily="50" charset="-128"/>
                </a:rPr>
                <a:t>説明</a:t>
              </a:r>
            </a:p>
          </p:txBody>
        </p:sp>
      </p:grpSp>
      <p:grpSp>
        <p:nvGrpSpPr>
          <p:cNvPr id="15" name="グループ化 14">
            <a:extLst>
              <a:ext uri="{FF2B5EF4-FFF2-40B4-BE49-F238E27FC236}">
                <a16:creationId xmlns:a16="http://schemas.microsoft.com/office/drawing/2014/main" id="{6E406109-6DDC-FDC2-A3A6-8D4AB510D825}"/>
              </a:ext>
            </a:extLst>
          </p:cNvPr>
          <p:cNvGrpSpPr/>
          <p:nvPr/>
        </p:nvGrpSpPr>
        <p:grpSpPr>
          <a:xfrm>
            <a:off x="4734046" y="814525"/>
            <a:ext cx="1935042" cy="209264"/>
            <a:chOff x="2540000" y="2457736"/>
            <a:chExt cx="3175000" cy="209264"/>
          </a:xfrm>
        </p:grpSpPr>
        <p:cxnSp>
          <p:nvCxnSpPr>
            <p:cNvPr id="16" name="直線コネクタ 15">
              <a:extLst>
                <a:ext uri="{FF2B5EF4-FFF2-40B4-BE49-F238E27FC236}">
                  <a16:creationId xmlns:a16="http://schemas.microsoft.com/office/drawing/2014/main" id="{FDBBAC64-DFFA-A886-035F-9CAE48E37AA0}"/>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6EC8B5-9BC6-397F-BF23-7A7F962E99DF}"/>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Meiryo UI" panose="020B0604030504040204" pitchFamily="50" charset="-128"/>
                  <a:ea typeface="Meiryo UI" panose="020B0604030504040204" pitchFamily="50" charset="-128"/>
                </a:rPr>
                <a:t>使用方法</a:t>
              </a:r>
            </a:p>
          </p:txBody>
        </p:sp>
      </p:grpSp>
      <p:pic>
        <p:nvPicPr>
          <p:cNvPr id="22" name="図 21">
            <a:extLst>
              <a:ext uri="{FF2B5EF4-FFF2-40B4-BE49-F238E27FC236}">
                <a16:creationId xmlns:a16="http://schemas.microsoft.com/office/drawing/2014/main" id="{8A4F6D80-6211-74AA-8A7E-574BA61ED181}"/>
              </a:ext>
            </a:extLst>
          </p:cNvPr>
          <p:cNvPicPr>
            <a:picLocks/>
          </p:cNvPicPr>
          <p:nvPr/>
        </p:nvPicPr>
        <p:blipFill rotWithShape="1">
          <a:blip r:embed="rId19"/>
          <a:srcRect b="22793"/>
          <a:stretch/>
        </p:blipFill>
        <p:spPr>
          <a:xfrm>
            <a:off x="231023" y="8731086"/>
            <a:ext cx="334881" cy="337376"/>
          </a:xfrm>
          <a:prstGeom prst="rect">
            <a:avLst/>
          </a:prstGeom>
        </p:spPr>
      </p:pic>
      <p:pic>
        <p:nvPicPr>
          <p:cNvPr id="52" name="図 51">
            <a:extLst>
              <a:ext uri="{FF2B5EF4-FFF2-40B4-BE49-F238E27FC236}">
                <a16:creationId xmlns:a16="http://schemas.microsoft.com/office/drawing/2014/main" id="{08998B86-8A45-ABA0-C60C-CB691936E685}"/>
              </a:ext>
            </a:extLst>
          </p:cNvPr>
          <p:cNvPicPr>
            <a:picLocks noChangeAspect="1"/>
          </p:cNvPicPr>
          <p:nvPr/>
        </p:nvPicPr>
        <p:blipFill rotWithShape="1">
          <a:blip r:embed="rId20"/>
          <a:srcRect r="3568" b="14533"/>
          <a:stretch/>
        </p:blipFill>
        <p:spPr>
          <a:xfrm>
            <a:off x="231023" y="8382498"/>
            <a:ext cx="334881" cy="337376"/>
          </a:xfrm>
          <a:prstGeom prst="rect">
            <a:avLst/>
          </a:prstGeom>
        </p:spPr>
      </p:pic>
      <p:pic>
        <p:nvPicPr>
          <p:cNvPr id="53" name="図 52">
            <a:extLst>
              <a:ext uri="{FF2B5EF4-FFF2-40B4-BE49-F238E27FC236}">
                <a16:creationId xmlns:a16="http://schemas.microsoft.com/office/drawing/2014/main" id="{22A0C674-6E91-6052-4D9E-D597288C0664}"/>
              </a:ext>
            </a:extLst>
          </p:cNvPr>
          <p:cNvPicPr>
            <a:picLocks/>
          </p:cNvPicPr>
          <p:nvPr/>
        </p:nvPicPr>
        <p:blipFill rotWithShape="1">
          <a:blip r:embed="rId21"/>
          <a:srcRect r="14307" b="15654"/>
          <a:stretch/>
        </p:blipFill>
        <p:spPr>
          <a:xfrm>
            <a:off x="231023" y="9079674"/>
            <a:ext cx="334881" cy="337376"/>
          </a:xfrm>
          <a:prstGeom prst="rect">
            <a:avLst/>
          </a:prstGeom>
        </p:spPr>
      </p:pic>
      <p:pic>
        <p:nvPicPr>
          <p:cNvPr id="54" name="図 53">
            <a:extLst>
              <a:ext uri="{FF2B5EF4-FFF2-40B4-BE49-F238E27FC236}">
                <a16:creationId xmlns:a16="http://schemas.microsoft.com/office/drawing/2014/main" id="{7D6B8069-5730-567F-42BA-324D1B0D1C3F}"/>
              </a:ext>
            </a:extLst>
          </p:cNvPr>
          <p:cNvPicPr>
            <a:picLocks/>
          </p:cNvPicPr>
          <p:nvPr/>
        </p:nvPicPr>
        <p:blipFill rotWithShape="1">
          <a:blip r:embed="rId22"/>
          <a:srcRect t="14979" b="15550"/>
          <a:stretch/>
        </p:blipFill>
        <p:spPr>
          <a:xfrm>
            <a:off x="245488" y="7320972"/>
            <a:ext cx="305951" cy="308231"/>
          </a:xfrm>
          <a:prstGeom prst="rect">
            <a:avLst/>
          </a:prstGeom>
        </p:spPr>
      </p:pic>
      <p:pic>
        <p:nvPicPr>
          <p:cNvPr id="123" name="図 122">
            <a:extLst>
              <a:ext uri="{FF2B5EF4-FFF2-40B4-BE49-F238E27FC236}">
                <a16:creationId xmlns:a16="http://schemas.microsoft.com/office/drawing/2014/main" id="{C6E41303-0142-2CD6-D304-7BA3F17BE2D9}"/>
              </a:ext>
            </a:extLst>
          </p:cNvPr>
          <p:cNvPicPr>
            <a:picLocks/>
          </p:cNvPicPr>
          <p:nvPr/>
        </p:nvPicPr>
        <p:blipFill rotWithShape="1">
          <a:blip r:embed="rId23"/>
          <a:srcRect t="1" r="21309" b="7608"/>
          <a:stretch/>
        </p:blipFill>
        <p:spPr>
          <a:xfrm>
            <a:off x="225879" y="7640415"/>
            <a:ext cx="345168" cy="347740"/>
          </a:xfrm>
          <a:prstGeom prst="rect">
            <a:avLst/>
          </a:prstGeom>
        </p:spPr>
      </p:pic>
      <p:cxnSp>
        <p:nvCxnSpPr>
          <p:cNvPr id="51" name="直線コネクタ 50">
            <a:extLst>
              <a:ext uri="{FF2B5EF4-FFF2-40B4-BE49-F238E27FC236}">
                <a16:creationId xmlns:a16="http://schemas.microsoft.com/office/drawing/2014/main" id="{1ECD6E88-9AEF-2ACF-7BEC-6B56DAE7D061}"/>
              </a:ext>
            </a:extLst>
          </p:cNvPr>
          <p:cNvCxnSpPr>
            <a:cxnSpLocks/>
          </p:cNvCxnSpPr>
          <p:nvPr/>
        </p:nvCxnSpPr>
        <p:spPr>
          <a:xfrm>
            <a:off x="188912" y="172695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F8C055A-816E-7E1D-257E-BC7398B9FFD6}"/>
              </a:ext>
            </a:extLst>
          </p:cNvPr>
          <p:cNvCxnSpPr>
            <a:cxnSpLocks/>
          </p:cNvCxnSpPr>
          <p:nvPr/>
        </p:nvCxnSpPr>
        <p:spPr>
          <a:xfrm>
            <a:off x="188912" y="2073767"/>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64BE2CE3-3AAD-B06C-71B7-5A6E1B10FE95}"/>
              </a:ext>
            </a:extLst>
          </p:cNvPr>
          <p:cNvCxnSpPr>
            <a:cxnSpLocks/>
          </p:cNvCxnSpPr>
          <p:nvPr/>
        </p:nvCxnSpPr>
        <p:spPr>
          <a:xfrm>
            <a:off x="188912" y="242057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FF35391F-D132-7074-AB26-B1DB5E0DC901}"/>
              </a:ext>
            </a:extLst>
          </p:cNvPr>
          <p:cNvCxnSpPr>
            <a:cxnSpLocks/>
          </p:cNvCxnSpPr>
          <p:nvPr/>
        </p:nvCxnSpPr>
        <p:spPr>
          <a:xfrm>
            <a:off x="188912" y="2767391"/>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D4253B09-EC3E-7C63-5CA5-F13B2A319FE7}"/>
              </a:ext>
            </a:extLst>
          </p:cNvPr>
          <p:cNvCxnSpPr>
            <a:cxnSpLocks/>
          </p:cNvCxnSpPr>
          <p:nvPr/>
        </p:nvCxnSpPr>
        <p:spPr>
          <a:xfrm>
            <a:off x="188912" y="3569153"/>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58FA30F-A6D0-15FE-DEB3-9F9FF3EF24CC}"/>
              </a:ext>
            </a:extLst>
          </p:cNvPr>
          <p:cNvCxnSpPr>
            <a:cxnSpLocks/>
          </p:cNvCxnSpPr>
          <p:nvPr/>
        </p:nvCxnSpPr>
        <p:spPr>
          <a:xfrm>
            <a:off x="188912" y="5273643"/>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6F9A2D0-2B5C-24AC-CF81-E876CA03DC95}"/>
              </a:ext>
            </a:extLst>
          </p:cNvPr>
          <p:cNvCxnSpPr>
            <a:cxnSpLocks/>
          </p:cNvCxnSpPr>
          <p:nvPr/>
        </p:nvCxnSpPr>
        <p:spPr>
          <a:xfrm>
            <a:off x="188912" y="562045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58AC6E9-25B2-3536-2ECD-9F7A89D494B6}"/>
              </a:ext>
            </a:extLst>
          </p:cNvPr>
          <p:cNvCxnSpPr>
            <a:cxnSpLocks/>
          </p:cNvCxnSpPr>
          <p:nvPr/>
        </p:nvCxnSpPr>
        <p:spPr>
          <a:xfrm>
            <a:off x="188912" y="5967267"/>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5E4A725D-085B-C013-2BAE-EB04D400F9D7}"/>
              </a:ext>
            </a:extLst>
          </p:cNvPr>
          <p:cNvCxnSpPr>
            <a:cxnSpLocks/>
          </p:cNvCxnSpPr>
          <p:nvPr/>
        </p:nvCxnSpPr>
        <p:spPr>
          <a:xfrm>
            <a:off x="188912" y="631407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AE35D6D9-618F-B69D-0149-237C9A42CBE0}"/>
              </a:ext>
            </a:extLst>
          </p:cNvPr>
          <p:cNvCxnSpPr>
            <a:cxnSpLocks/>
          </p:cNvCxnSpPr>
          <p:nvPr/>
        </p:nvCxnSpPr>
        <p:spPr>
          <a:xfrm>
            <a:off x="188912" y="7669391"/>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9472E2AE-B2D3-79A4-7932-1DE315D11328}"/>
              </a:ext>
            </a:extLst>
          </p:cNvPr>
          <p:cNvCxnSpPr>
            <a:cxnSpLocks/>
          </p:cNvCxnSpPr>
          <p:nvPr/>
        </p:nvCxnSpPr>
        <p:spPr>
          <a:xfrm>
            <a:off x="188912" y="836301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F0F7125-121A-C89D-7E87-4E2023810683}"/>
              </a:ext>
            </a:extLst>
          </p:cNvPr>
          <p:cNvCxnSpPr>
            <a:cxnSpLocks/>
          </p:cNvCxnSpPr>
          <p:nvPr/>
        </p:nvCxnSpPr>
        <p:spPr>
          <a:xfrm>
            <a:off x="188912" y="8709827"/>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3331FC86-FD56-34F3-58DE-AF095BEA06A7}"/>
              </a:ext>
            </a:extLst>
          </p:cNvPr>
          <p:cNvCxnSpPr>
            <a:cxnSpLocks/>
          </p:cNvCxnSpPr>
          <p:nvPr/>
        </p:nvCxnSpPr>
        <p:spPr>
          <a:xfrm>
            <a:off x="188912" y="905663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nvGrpSpPr>
          <p:cNvPr id="140" name="グループ化 139">
            <a:extLst>
              <a:ext uri="{FF2B5EF4-FFF2-40B4-BE49-F238E27FC236}">
                <a16:creationId xmlns:a16="http://schemas.microsoft.com/office/drawing/2014/main" id="{9ED4FEDD-E15E-049B-9C12-927DF3DA48DF}"/>
              </a:ext>
            </a:extLst>
          </p:cNvPr>
          <p:cNvGrpSpPr/>
          <p:nvPr/>
        </p:nvGrpSpPr>
        <p:grpSpPr>
          <a:xfrm>
            <a:off x="694480" y="1396111"/>
            <a:ext cx="5974608" cy="314876"/>
            <a:chOff x="694480" y="1069509"/>
            <a:chExt cx="5974608" cy="314876"/>
          </a:xfrm>
        </p:grpSpPr>
        <p:sp>
          <p:nvSpPr>
            <p:cNvPr id="20" name="TextBox 1">
              <a:extLst>
                <a:ext uri="{FF2B5EF4-FFF2-40B4-BE49-F238E27FC236}">
                  <a16:creationId xmlns:a16="http://schemas.microsoft.com/office/drawing/2014/main" id="{02344143-4BCF-651E-02DB-41C6137DC9DE}"/>
                </a:ext>
              </a:extLst>
            </p:cNvPr>
            <p:cNvSpPr txBox="1">
              <a:spLocks/>
            </p:cNvSpPr>
            <p:nvPr/>
          </p:nvSpPr>
          <p:spPr>
            <a:xfrm>
              <a:off x="694480" y="1069509"/>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大きさ揃え</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8" name="TextBox 1">
              <a:extLst>
                <a:ext uri="{FF2B5EF4-FFF2-40B4-BE49-F238E27FC236}">
                  <a16:creationId xmlns:a16="http://schemas.microsoft.com/office/drawing/2014/main" id="{91C8C4A4-9CF1-C76F-8FCC-B61E812143B0}"/>
                </a:ext>
              </a:extLst>
            </p:cNvPr>
            <p:cNvSpPr txBox="1">
              <a:spLocks/>
            </p:cNvSpPr>
            <p:nvPr/>
          </p:nvSpPr>
          <p:spPr>
            <a:xfrm>
              <a:off x="2011647" y="1069509"/>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rPr>
                <a:t>番目以降に選択した図形のサイズを最初に選択した図形に揃える。</a:t>
              </a:r>
            </a:p>
          </p:txBody>
        </p:sp>
        <p:sp>
          <p:nvSpPr>
            <p:cNvPr id="19" name="TextBox 1">
              <a:extLst>
                <a:ext uri="{FF2B5EF4-FFF2-40B4-BE49-F238E27FC236}">
                  <a16:creationId xmlns:a16="http://schemas.microsoft.com/office/drawing/2014/main" id="{B1F7C308-1673-7D1A-5D79-B8BEBB46D490}"/>
                </a:ext>
              </a:extLst>
            </p:cNvPr>
            <p:cNvSpPr txBox="1">
              <a:spLocks/>
            </p:cNvSpPr>
            <p:nvPr/>
          </p:nvSpPr>
          <p:spPr>
            <a:xfrm>
              <a:off x="4734046" y="1069509"/>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複数の図形を選択し実行。</a:t>
              </a:r>
            </a:p>
          </p:txBody>
        </p:sp>
      </p:grpSp>
      <p:grpSp>
        <p:nvGrpSpPr>
          <p:cNvPr id="141" name="グループ化 140">
            <a:extLst>
              <a:ext uri="{FF2B5EF4-FFF2-40B4-BE49-F238E27FC236}">
                <a16:creationId xmlns:a16="http://schemas.microsoft.com/office/drawing/2014/main" id="{32058CEE-4395-FC4C-7859-9816DB0C3ECA}"/>
              </a:ext>
            </a:extLst>
          </p:cNvPr>
          <p:cNvGrpSpPr/>
          <p:nvPr/>
        </p:nvGrpSpPr>
        <p:grpSpPr>
          <a:xfrm>
            <a:off x="694480" y="1742923"/>
            <a:ext cx="5974608" cy="314876"/>
            <a:chOff x="694480" y="1425532"/>
            <a:chExt cx="5974608" cy="314876"/>
          </a:xfrm>
        </p:grpSpPr>
        <p:sp>
          <p:nvSpPr>
            <p:cNvPr id="57" name="TextBox 5">
              <a:extLst>
                <a:ext uri="{FF2B5EF4-FFF2-40B4-BE49-F238E27FC236}">
                  <a16:creationId xmlns:a16="http://schemas.microsoft.com/office/drawing/2014/main" id="{B35721DF-FA44-29B1-AE21-E679146E5AD8}"/>
                </a:ext>
              </a:extLst>
            </p:cNvPr>
            <p:cNvSpPr txBox="1">
              <a:spLocks/>
            </p:cNvSpPr>
            <p:nvPr/>
          </p:nvSpPr>
          <p:spPr>
            <a:xfrm>
              <a:off x="694480" y="1425532"/>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Meiryo UI" panose="020B0604030504040204" pitchFamily="50" charset="-128"/>
                  <a:ea typeface="Meiryo UI" panose="020B0604030504040204" pitchFamily="50" charset="-128"/>
                </a:rPr>
                <a:t>幅揃え</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55" name="TextBox 5">
              <a:extLst>
                <a:ext uri="{FF2B5EF4-FFF2-40B4-BE49-F238E27FC236}">
                  <a16:creationId xmlns:a16="http://schemas.microsoft.com/office/drawing/2014/main" id="{5419F5B6-6479-D6A1-DA75-B54485134DD7}"/>
                </a:ext>
              </a:extLst>
            </p:cNvPr>
            <p:cNvSpPr txBox="1">
              <a:spLocks/>
            </p:cNvSpPr>
            <p:nvPr/>
          </p:nvSpPr>
          <p:spPr>
            <a:xfrm>
              <a:off x="2011647" y="1425532"/>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rPr>
                <a:t>番目以降に選択した図形の横幅を最初に選択した図形に揃える。</a:t>
              </a:r>
            </a:p>
          </p:txBody>
        </p:sp>
        <p:sp>
          <p:nvSpPr>
            <p:cNvPr id="56" name="TextBox 5">
              <a:extLst>
                <a:ext uri="{FF2B5EF4-FFF2-40B4-BE49-F238E27FC236}">
                  <a16:creationId xmlns:a16="http://schemas.microsoft.com/office/drawing/2014/main" id="{23C3B6CF-FFEA-1C87-7D27-9279A7B9383E}"/>
                </a:ext>
              </a:extLst>
            </p:cNvPr>
            <p:cNvSpPr txBox="1">
              <a:spLocks/>
            </p:cNvSpPr>
            <p:nvPr/>
          </p:nvSpPr>
          <p:spPr>
            <a:xfrm>
              <a:off x="4734046" y="1425532"/>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複数の図形を選択し実行。</a:t>
              </a:r>
              <a:endParaRPr lang="ja-JP" altLang="en-US" sz="1000" dirty="0">
                <a:latin typeface="Meiryo UI" panose="020B0604030504040204" pitchFamily="50" charset="-128"/>
                <a:ea typeface="Meiryo UI" panose="020B0604030504040204" pitchFamily="50" charset="-128"/>
              </a:endParaRPr>
            </a:p>
          </p:txBody>
        </p:sp>
      </p:grpSp>
      <p:grpSp>
        <p:nvGrpSpPr>
          <p:cNvPr id="142" name="グループ化 141">
            <a:extLst>
              <a:ext uri="{FF2B5EF4-FFF2-40B4-BE49-F238E27FC236}">
                <a16:creationId xmlns:a16="http://schemas.microsoft.com/office/drawing/2014/main" id="{4833598F-A71B-FCAD-8F76-74869AFD0269}"/>
              </a:ext>
            </a:extLst>
          </p:cNvPr>
          <p:cNvGrpSpPr/>
          <p:nvPr/>
        </p:nvGrpSpPr>
        <p:grpSpPr>
          <a:xfrm>
            <a:off x="694480" y="2089735"/>
            <a:ext cx="5974608" cy="314876"/>
            <a:chOff x="694480" y="1781554"/>
            <a:chExt cx="5974608" cy="314876"/>
          </a:xfrm>
        </p:grpSpPr>
        <p:sp>
          <p:nvSpPr>
            <p:cNvPr id="61" name="TextBox 6">
              <a:extLst>
                <a:ext uri="{FF2B5EF4-FFF2-40B4-BE49-F238E27FC236}">
                  <a16:creationId xmlns:a16="http://schemas.microsoft.com/office/drawing/2014/main" id="{90F01F42-6D4A-45E3-C9E7-2D321DF37511}"/>
                </a:ext>
              </a:extLst>
            </p:cNvPr>
            <p:cNvSpPr txBox="1">
              <a:spLocks/>
            </p:cNvSpPr>
            <p:nvPr/>
          </p:nvSpPr>
          <p:spPr>
            <a:xfrm>
              <a:off x="694480" y="1781554"/>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Meiryo UI" panose="020B0604030504040204" pitchFamily="50" charset="-128"/>
                  <a:ea typeface="Meiryo UI" panose="020B0604030504040204" pitchFamily="50" charset="-128"/>
                </a:rPr>
                <a:t>高さ揃え</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59" name="TextBox 5">
              <a:extLst>
                <a:ext uri="{FF2B5EF4-FFF2-40B4-BE49-F238E27FC236}">
                  <a16:creationId xmlns:a16="http://schemas.microsoft.com/office/drawing/2014/main" id="{602F6A27-802D-B1AE-6538-C95B5DFFE04E}"/>
                </a:ext>
              </a:extLst>
            </p:cNvPr>
            <p:cNvSpPr txBox="1">
              <a:spLocks/>
            </p:cNvSpPr>
            <p:nvPr/>
          </p:nvSpPr>
          <p:spPr>
            <a:xfrm>
              <a:off x="2011647" y="1781554"/>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rPr>
                <a:t>番目以降に選択した図形の縦幅を最初に選択した図形に揃える。</a:t>
              </a:r>
            </a:p>
          </p:txBody>
        </p:sp>
        <p:sp>
          <p:nvSpPr>
            <p:cNvPr id="60" name="TextBox 5">
              <a:extLst>
                <a:ext uri="{FF2B5EF4-FFF2-40B4-BE49-F238E27FC236}">
                  <a16:creationId xmlns:a16="http://schemas.microsoft.com/office/drawing/2014/main" id="{664241CE-C2D0-1560-1A27-0998492273B2}"/>
                </a:ext>
              </a:extLst>
            </p:cNvPr>
            <p:cNvSpPr txBox="1">
              <a:spLocks/>
            </p:cNvSpPr>
            <p:nvPr/>
          </p:nvSpPr>
          <p:spPr>
            <a:xfrm>
              <a:off x="4734046" y="1781554"/>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複数の図形を選択し実行。</a:t>
              </a:r>
              <a:endParaRPr lang="ja-JP" altLang="en-US" sz="1000" dirty="0">
                <a:latin typeface="Meiryo UI" panose="020B0604030504040204" pitchFamily="50" charset="-128"/>
                <a:ea typeface="Meiryo UI" panose="020B0604030504040204" pitchFamily="50" charset="-128"/>
              </a:endParaRPr>
            </a:p>
          </p:txBody>
        </p:sp>
      </p:grpSp>
      <p:grpSp>
        <p:nvGrpSpPr>
          <p:cNvPr id="143" name="グループ化 142">
            <a:extLst>
              <a:ext uri="{FF2B5EF4-FFF2-40B4-BE49-F238E27FC236}">
                <a16:creationId xmlns:a16="http://schemas.microsoft.com/office/drawing/2014/main" id="{ED5C44CC-3D75-706C-744C-23877BC5CEC6}"/>
              </a:ext>
            </a:extLst>
          </p:cNvPr>
          <p:cNvGrpSpPr/>
          <p:nvPr/>
        </p:nvGrpSpPr>
        <p:grpSpPr>
          <a:xfrm>
            <a:off x="694480" y="2436547"/>
            <a:ext cx="5974608" cy="314876"/>
            <a:chOff x="694480" y="2137577"/>
            <a:chExt cx="5974608" cy="314876"/>
          </a:xfrm>
        </p:grpSpPr>
        <p:sp>
          <p:nvSpPr>
            <p:cNvPr id="65" name="TextBox 6">
              <a:extLst>
                <a:ext uri="{FF2B5EF4-FFF2-40B4-BE49-F238E27FC236}">
                  <a16:creationId xmlns:a16="http://schemas.microsoft.com/office/drawing/2014/main" id="{AA37AB31-FA0F-CC16-5D4B-E1C40DD8E5E0}"/>
                </a:ext>
              </a:extLst>
            </p:cNvPr>
            <p:cNvSpPr txBox="1">
              <a:spLocks/>
            </p:cNvSpPr>
            <p:nvPr/>
          </p:nvSpPr>
          <p:spPr>
            <a:xfrm>
              <a:off x="694480" y="2137577"/>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Meiryo UI" panose="020B0604030504040204" pitchFamily="50" charset="-128"/>
                  <a:ea typeface="Meiryo UI" panose="020B0604030504040204" pitchFamily="50" charset="-128"/>
                </a:rPr>
                <a:t>太さのトグル</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63" name="TextBox 6">
              <a:extLst>
                <a:ext uri="{FF2B5EF4-FFF2-40B4-BE49-F238E27FC236}">
                  <a16:creationId xmlns:a16="http://schemas.microsoft.com/office/drawing/2014/main" id="{86367297-253D-FD0F-8A60-861F74D641FC}"/>
                </a:ext>
              </a:extLst>
            </p:cNvPr>
            <p:cNvSpPr txBox="1">
              <a:spLocks/>
            </p:cNvSpPr>
            <p:nvPr/>
          </p:nvSpPr>
          <p:spPr>
            <a:xfrm>
              <a:off x="2011647" y="2137577"/>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選択している図形の枠線の太さを</a:t>
              </a:r>
              <a:r>
                <a:rPr lang="en-US" altLang="ja-JP" sz="1000" dirty="0">
                  <a:latin typeface="Meiryo UI" panose="020B0604030504040204" pitchFamily="50" charset="-128"/>
                  <a:ea typeface="Meiryo UI" panose="020B0604030504040204" pitchFamily="50" charset="-128"/>
                </a:rPr>
                <a:t>0.5pt→0.75pt→1.5pt→3pt</a:t>
              </a:r>
              <a:r>
                <a:rPr lang="ja-JP" altLang="en-US" sz="1000" dirty="0">
                  <a:latin typeface="Meiryo UI" panose="020B0604030504040204" pitchFamily="50" charset="-128"/>
                  <a:ea typeface="Meiryo UI" panose="020B0604030504040204" pitchFamily="50" charset="-128"/>
                </a:rPr>
                <a:t>でトグルする。</a:t>
              </a:r>
            </a:p>
          </p:txBody>
        </p:sp>
        <p:sp>
          <p:nvSpPr>
            <p:cNvPr id="64" name="TextBox 6">
              <a:extLst>
                <a:ext uri="{FF2B5EF4-FFF2-40B4-BE49-F238E27FC236}">
                  <a16:creationId xmlns:a16="http://schemas.microsoft.com/office/drawing/2014/main" id="{92923F53-3994-611B-816F-52D596EFB362}"/>
                </a:ext>
              </a:extLst>
            </p:cNvPr>
            <p:cNvSpPr txBox="1">
              <a:spLocks/>
            </p:cNvSpPr>
            <p:nvPr/>
          </p:nvSpPr>
          <p:spPr>
            <a:xfrm>
              <a:off x="4734046" y="2137577"/>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1</a:t>
              </a:r>
              <a:r>
                <a:rPr lang="ja-JP" altLang="en-US" sz="1000" dirty="0">
                  <a:latin typeface="Meiryo UI" panose="020B0604030504040204" pitchFamily="50" charset="-128"/>
                  <a:ea typeface="Meiryo UI" panose="020B0604030504040204" pitchFamily="50" charset="-128"/>
                </a:rPr>
                <a:t>つまたは複数の図形</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線を選択し</a:t>
              </a:r>
              <a:br>
                <a:rPr lang="en-US" altLang="ja-JP" sz="1000" dirty="0">
                  <a:latin typeface="Meiryo UI" panose="020B0604030504040204" pitchFamily="50" charset="-128"/>
                  <a:ea typeface="Meiryo UI" panose="020B0604030504040204" pitchFamily="50" charset="-128"/>
                </a:rPr>
              </a:br>
              <a:r>
                <a:rPr lang="ja-JP" altLang="en-US" sz="1000" dirty="0">
                  <a:latin typeface="Meiryo UI" panose="020B0604030504040204" pitchFamily="50" charset="-128"/>
                  <a:ea typeface="Meiryo UI" panose="020B0604030504040204" pitchFamily="50" charset="-128"/>
                </a:rPr>
                <a:t>実行。</a:t>
              </a:r>
            </a:p>
          </p:txBody>
        </p:sp>
      </p:grpSp>
      <p:grpSp>
        <p:nvGrpSpPr>
          <p:cNvPr id="144" name="グループ化 143">
            <a:extLst>
              <a:ext uri="{FF2B5EF4-FFF2-40B4-BE49-F238E27FC236}">
                <a16:creationId xmlns:a16="http://schemas.microsoft.com/office/drawing/2014/main" id="{6E48198A-3EFF-F8F5-CCF8-6E47333268B0}"/>
              </a:ext>
            </a:extLst>
          </p:cNvPr>
          <p:cNvGrpSpPr/>
          <p:nvPr/>
        </p:nvGrpSpPr>
        <p:grpSpPr>
          <a:xfrm>
            <a:off x="694480" y="2783359"/>
            <a:ext cx="5974608" cy="314876"/>
            <a:chOff x="694480" y="2493600"/>
            <a:chExt cx="5974608" cy="314876"/>
          </a:xfrm>
        </p:grpSpPr>
        <p:sp>
          <p:nvSpPr>
            <p:cNvPr id="69" name="TextBox 6">
              <a:extLst>
                <a:ext uri="{FF2B5EF4-FFF2-40B4-BE49-F238E27FC236}">
                  <a16:creationId xmlns:a16="http://schemas.microsoft.com/office/drawing/2014/main" id="{793DE641-9E4E-C442-2949-BF9B5E491555}"/>
                </a:ext>
              </a:extLst>
            </p:cNvPr>
            <p:cNvSpPr txBox="1">
              <a:spLocks/>
            </p:cNvSpPr>
            <p:nvPr/>
          </p:nvSpPr>
          <p:spPr>
            <a:xfrm>
              <a:off x="694480" y="2493600"/>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点線のトグル</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67" name="TextBox 6">
              <a:extLst>
                <a:ext uri="{FF2B5EF4-FFF2-40B4-BE49-F238E27FC236}">
                  <a16:creationId xmlns:a16="http://schemas.microsoft.com/office/drawing/2014/main" id="{49036207-7073-2B4C-F1BB-B246361ECDE9}"/>
                </a:ext>
              </a:extLst>
            </p:cNvPr>
            <p:cNvSpPr txBox="1">
              <a:spLocks/>
            </p:cNvSpPr>
            <p:nvPr/>
          </p:nvSpPr>
          <p:spPr>
            <a:xfrm>
              <a:off x="2011647" y="2493600"/>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選択している図形の枠線のスタイルを実線→点線</a:t>
              </a:r>
              <a:r>
                <a:rPr lang="en-US" altLang="ja-JP" sz="1000">
                  <a:latin typeface="Meiryo UI" panose="020B0604030504040204" pitchFamily="50" charset="-128"/>
                  <a:ea typeface="Meiryo UI" panose="020B0604030504040204" pitchFamily="50" charset="-128"/>
                </a:rPr>
                <a:t>(</a:t>
              </a:r>
              <a:r>
                <a:rPr lang="ja-JP" altLang="en-US" sz="1000">
                  <a:latin typeface="Meiryo UI" panose="020B0604030504040204" pitchFamily="50" charset="-128"/>
                  <a:ea typeface="Meiryo UI" panose="020B0604030504040204" pitchFamily="50" charset="-128"/>
                </a:rPr>
                <a:t>小</a:t>
              </a:r>
              <a:r>
                <a:rPr lang="en-US" altLang="ja-JP" sz="1000">
                  <a:latin typeface="Meiryo UI" panose="020B0604030504040204" pitchFamily="50" charset="-128"/>
                  <a:ea typeface="Meiryo UI" panose="020B0604030504040204" pitchFamily="50" charset="-128"/>
                </a:rPr>
                <a:t>)→</a:t>
              </a:r>
              <a:r>
                <a:rPr lang="ja-JP" altLang="en-US" sz="1000">
                  <a:latin typeface="Meiryo UI" panose="020B0604030504040204" pitchFamily="50" charset="-128"/>
                  <a:ea typeface="Meiryo UI" panose="020B0604030504040204" pitchFamily="50" charset="-128"/>
                </a:rPr>
                <a:t>点線</a:t>
              </a:r>
              <a:r>
                <a:rPr lang="en-US" altLang="ja-JP" sz="1000">
                  <a:latin typeface="Meiryo UI" panose="020B0604030504040204" pitchFamily="50" charset="-128"/>
                  <a:ea typeface="Meiryo UI" panose="020B0604030504040204" pitchFamily="50" charset="-128"/>
                </a:rPr>
                <a:t>(</a:t>
              </a:r>
              <a:r>
                <a:rPr lang="ja-JP" altLang="en-US" sz="1000">
                  <a:latin typeface="Meiryo UI" panose="020B0604030504040204" pitchFamily="50" charset="-128"/>
                  <a:ea typeface="Meiryo UI" panose="020B0604030504040204" pitchFamily="50" charset="-128"/>
                </a:rPr>
                <a:t>中</a:t>
              </a:r>
              <a:r>
                <a:rPr lang="en-US" altLang="ja-JP" sz="1000">
                  <a:latin typeface="Meiryo UI" panose="020B0604030504040204" pitchFamily="50" charset="-128"/>
                  <a:ea typeface="Meiryo UI" panose="020B0604030504040204" pitchFamily="50" charset="-128"/>
                </a:rPr>
                <a:t>)→</a:t>
              </a:r>
              <a:r>
                <a:rPr lang="ja-JP" altLang="en-US" sz="1000">
                  <a:latin typeface="Meiryo UI" panose="020B0604030504040204" pitchFamily="50" charset="-128"/>
                  <a:ea typeface="Meiryo UI" panose="020B0604030504040204" pitchFamily="50" charset="-128"/>
                </a:rPr>
                <a:t>点線</a:t>
              </a:r>
              <a:r>
                <a:rPr lang="en-US" altLang="ja-JP" sz="1000">
                  <a:latin typeface="Meiryo UI" panose="020B0604030504040204" pitchFamily="50" charset="-128"/>
                  <a:ea typeface="Meiryo UI" panose="020B0604030504040204" pitchFamily="50" charset="-128"/>
                </a:rPr>
                <a:t>(</a:t>
              </a:r>
              <a:r>
                <a:rPr lang="ja-JP" altLang="en-US" sz="1000">
                  <a:latin typeface="Meiryo UI" panose="020B0604030504040204" pitchFamily="50" charset="-128"/>
                  <a:ea typeface="Meiryo UI" panose="020B0604030504040204" pitchFamily="50" charset="-128"/>
                </a:rPr>
                <a:t>大</a:t>
              </a:r>
              <a:r>
                <a:rPr lang="en-US" altLang="ja-JP" sz="1000">
                  <a:latin typeface="Meiryo UI" panose="020B0604030504040204" pitchFamily="50" charset="-128"/>
                  <a:ea typeface="Meiryo UI" panose="020B0604030504040204" pitchFamily="50" charset="-128"/>
                </a:rPr>
                <a:t>)</a:t>
              </a:r>
              <a:r>
                <a:rPr lang="ja-JP" altLang="en-US" sz="1000">
                  <a:latin typeface="Meiryo UI" panose="020B0604030504040204" pitchFamily="50" charset="-128"/>
                  <a:ea typeface="Meiryo UI" panose="020B0604030504040204" pitchFamily="50" charset="-128"/>
                </a:rPr>
                <a:t>でトグルする。</a:t>
              </a:r>
              <a:endParaRPr lang="ja-JP" altLang="en-US" sz="1000" dirty="0">
                <a:latin typeface="Meiryo UI" panose="020B0604030504040204" pitchFamily="50" charset="-128"/>
                <a:ea typeface="Meiryo UI" panose="020B0604030504040204" pitchFamily="50" charset="-128"/>
              </a:endParaRPr>
            </a:p>
          </p:txBody>
        </p:sp>
        <p:sp>
          <p:nvSpPr>
            <p:cNvPr id="68" name="TextBox 6">
              <a:extLst>
                <a:ext uri="{FF2B5EF4-FFF2-40B4-BE49-F238E27FC236}">
                  <a16:creationId xmlns:a16="http://schemas.microsoft.com/office/drawing/2014/main" id="{4E3798BF-610D-E357-DA38-F1A33D26139C}"/>
                </a:ext>
              </a:extLst>
            </p:cNvPr>
            <p:cNvSpPr txBox="1">
              <a:spLocks/>
            </p:cNvSpPr>
            <p:nvPr/>
          </p:nvSpPr>
          <p:spPr>
            <a:xfrm>
              <a:off x="4734046" y="2493600"/>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1</a:t>
              </a:r>
              <a:r>
                <a:rPr lang="ja-JP" altLang="en-US" sz="1000" dirty="0">
                  <a:latin typeface="Meiryo UI" panose="020B0604030504040204" pitchFamily="50" charset="-128"/>
                  <a:ea typeface="Meiryo UI" panose="020B0604030504040204" pitchFamily="50" charset="-128"/>
                </a:rPr>
                <a:t>つまたは複数の図形</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線を選択し</a:t>
              </a:r>
              <a:br>
                <a:rPr lang="en-US" altLang="ja-JP" sz="1000" dirty="0">
                  <a:latin typeface="Meiryo UI" panose="020B0604030504040204" pitchFamily="50" charset="-128"/>
                  <a:ea typeface="Meiryo UI" panose="020B0604030504040204" pitchFamily="50" charset="-128"/>
                </a:rPr>
              </a:br>
              <a:r>
                <a:rPr lang="ja-JP" altLang="en-US" sz="1000" dirty="0">
                  <a:latin typeface="Meiryo UI" panose="020B0604030504040204" pitchFamily="50" charset="-128"/>
                  <a:ea typeface="Meiryo UI" panose="020B0604030504040204" pitchFamily="50" charset="-128"/>
                </a:rPr>
                <a:t>実行。</a:t>
              </a:r>
            </a:p>
          </p:txBody>
        </p:sp>
      </p:grpSp>
      <p:grpSp>
        <p:nvGrpSpPr>
          <p:cNvPr id="145" name="グループ化 144">
            <a:extLst>
              <a:ext uri="{FF2B5EF4-FFF2-40B4-BE49-F238E27FC236}">
                <a16:creationId xmlns:a16="http://schemas.microsoft.com/office/drawing/2014/main" id="{B29CB2B0-38E3-9496-1623-C01F28DDEA5A}"/>
              </a:ext>
            </a:extLst>
          </p:cNvPr>
          <p:cNvGrpSpPr/>
          <p:nvPr/>
        </p:nvGrpSpPr>
        <p:grpSpPr>
          <a:xfrm>
            <a:off x="694480" y="3585121"/>
            <a:ext cx="5974608" cy="314876"/>
            <a:chOff x="694480" y="2849623"/>
            <a:chExt cx="5974608" cy="314876"/>
          </a:xfrm>
        </p:grpSpPr>
        <p:sp>
          <p:nvSpPr>
            <p:cNvPr id="73" name="TextBox 7">
              <a:extLst>
                <a:ext uri="{FF2B5EF4-FFF2-40B4-BE49-F238E27FC236}">
                  <a16:creationId xmlns:a16="http://schemas.microsoft.com/office/drawing/2014/main" id="{AB985120-EF60-9532-76C1-15593F6CE680}"/>
                </a:ext>
              </a:extLst>
            </p:cNvPr>
            <p:cNvSpPr txBox="1">
              <a:spLocks/>
            </p:cNvSpPr>
            <p:nvPr/>
          </p:nvSpPr>
          <p:spPr>
            <a:xfrm>
              <a:off x="694480" y="2849623"/>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矢印のトグル</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71" name="TextBox 7">
              <a:extLst>
                <a:ext uri="{FF2B5EF4-FFF2-40B4-BE49-F238E27FC236}">
                  <a16:creationId xmlns:a16="http://schemas.microsoft.com/office/drawing/2014/main" id="{E2593266-DF37-E6FA-0C5F-6529D9C7C98B}"/>
                </a:ext>
              </a:extLst>
            </p:cNvPr>
            <p:cNvSpPr txBox="1">
              <a:spLocks/>
            </p:cNvSpPr>
            <p:nvPr/>
          </p:nvSpPr>
          <p:spPr>
            <a:xfrm>
              <a:off x="2011647" y="2849623"/>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選択している線の先端を左矢印→右矢印→両矢印→左点→右点→無しでトグルする。</a:t>
              </a:r>
            </a:p>
          </p:txBody>
        </p:sp>
        <p:sp>
          <p:nvSpPr>
            <p:cNvPr id="72" name="TextBox 7">
              <a:extLst>
                <a:ext uri="{FF2B5EF4-FFF2-40B4-BE49-F238E27FC236}">
                  <a16:creationId xmlns:a16="http://schemas.microsoft.com/office/drawing/2014/main" id="{8AB59085-952E-61AF-89F1-08B96E7F4ACE}"/>
                </a:ext>
              </a:extLst>
            </p:cNvPr>
            <p:cNvSpPr txBox="1">
              <a:spLocks/>
            </p:cNvSpPr>
            <p:nvPr/>
          </p:nvSpPr>
          <p:spPr>
            <a:xfrm>
              <a:off x="4734046" y="2849623"/>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a:latin typeface="Meiryo UI" panose="020B0604030504040204" pitchFamily="50" charset="-128"/>
                  <a:ea typeface="Meiryo UI" panose="020B0604030504040204" pitchFamily="50" charset="-128"/>
                </a:rPr>
                <a:t>1</a:t>
              </a:r>
              <a:r>
                <a:rPr lang="ja-JP" altLang="en-US" sz="1000">
                  <a:latin typeface="Meiryo UI" panose="020B0604030504040204" pitchFamily="50" charset="-128"/>
                  <a:ea typeface="Meiryo UI" panose="020B0604030504040204" pitchFamily="50" charset="-128"/>
                </a:rPr>
                <a:t>つまたは複数の線を選択し実行。</a:t>
              </a:r>
              <a:endParaRPr lang="ja-JP" altLang="en-US" sz="1000" dirty="0">
                <a:latin typeface="Meiryo UI" panose="020B0604030504040204" pitchFamily="50" charset="-128"/>
                <a:ea typeface="Meiryo UI" panose="020B0604030504040204" pitchFamily="50" charset="-128"/>
              </a:endParaRPr>
            </a:p>
          </p:txBody>
        </p:sp>
      </p:grpSp>
      <p:grpSp>
        <p:nvGrpSpPr>
          <p:cNvPr id="146" name="グループ化 145">
            <a:extLst>
              <a:ext uri="{FF2B5EF4-FFF2-40B4-BE49-F238E27FC236}">
                <a16:creationId xmlns:a16="http://schemas.microsoft.com/office/drawing/2014/main" id="{218B6A23-16F9-8A05-E44F-78F202F7DFCB}"/>
              </a:ext>
            </a:extLst>
          </p:cNvPr>
          <p:cNvGrpSpPr/>
          <p:nvPr/>
        </p:nvGrpSpPr>
        <p:grpSpPr>
          <a:xfrm>
            <a:off x="694480" y="5289611"/>
            <a:ext cx="5974608" cy="314876"/>
            <a:chOff x="694480" y="3212580"/>
            <a:chExt cx="5974608" cy="314876"/>
          </a:xfrm>
        </p:grpSpPr>
        <p:sp>
          <p:nvSpPr>
            <p:cNvPr id="85" name="TextBox 8">
              <a:extLst>
                <a:ext uri="{FF2B5EF4-FFF2-40B4-BE49-F238E27FC236}">
                  <a16:creationId xmlns:a16="http://schemas.microsoft.com/office/drawing/2014/main" id="{61425CA8-AEFD-6E02-20D6-745424FFA2F7}"/>
                </a:ext>
              </a:extLst>
            </p:cNvPr>
            <p:cNvSpPr txBox="1">
              <a:spLocks/>
            </p:cNvSpPr>
            <p:nvPr/>
          </p:nvSpPr>
          <p:spPr>
            <a:xfrm>
              <a:off x="694480" y="3212580"/>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位置コピー</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83" name="TextBox 8">
              <a:extLst>
                <a:ext uri="{FF2B5EF4-FFF2-40B4-BE49-F238E27FC236}">
                  <a16:creationId xmlns:a16="http://schemas.microsoft.com/office/drawing/2014/main" id="{54E04EC8-709D-60DF-FBCD-604EA61D9FB5}"/>
                </a:ext>
              </a:extLst>
            </p:cNvPr>
            <p:cNvSpPr txBox="1">
              <a:spLocks/>
            </p:cNvSpPr>
            <p:nvPr/>
          </p:nvSpPr>
          <p:spPr>
            <a:xfrm>
              <a:off x="2011647" y="3212580"/>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選択している図形の位置情報をコピーする。</a:t>
              </a:r>
              <a:endParaRPr lang="ja-JP" altLang="en-US" sz="1000" dirty="0">
                <a:latin typeface="Meiryo UI" panose="020B0604030504040204" pitchFamily="50" charset="-128"/>
                <a:ea typeface="Meiryo UI" panose="020B0604030504040204" pitchFamily="50" charset="-128"/>
              </a:endParaRPr>
            </a:p>
          </p:txBody>
        </p:sp>
        <p:sp>
          <p:nvSpPr>
            <p:cNvPr id="84" name="TextBox 8">
              <a:extLst>
                <a:ext uri="{FF2B5EF4-FFF2-40B4-BE49-F238E27FC236}">
                  <a16:creationId xmlns:a16="http://schemas.microsoft.com/office/drawing/2014/main" id="{87305C47-DDE9-7972-01CE-D4A8FF6031DF}"/>
                </a:ext>
              </a:extLst>
            </p:cNvPr>
            <p:cNvSpPr txBox="1">
              <a:spLocks/>
            </p:cNvSpPr>
            <p:nvPr/>
          </p:nvSpPr>
          <p:spPr>
            <a:xfrm>
              <a:off x="4734046" y="3212580"/>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a:latin typeface="Meiryo UI" panose="020B0604030504040204" pitchFamily="50" charset="-128"/>
                  <a:ea typeface="Meiryo UI" panose="020B0604030504040204" pitchFamily="50" charset="-128"/>
                </a:rPr>
                <a:t>1</a:t>
              </a:r>
              <a:r>
                <a:rPr lang="ja-JP" altLang="en-US" sz="1000">
                  <a:latin typeface="Meiryo UI" panose="020B0604030504040204" pitchFamily="50" charset="-128"/>
                  <a:ea typeface="Meiryo UI" panose="020B0604030504040204" pitchFamily="50" charset="-128"/>
                </a:rPr>
                <a:t>つの図形を選択し実行。</a:t>
              </a:r>
              <a:endParaRPr lang="ja-JP" altLang="en-US" sz="1000" dirty="0">
                <a:latin typeface="Meiryo UI" panose="020B0604030504040204" pitchFamily="50" charset="-128"/>
                <a:ea typeface="Meiryo UI" panose="020B0604030504040204" pitchFamily="50" charset="-128"/>
              </a:endParaRPr>
            </a:p>
          </p:txBody>
        </p:sp>
      </p:grpSp>
      <p:grpSp>
        <p:nvGrpSpPr>
          <p:cNvPr id="147" name="グループ化 146">
            <a:extLst>
              <a:ext uri="{FF2B5EF4-FFF2-40B4-BE49-F238E27FC236}">
                <a16:creationId xmlns:a16="http://schemas.microsoft.com/office/drawing/2014/main" id="{848E2DD6-EB99-C5D9-E08A-C9DA1BBE814A}"/>
              </a:ext>
            </a:extLst>
          </p:cNvPr>
          <p:cNvGrpSpPr/>
          <p:nvPr/>
        </p:nvGrpSpPr>
        <p:grpSpPr>
          <a:xfrm>
            <a:off x="694480" y="5636423"/>
            <a:ext cx="5974608" cy="314876"/>
            <a:chOff x="694480" y="3568603"/>
            <a:chExt cx="5974608" cy="314876"/>
          </a:xfrm>
        </p:grpSpPr>
        <p:sp>
          <p:nvSpPr>
            <p:cNvPr id="89" name="TextBox 8">
              <a:extLst>
                <a:ext uri="{FF2B5EF4-FFF2-40B4-BE49-F238E27FC236}">
                  <a16:creationId xmlns:a16="http://schemas.microsoft.com/office/drawing/2014/main" id="{5330F50D-3B3A-0C37-3C44-7B697FB7A360}"/>
                </a:ext>
              </a:extLst>
            </p:cNvPr>
            <p:cNvSpPr txBox="1">
              <a:spLocks/>
            </p:cNvSpPr>
            <p:nvPr/>
          </p:nvSpPr>
          <p:spPr>
            <a:xfrm>
              <a:off x="694480" y="3568603"/>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Meiryo UI" panose="020B0604030504040204" pitchFamily="50" charset="-128"/>
                  <a:ea typeface="Meiryo UI" panose="020B0604030504040204" pitchFamily="50" charset="-128"/>
                </a:rPr>
                <a:t>位置貼り付け</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87" name="TextBox 8">
              <a:extLst>
                <a:ext uri="{FF2B5EF4-FFF2-40B4-BE49-F238E27FC236}">
                  <a16:creationId xmlns:a16="http://schemas.microsoft.com/office/drawing/2014/main" id="{E318CFD2-3D0D-8A5F-B890-26671D097C08}"/>
                </a:ext>
              </a:extLst>
            </p:cNvPr>
            <p:cNvSpPr txBox="1">
              <a:spLocks/>
            </p:cNvSpPr>
            <p:nvPr/>
          </p:nvSpPr>
          <p:spPr>
            <a:xfrm>
              <a:off x="2011647" y="3568603"/>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選択している図形にコピーした位置情報を適用する。</a:t>
              </a:r>
              <a:endParaRPr lang="ja-JP" altLang="en-US" sz="1000" dirty="0">
                <a:latin typeface="Meiryo UI" panose="020B0604030504040204" pitchFamily="50" charset="-128"/>
                <a:ea typeface="Meiryo UI" panose="020B0604030504040204" pitchFamily="50" charset="-128"/>
              </a:endParaRPr>
            </a:p>
          </p:txBody>
        </p:sp>
        <p:sp>
          <p:nvSpPr>
            <p:cNvPr id="88" name="TextBox 8">
              <a:extLst>
                <a:ext uri="{FF2B5EF4-FFF2-40B4-BE49-F238E27FC236}">
                  <a16:creationId xmlns:a16="http://schemas.microsoft.com/office/drawing/2014/main" id="{D5ACE866-E0BB-70CB-7E70-400FB98F0DD0}"/>
                </a:ext>
              </a:extLst>
            </p:cNvPr>
            <p:cNvSpPr txBox="1">
              <a:spLocks/>
            </p:cNvSpPr>
            <p:nvPr/>
          </p:nvSpPr>
          <p:spPr>
            <a:xfrm>
              <a:off x="4734046" y="3568603"/>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a:latin typeface="Meiryo UI" panose="020B0604030504040204" pitchFamily="50" charset="-128"/>
                  <a:ea typeface="Meiryo UI" panose="020B0604030504040204" pitchFamily="50" charset="-128"/>
                </a:rPr>
                <a:t>1</a:t>
              </a:r>
              <a:r>
                <a:rPr lang="ja-JP" altLang="en-US" sz="1000">
                  <a:latin typeface="Meiryo UI" panose="020B0604030504040204" pitchFamily="50" charset="-128"/>
                  <a:ea typeface="Meiryo UI" panose="020B0604030504040204" pitchFamily="50" charset="-128"/>
                </a:rPr>
                <a:t>つまたは複数の図形を選択し実行。</a:t>
              </a:r>
              <a:endParaRPr lang="ja-JP" altLang="en-US" sz="1000" dirty="0">
                <a:latin typeface="Meiryo UI" panose="020B0604030504040204" pitchFamily="50" charset="-128"/>
                <a:ea typeface="Meiryo UI" panose="020B0604030504040204" pitchFamily="50" charset="-128"/>
              </a:endParaRPr>
            </a:p>
          </p:txBody>
        </p:sp>
      </p:grpSp>
      <p:grpSp>
        <p:nvGrpSpPr>
          <p:cNvPr id="148" name="グループ化 147">
            <a:extLst>
              <a:ext uri="{FF2B5EF4-FFF2-40B4-BE49-F238E27FC236}">
                <a16:creationId xmlns:a16="http://schemas.microsoft.com/office/drawing/2014/main" id="{61FBDC17-DC15-32E4-7128-A1895C29285C}"/>
              </a:ext>
            </a:extLst>
          </p:cNvPr>
          <p:cNvGrpSpPr/>
          <p:nvPr/>
        </p:nvGrpSpPr>
        <p:grpSpPr>
          <a:xfrm>
            <a:off x="694480" y="5983235"/>
            <a:ext cx="5974608" cy="314876"/>
            <a:chOff x="694480" y="3924626"/>
            <a:chExt cx="5974608" cy="314876"/>
          </a:xfrm>
        </p:grpSpPr>
        <p:sp>
          <p:nvSpPr>
            <p:cNvPr id="93" name="TextBox 9">
              <a:extLst>
                <a:ext uri="{FF2B5EF4-FFF2-40B4-BE49-F238E27FC236}">
                  <a16:creationId xmlns:a16="http://schemas.microsoft.com/office/drawing/2014/main" id="{03DC85A8-188A-6B2B-CCC3-B078EC7943C1}"/>
                </a:ext>
              </a:extLst>
            </p:cNvPr>
            <p:cNvSpPr txBox="1">
              <a:spLocks/>
            </p:cNvSpPr>
            <p:nvPr/>
          </p:nvSpPr>
          <p:spPr>
            <a:xfrm>
              <a:off x="694480" y="3924626"/>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図形の色のトグル</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91" name="TextBox 9">
              <a:extLst>
                <a:ext uri="{FF2B5EF4-FFF2-40B4-BE49-F238E27FC236}">
                  <a16:creationId xmlns:a16="http://schemas.microsoft.com/office/drawing/2014/main" id="{B415942C-9090-8F04-A31B-0A788A0164CA}"/>
                </a:ext>
              </a:extLst>
            </p:cNvPr>
            <p:cNvSpPr txBox="1">
              <a:spLocks/>
            </p:cNvSpPr>
            <p:nvPr/>
          </p:nvSpPr>
          <p:spPr>
            <a:xfrm>
              <a:off x="2011647" y="3924626"/>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図形の色を</a:t>
              </a:r>
              <a:r>
                <a:rPr lang="en-US" altLang="ja-JP" sz="1000">
                  <a:latin typeface="Meiryo UI" panose="020B0604030504040204" pitchFamily="50" charset="-128"/>
                  <a:ea typeface="Meiryo UI" panose="020B0604030504040204" pitchFamily="50" charset="-128"/>
                </a:rPr>
                <a:t>Accent1~6</a:t>
              </a:r>
              <a:r>
                <a:rPr lang="ja-JP" altLang="en-US" sz="1000">
                  <a:latin typeface="Meiryo UI" panose="020B0604030504040204" pitchFamily="50" charset="-128"/>
                  <a:ea typeface="Meiryo UI" panose="020B0604030504040204" pitchFamily="50" charset="-128"/>
                </a:rPr>
                <a:t>でトグルする。</a:t>
              </a:r>
              <a:endParaRPr lang="ja-JP" altLang="en-US" sz="1000" dirty="0">
                <a:latin typeface="Meiryo UI" panose="020B0604030504040204" pitchFamily="50" charset="-128"/>
                <a:ea typeface="Meiryo UI" panose="020B0604030504040204" pitchFamily="50" charset="-128"/>
              </a:endParaRPr>
            </a:p>
          </p:txBody>
        </p:sp>
        <p:sp>
          <p:nvSpPr>
            <p:cNvPr id="92" name="TextBox 9">
              <a:extLst>
                <a:ext uri="{FF2B5EF4-FFF2-40B4-BE49-F238E27FC236}">
                  <a16:creationId xmlns:a16="http://schemas.microsoft.com/office/drawing/2014/main" id="{A211B92E-FEA1-0EEC-6F7F-249B8CE925DD}"/>
                </a:ext>
              </a:extLst>
            </p:cNvPr>
            <p:cNvSpPr txBox="1">
              <a:spLocks/>
            </p:cNvSpPr>
            <p:nvPr/>
          </p:nvSpPr>
          <p:spPr>
            <a:xfrm>
              <a:off x="4734046" y="3924626"/>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a:latin typeface="Meiryo UI" panose="020B0604030504040204" pitchFamily="50" charset="-128"/>
                  <a:ea typeface="Meiryo UI" panose="020B0604030504040204" pitchFamily="50" charset="-128"/>
                </a:rPr>
                <a:t>1</a:t>
              </a:r>
              <a:r>
                <a:rPr lang="ja-JP" altLang="en-US" sz="1000">
                  <a:latin typeface="Meiryo UI" panose="020B0604030504040204" pitchFamily="50" charset="-128"/>
                  <a:ea typeface="Meiryo UI" panose="020B0604030504040204" pitchFamily="50" charset="-128"/>
                </a:rPr>
                <a:t>つまたは複数の図形を選択し実行。</a:t>
              </a:r>
              <a:endParaRPr lang="ja-JP" altLang="en-US" sz="1000" dirty="0">
                <a:latin typeface="Meiryo UI" panose="020B0604030504040204" pitchFamily="50" charset="-128"/>
                <a:ea typeface="Meiryo UI" panose="020B0604030504040204" pitchFamily="50" charset="-128"/>
              </a:endParaRPr>
            </a:p>
          </p:txBody>
        </p:sp>
      </p:grpSp>
      <p:grpSp>
        <p:nvGrpSpPr>
          <p:cNvPr id="149" name="グループ化 148">
            <a:extLst>
              <a:ext uri="{FF2B5EF4-FFF2-40B4-BE49-F238E27FC236}">
                <a16:creationId xmlns:a16="http://schemas.microsoft.com/office/drawing/2014/main" id="{3729EE95-A7F3-14E5-D61F-0CF7BE823663}"/>
              </a:ext>
            </a:extLst>
          </p:cNvPr>
          <p:cNvGrpSpPr/>
          <p:nvPr/>
        </p:nvGrpSpPr>
        <p:grpSpPr>
          <a:xfrm>
            <a:off x="694480" y="6330047"/>
            <a:ext cx="5974608" cy="314876"/>
            <a:chOff x="694480" y="4280648"/>
            <a:chExt cx="5974608" cy="314876"/>
          </a:xfrm>
        </p:grpSpPr>
        <p:sp>
          <p:nvSpPr>
            <p:cNvPr id="97" name="TextBox 9">
              <a:extLst>
                <a:ext uri="{FF2B5EF4-FFF2-40B4-BE49-F238E27FC236}">
                  <a16:creationId xmlns:a16="http://schemas.microsoft.com/office/drawing/2014/main" id="{96391DD3-2ABA-FD11-1522-D7094E10C647}"/>
                </a:ext>
              </a:extLst>
            </p:cNvPr>
            <p:cNvSpPr txBox="1">
              <a:spLocks/>
            </p:cNvSpPr>
            <p:nvPr/>
          </p:nvSpPr>
          <p:spPr>
            <a:xfrm>
              <a:off x="694480" y="4280648"/>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似た図形の選択</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95" name="TextBox 9">
              <a:extLst>
                <a:ext uri="{FF2B5EF4-FFF2-40B4-BE49-F238E27FC236}">
                  <a16:creationId xmlns:a16="http://schemas.microsoft.com/office/drawing/2014/main" id="{B4D669C6-FA99-0634-46F2-2CA0C70B5B6F}"/>
                </a:ext>
              </a:extLst>
            </p:cNvPr>
            <p:cNvSpPr txBox="1">
              <a:spLocks/>
            </p:cNvSpPr>
            <p:nvPr/>
          </p:nvSpPr>
          <p:spPr>
            <a:xfrm>
              <a:off x="2011647" y="4280648"/>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現在選んでいる図形と似た図形を選択する。</a:t>
              </a:r>
              <a:endParaRPr lang="ja-JP" altLang="en-US" sz="1000" dirty="0">
                <a:latin typeface="Meiryo UI" panose="020B0604030504040204" pitchFamily="50" charset="-128"/>
                <a:ea typeface="Meiryo UI" panose="020B0604030504040204" pitchFamily="50" charset="-128"/>
              </a:endParaRPr>
            </a:p>
          </p:txBody>
        </p:sp>
        <p:sp>
          <p:nvSpPr>
            <p:cNvPr id="96" name="TextBox 9">
              <a:extLst>
                <a:ext uri="{FF2B5EF4-FFF2-40B4-BE49-F238E27FC236}">
                  <a16:creationId xmlns:a16="http://schemas.microsoft.com/office/drawing/2014/main" id="{680E1750-DE82-10DE-A67F-229EF8963B26}"/>
                </a:ext>
              </a:extLst>
            </p:cNvPr>
            <p:cNvSpPr txBox="1">
              <a:spLocks/>
            </p:cNvSpPr>
            <p:nvPr/>
          </p:nvSpPr>
          <p:spPr>
            <a:xfrm>
              <a:off x="4734046" y="4280648"/>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1</a:t>
              </a:r>
              <a:r>
                <a:rPr lang="ja-JP" altLang="en-US" sz="1000" dirty="0">
                  <a:latin typeface="Meiryo UI" panose="020B0604030504040204" pitchFamily="50" charset="-128"/>
                  <a:ea typeface="Meiryo UI" panose="020B0604030504040204" pitchFamily="50" charset="-128"/>
                </a:rPr>
                <a:t>つの図形を選択し実行。</a:t>
              </a:r>
            </a:p>
          </p:txBody>
        </p:sp>
      </p:grpSp>
      <p:grpSp>
        <p:nvGrpSpPr>
          <p:cNvPr id="150" name="グループ化 149">
            <a:extLst>
              <a:ext uri="{FF2B5EF4-FFF2-40B4-BE49-F238E27FC236}">
                <a16:creationId xmlns:a16="http://schemas.microsoft.com/office/drawing/2014/main" id="{EB9F4B59-9138-F13D-1CB8-DA4BDF5E3511}"/>
              </a:ext>
            </a:extLst>
          </p:cNvPr>
          <p:cNvGrpSpPr/>
          <p:nvPr/>
        </p:nvGrpSpPr>
        <p:grpSpPr>
          <a:xfrm>
            <a:off x="694480" y="6991735"/>
            <a:ext cx="5974608" cy="314876"/>
            <a:chOff x="694480" y="4636671"/>
            <a:chExt cx="5974608" cy="314876"/>
          </a:xfrm>
        </p:grpSpPr>
        <p:sp>
          <p:nvSpPr>
            <p:cNvPr id="101" name="TextBox 10">
              <a:extLst>
                <a:ext uri="{FF2B5EF4-FFF2-40B4-BE49-F238E27FC236}">
                  <a16:creationId xmlns:a16="http://schemas.microsoft.com/office/drawing/2014/main" id="{AFD95F53-2E01-D552-551B-4E213D7CB536}"/>
                </a:ext>
              </a:extLst>
            </p:cNvPr>
            <p:cNvSpPr txBox="1">
              <a:spLocks/>
            </p:cNvSpPr>
            <p:nvPr/>
          </p:nvSpPr>
          <p:spPr>
            <a:xfrm>
              <a:off x="694480" y="4636671"/>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Meiryo UI" panose="020B0604030504040204" pitchFamily="50" charset="-128"/>
                  <a:ea typeface="Meiryo UI" panose="020B0604030504040204" pitchFamily="50" charset="-128"/>
                </a:rPr>
                <a:t>位置の入れ替え</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99" name="TextBox 9">
              <a:extLst>
                <a:ext uri="{FF2B5EF4-FFF2-40B4-BE49-F238E27FC236}">
                  <a16:creationId xmlns:a16="http://schemas.microsoft.com/office/drawing/2014/main" id="{82F7C507-0298-1172-390E-C14CBCDF1C59}"/>
                </a:ext>
              </a:extLst>
            </p:cNvPr>
            <p:cNvSpPr txBox="1">
              <a:spLocks/>
            </p:cNvSpPr>
            <p:nvPr/>
          </p:nvSpPr>
          <p:spPr>
            <a:xfrm>
              <a:off x="2011647" y="4636671"/>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a:latin typeface="Meiryo UI" panose="020B0604030504040204" pitchFamily="50" charset="-128"/>
                  <a:ea typeface="Meiryo UI" panose="020B0604030504040204" pitchFamily="50" charset="-128"/>
                </a:rPr>
                <a:t>2</a:t>
              </a:r>
              <a:r>
                <a:rPr lang="ja-JP" altLang="en-US" sz="1000">
                  <a:latin typeface="Meiryo UI" panose="020B0604030504040204" pitchFamily="50" charset="-128"/>
                  <a:ea typeface="Meiryo UI" panose="020B0604030504040204" pitchFamily="50" charset="-128"/>
                </a:rPr>
                <a:t>つの図形の位置を入れ替える。</a:t>
              </a:r>
              <a:endParaRPr lang="ja-JP" altLang="en-US" sz="1000" dirty="0">
                <a:latin typeface="Meiryo UI" panose="020B0604030504040204" pitchFamily="50" charset="-128"/>
                <a:ea typeface="Meiryo UI" panose="020B0604030504040204" pitchFamily="50" charset="-128"/>
              </a:endParaRPr>
            </a:p>
          </p:txBody>
        </p:sp>
        <p:sp>
          <p:nvSpPr>
            <p:cNvPr id="100" name="TextBox 9">
              <a:extLst>
                <a:ext uri="{FF2B5EF4-FFF2-40B4-BE49-F238E27FC236}">
                  <a16:creationId xmlns:a16="http://schemas.microsoft.com/office/drawing/2014/main" id="{50BEAC52-4A4F-7824-CA37-51ADB548C655}"/>
                </a:ext>
              </a:extLst>
            </p:cNvPr>
            <p:cNvSpPr txBox="1">
              <a:spLocks/>
            </p:cNvSpPr>
            <p:nvPr/>
          </p:nvSpPr>
          <p:spPr>
            <a:xfrm>
              <a:off x="4734046" y="4636671"/>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a:latin typeface="Meiryo UI" panose="020B0604030504040204" pitchFamily="50" charset="-128"/>
                  <a:ea typeface="Meiryo UI" panose="020B0604030504040204" pitchFamily="50" charset="-128"/>
                </a:rPr>
                <a:t>2</a:t>
              </a:r>
              <a:r>
                <a:rPr lang="ja-JP" altLang="en-US" sz="1000">
                  <a:latin typeface="Meiryo UI" panose="020B0604030504040204" pitchFamily="50" charset="-128"/>
                  <a:ea typeface="Meiryo UI" panose="020B0604030504040204" pitchFamily="50" charset="-128"/>
                </a:rPr>
                <a:t>つの図形を選択し実行。</a:t>
              </a:r>
              <a:endParaRPr lang="ja-JP" altLang="en-US" sz="1000" dirty="0">
                <a:latin typeface="Meiryo UI" panose="020B0604030504040204" pitchFamily="50" charset="-128"/>
                <a:ea typeface="Meiryo UI" panose="020B0604030504040204" pitchFamily="50" charset="-128"/>
              </a:endParaRPr>
            </a:p>
          </p:txBody>
        </p:sp>
      </p:grpSp>
      <p:grpSp>
        <p:nvGrpSpPr>
          <p:cNvPr id="151" name="グループ化 150">
            <a:extLst>
              <a:ext uri="{FF2B5EF4-FFF2-40B4-BE49-F238E27FC236}">
                <a16:creationId xmlns:a16="http://schemas.microsoft.com/office/drawing/2014/main" id="{1005DCD6-B27B-B213-CFA1-2433F19FEFA1}"/>
              </a:ext>
            </a:extLst>
          </p:cNvPr>
          <p:cNvGrpSpPr/>
          <p:nvPr/>
        </p:nvGrpSpPr>
        <p:grpSpPr>
          <a:xfrm>
            <a:off x="694480" y="7338547"/>
            <a:ext cx="5974608" cy="314876"/>
            <a:chOff x="694480" y="5068662"/>
            <a:chExt cx="5974608" cy="314876"/>
          </a:xfrm>
        </p:grpSpPr>
        <p:sp>
          <p:nvSpPr>
            <p:cNvPr id="109" name="TextBox 10">
              <a:extLst>
                <a:ext uri="{FF2B5EF4-FFF2-40B4-BE49-F238E27FC236}">
                  <a16:creationId xmlns:a16="http://schemas.microsoft.com/office/drawing/2014/main" id="{AFBFCB8F-160F-3EFD-1668-A87B0E38DE6D}"/>
                </a:ext>
              </a:extLst>
            </p:cNvPr>
            <p:cNvSpPr txBox="1">
              <a:spLocks/>
            </p:cNvSpPr>
            <p:nvPr/>
          </p:nvSpPr>
          <p:spPr>
            <a:xfrm>
              <a:off x="694480" y="5068662"/>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図形サイズ自動調整のトグル</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07" name="TextBox 10">
              <a:extLst>
                <a:ext uri="{FF2B5EF4-FFF2-40B4-BE49-F238E27FC236}">
                  <a16:creationId xmlns:a16="http://schemas.microsoft.com/office/drawing/2014/main" id="{24F2B225-AA83-0523-8F04-B9354848C6AF}"/>
                </a:ext>
              </a:extLst>
            </p:cNvPr>
            <p:cNvSpPr txBox="1">
              <a:spLocks/>
            </p:cNvSpPr>
            <p:nvPr/>
          </p:nvSpPr>
          <p:spPr>
            <a:xfrm>
              <a:off x="2011647" y="5068662"/>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「テキストに合わせて図形サイズを調整する」</a:t>
              </a:r>
              <a:r>
                <a:rPr lang="en-US" altLang="ja-JP" sz="1000">
                  <a:latin typeface="Meiryo UI" panose="020B0604030504040204" pitchFamily="50" charset="-128"/>
                  <a:ea typeface="Meiryo UI" panose="020B0604030504040204" pitchFamily="50" charset="-128"/>
                </a:rPr>
                <a:t>/</a:t>
              </a:r>
              <a:r>
                <a:rPr lang="ja-JP" altLang="en-US" sz="1000">
                  <a:latin typeface="Meiryo UI" panose="020B0604030504040204" pitchFamily="50" charset="-128"/>
                  <a:ea typeface="Meiryo UI" panose="020B0604030504040204" pitchFamily="50" charset="-128"/>
                </a:rPr>
                <a:t>「自動調整なし」を切り替える。</a:t>
              </a:r>
              <a:endParaRPr lang="ja-JP" altLang="en-US" sz="1000" dirty="0">
                <a:latin typeface="Meiryo UI" panose="020B0604030504040204" pitchFamily="50" charset="-128"/>
                <a:ea typeface="Meiryo UI" panose="020B0604030504040204" pitchFamily="50" charset="-128"/>
              </a:endParaRPr>
            </a:p>
          </p:txBody>
        </p:sp>
        <p:sp>
          <p:nvSpPr>
            <p:cNvPr id="108" name="TextBox 10">
              <a:extLst>
                <a:ext uri="{FF2B5EF4-FFF2-40B4-BE49-F238E27FC236}">
                  <a16:creationId xmlns:a16="http://schemas.microsoft.com/office/drawing/2014/main" id="{51AB3AE5-BB87-1499-F67E-FCD325AB3AD7}"/>
                </a:ext>
              </a:extLst>
            </p:cNvPr>
            <p:cNvSpPr txBox="1">
              <a:spLocks/>
            </p:cNvSpPr>
            <p:nvPr/>
          </p:nvSpPr>
          <p:spPr>
            <a:xfrm>
              <a:off x="4734046" y="5068662"/>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1</a:t>
              </a:r>
              <a:r>
                <a:rPr lang="ja-JP" altLang="en-US" sz="1000" dirty="0">
                  <a:latin typeface="Meiryo UI" panose="020B0604030504040204" pitchFamily="50" charset="-128"/>
                  <a:ea typeface="Meiryo UI" panose="020B0604030504040204" pitchFamily="50" charset="-128"/>
                </a:rPr>
                <a:t>つまたは複数の図形を選択し実行。</a:t>
              </a:r>
            </a:p>
          </p:txBody>
        </p:sp>
      </p:grpSp>
      <p:grpSp>
        <p:nvGrpSpPr>
          <p:cNvPr id="152" name="グループ化 151">
            <a:extLst>
              <a:ext uri="{FF2B5EF4-FFF2-40B4-BE49-F238E27FC236}">
                <a16:creationId xmlns:a16="http://schemas.microsoft.com/office/drawing/2014/main" id="{5F804F43-58A5-B987-A9F4-B2D3CB03920F}"/>
              </a:ext>
            </a:extLst>
          </p:cNvPr>
          <p:cNvGrpSpPr/>
          <p:nvPr/>
        </p:nvGrpSpPr>
        <p:grpSpPr>
          <a:xfrm>
            <a:off x="694480" y="7685359"/>
            <a:ext cx="5974608" cy="314876"/>
            <a:chOff x="694480" y="5424685"/>
            <a:chExt cx="5974608" cy="314876"/>
          </a:xfrm>
        </p:grpSpPr>
        <p:sp>
          <p:nvSpPr>
            <p:cNvPr id="113" name="TextBox 11">
              <a:extLst>
                <a:ext uri="{FF2B5EF4-FFF2-40B4-BE49-F238E27FC236}">
                  <a16:creationId xmlns:a16="http://schemas.microsoft.com/office/drawing/2014/main" id="{290CD662-8D14-9729-1E9E-AA70C9DBE002}"/>
                </a:ext>
              </a:extLst>
            </p:cNvPr>
            <p:cNvSpPr txBox="1">
              <a:spLocks/>
            </p:cNvSpPr>
            <p:nvPr/>
          </p:nvSpPr>
          <p:spPr>
            <a:xfrm>
              <a:off x="694480" y="5424685"/>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テキスト折り返しの</a:t>
              </a:r>
              <a:br>
                <a:rPr lang="en-US" altLang="ja-JP" sz="1000" b="1" u="none" strike="noStrike" dirty="0">
                  <a:effectLst/>
                  <a:latin typeface="Meiryo UI" panose="020B0604030504040204" pitchFamily="50" charset="-128"/>
                  <a:ea typeface="Meiryo UI" panose="020B0604030504040204" pitchFamily="50" charset="-128"/>
                </a:rPr>
              </a:br>
              <a:r>
                <a:rPr lang="ja-JP" altLang="en-US" sz="1000" b="1" u="none" strike="noStrike" dirty="0">
                  <a:effectLst/>
                  <a:latin typeface="Meiryo UI" panose="020B0604030504040204" pitchFamily="50" charset="-128"/>
                  <a:ea typeface="Meiryo UI" panose="020B0604030504040204" pitchFamily="50" charset="-128"/>
                </a:rPr>
                <a:t>トグル</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11" name="TextBox 11">
              <a:extLst>
                <a:ext uri="{FF2B5EF4-FFF2-40B4-BE49-F238E27FC236}">
                  <a16:creationId xmlns:a16="http://schemas.microsoft.com/office/drawing/2014/main" id="{FC64A0BA-7783-3294-86E6-9C94BD28AAD2}"/>
                </a:ext>
              </a:extLst>
            </p:cNvPr>
            <p:cNvSpPr txBox="1">
              <a:spLocks/>
            </p:cNvSpPr>
            <p:nvPr/>
          </p:nvSpPr>
          <p:spPr>
            <a:xfrm>
              <a:off x="2011647" y="5424685"/>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「図形内でテキストを折り返す」</a:t>
              </a:r>
              <a:r>
                <a:rPr lang="en-US" altLang="ja-JP" sz="1000">
                  <a:latin typeface="Meiryo UI" panose="020B0604030504040204" pitchFamily="50" charset="-128"/>
                  <a:ea typeface="Meiryo UI" panose="020B0604030504040204" pitchFamily="50" charset="-128"/>
                </a:rPr>
                <a:t>/[</a:t>
              </a:r>
              <a:r>
                <a:rPr lang="ja-JP" altLang="en-US" sz="1000">
                  <a:latin typeface="Meiryo UI" panose="020B0604030504040204" pitchFamily="50" charset="-128"/>
                  <a:ea typeface="Meiryo UI" panose="020B0604030504040204" pitchFamily="50" charset="-128"/>
                </a:rPr>
                <a:t>折り返さない」を切り替える。</a:t>
              </a:r>
              <a:endParaRPr lang="ja-JP" altLang="en-US" sz="1000" dirty="0">
                <a:latin typeface="Meiryo UI" panose="020B0604030504040204" pitchFamily="50" charset="-128"/>
                <a:ea typeface="Meiryo UI" panose="020B0604030504040204" pitchFamily="50" charset="-128"/>
              </a:endParaRPr>
            </a:p>
          </p:txBody>
        </p:sp>
        <p:sp>
          <p:nvSpPr>
            <p:cNvPr id="112" name="TextBox 11">
              <a:extLst>
                <a:ext uri="{FF2B5EF4-FFF2-40B4-BE49-F238E27FC236}">
                  <a16:creationId xmlns:a16="http://schemas.microsoft.com/office/drawing/2014/main" id="{4BF86047-B1F9-859B-6494-A02386F260CA}"/>
                </a:ext>
              </a:extLst>
            </p:cNvPr>
            <p:cNvSpPr txBox="1">
              <a:spLocks/>
            </p:cNvSpPr>
            <p:nvPr/>
          </p:nvSpPr>
          <p:spPr>
            <a:xfrm>
              <a:off x="4734046" y="5424685"/>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1</a:t>
              </a:r>
              <a:r>
                <a:rPr lang="ja-JP" altLang="en-US" sz="1000" dirty="0">
                  <a:latin typeface="Meiryo UI" panose="020B0604030504040204" pitchFamily="50" charset="-128"/>
                  <a:ea typeface="Meiryo UI" panose="020B0604030504040204" pitchFamily="50" charset="-128"/>
                </a:rPr>
                <a:t>つまたは複数の図形を選択し実行。</a:t>
              </a:r>
            </a:p>
          </p:txBody>
        </p:sp>
      </p:grpSp>
      <p:grpSp>
        <p:nvGrpSpPr>
          <p:cNvPr id="153" name="グループ化 152">
            <a:extLst>
              <a:ext uri="{FF2B5EF4-FFF2-40B4-BE49-F238E27FC236}">
                <a16:creationId xmlns:a16="http://schemas.microsoft.com/office/drawing/2014/main" id="{38D83E73-264B-4572-D997-26287A925496}"/>
              </a:ext>
            </a:extLst>
          </p:cNvPr>
          <p:cNvGrpSpPr/>
          <p:nvPr/>
        </p:nvGrpSpPr>
        <p:grpSpPr>
          <a:xfrm>
            <a:off x="694480" y="8378983"/>
            <a:ext cx="5974608" cy="314876"/>
            <a:chOff x="694480" y="5780708"/>
            <a:chExt cx="5974608" cy="314876"/>
          </a:xfrm>
        </p:grpSpPr>
        <p:sp>
          <p:nvSpPr>
            <p:cNvPr id="117" name="TextBox 11">
              <a:extLst>
                <a:ext uri="{FF2B5EF4-FFF2-40B4-BE49-F238E27FC236}">
                  <a16:creationId xmlns:a16="http://schemas.microsoft.com/office/drawing/2014/main" id="{CB35310C-95CD-121C-8C68-44B38CA9ABAF}"/>
                </a:ext>
              </a:extLst>
            </p:cNvPr>
            <p:cNvSpPr txBox="1">
              <a:spLocks/>
            </p:cNvSpPr>
            <p:nvPr/>
          </p:nvSpPr>
          <p:spPr>
            <a:xfrm>
              <a:off x="694480" y="5780708"/>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Meiryo UI" panose="020B0604030504040204" pitchFamily="50" charset="-128"/>
                  <a:ea typeface="Meiryo UI" panose="020B0604030504040204" pitchFamily="50" charset="-128"/>
                </a:rPr>
                <a:t>マージンの拡大</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15" name="TextBox 11">
              <a:extLst>
                <a:ext uri="{FF2B5EF4-FFF2-40B4-BE49-F238E27FC236}">
                  <a16:creationId xmlns:a16="http://schemas.microsoft.com/office/drawing/2014/main" id="{F070349F-830A-86C5-DAC0-6C9928F62B58}"/>
                </a:ext>
              </a:extLst>
            </p:cNvPr>
            <p:cNvSpPr txBox="1">
              <a:spLocks/>
            </p:cNvSpPr>
            <p:nvPr/>
          </p:nvSpPr>
          <p:spPr>
            <a:xfrm>
              <a:off x="2011647" y="5780708"/>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マージンを</a:t>
              </a:r>
              <a:r>
                <a:rPr lang="en-US" altLang="ja-JP" sz="1000">
                  <a:latin typeface="Meiryo UI" panose="020B0604030504040204" pitchFamily="50" charset="-128"/>
                  <a:ea typeface="Meiryo UI" panose="020B0604030504040204" pitchFamily="50" charset="-128"/>
                </a:rPr>
                <a:t>0.035cm</a:t>
              </a:r>
              <a:r>
                <a:rPr lang="ja-JP" altLang="en-US" sz="1000">
                  <a:latin typeface="Meiryo UI" panose="020B0604030504040204" pitchFamily="50" charset="-128"/>
                  <a:ea typeface="Meiryo UI" panose="020B0604030504040204" pitchFamily="50" charset="-128"/>
                </a:rPr>
                <a:t>ずつ広げる。</a:t>
              </a:r>
              <a:endParaRPr lang="ja-JP" altLang="en-US" sz="1000" dirty="0">
                <a:latin typeface="Meiryo UI" panose="020B0604030504040204" pitchFamily="50" charset="-128"/>
                <a:ea typeface="Meiryo UI" panose="020B0604030504040204" pitchFamily="50" charset="-128"/>
              </a:endParaRPr>
            </a:p>
          </p:txBody>
        </p:sp>
        <p:sp>
          <p:nvSpPr>
            <p:cNvPr id="116" name="TextBox 11">
              <a:extLst>
                <a:ext uri="{FF2B5EF4-FFF2-40B4-BE49-F238E27FC236}">
                  <a16:creationId xmlns:a16="http://schemas.microsoft.com/office/drawing/2014/main" id="{043482DC-C0CF-6333-1119-EDDDE0D3887D}"/>
                </a:ext>
              </a:extLst>
            </p:cNvPr>
            <p:cNvSpPr txBox="1">
              <a:spLocks/>
            </p:cNvSpPr>
            <p:nvPr/>
          </p:nvSpPr>
          <p:spPr>
            <a:xfrm>
              <a:off x="4734046" y="5780708"/>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a:latin typeface="Meiryo UI" panose="020B0604030504040204" pitchFamily="50" charset="-128"/>
                  <a:ea typeface="Meiryo UI" panose="020B0604030504040204" pitchFamily="50" charset="-128"/>
                </a:rPr>
                <a:t>1</a:t>
              </a:r>
              <a:r>
                <a:rPr lang="ja-JP" altLang="en-US" sz="1000">
                  <a:latin typeface="Meiryo UI" panose="020B0604030504040204" pitchFamily="50" charset="-128"/>
                  <a:ea typeface="Meiryo UI" panose="020B0604030504040204" pitchFamily="50" charset="-128"/>
                </a:rPr>
                <a:t>つまたは複数の図形を選択し実行。</a:t>
              </a:r>
              <a:endParaRPr lang="ja-JP" altLang="en-US" sz="1000" dirty="0">
                <a:latin typeface="Meiryo UI" panose="020B0604030504040204" pitchFamily="50" charset="-128"/>
                <a:ea typeface="Meiryo UI" panose="020B0604030504040204" pitchFamily="50" charset="-128"/>
              </a:endParaRPr>
            </a:p>
          </p:txBody>
        </p:sp>
      </p:grpSp>
      <p:grpSp>
        <p:nvGrpSpPr>
          <p:cNvPr id="154" name="グループ化 153">
            <a:extLst>
              <a:ext uri="{FF2B5EF4-FFF2-40B4-BE49-F238E27FC236}">
                <a16:creationId xmlns:a16="http://schemas.microsoft.com/office/drawing/2014/main" id="{D0F01C3B-72C6-732A-330A-E72DC11259B6}"/>
              </a:ext>
            </a:extLst>
          </p:cNvPr>
          <p:cNvGrpSpPr/>
          <p:nvPr/>
        </p:nvGrpSpPr>
        <p:grpSpPr>
          <a:xfrm>
            <a:off x="694480" y="8725795"/>
            <a:ext cx="5974608" cy="314876"/>
            <a:chOff x="694480" y="6136730"/>
            <a:chExt cx="5974608" cy="314876"/>
          </a:xfrm>
        </p:grpSpPr>
        <p:sp>
          <p:nvSpPr>
            <p:cNvPr id="119" name="TextBox 11">
              <a:extLst>
                <a:ext uri="{FF2B5EF4-FFF2-40B4-BE49-F238E27FC236}">
                  <a16:creationId xmlns:a16="http://schemas.microsoft.com/office/drawing/2014/main" id="{9517E81E-4026-A5E4-F5C9-75A431A14DB2}"/>
                </a:ext>
              </a:extLst>
            </p:cNvPr>
            <p:cNvSpPr txBox="1">
              <a:spLocks/>
            </p:cNvSpPr>
            <p:nvPr/>
          </p:nvSpPr>
          <p:spPr>
            <a:xfrm>
              <a:off x="2011647" y="6136730"/>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マージンを</a:t>
              </a:r>
              <a:r>
                <a:rPr lang="en-US" altLang="ja-JP" sz="1000">
                  <a:latin typeface="Meiryo UI" panose="020B0604030504040204" pitchFamily="50" charset="-128"/>
                  <a:ea typeface="Meiryo UI" panose="020B0604030504040204" pitchFamily="50" charset="-128"/>
                </a:rPr>
                <a:t>0.035cm</a:t>
              </a:r>
              <a:r>
                <a:rPr lang="ja-JP" altLang="en-US" sz="1000">
                  <a:latin typeface="Meiryo UI" panose="020B0604030504040204" pitchFamily="50" charset="-128"/>
                  <a:ea typeface="Meiryo UI" panose="020B0604030504040204" pitchFamily="50" charset="-128"/>
                </a:rPr>
                <a:t>ずつ狭める。</a:t>
              </a:r>
              <a:endParaRPr lang="ja-JP" altLang="en-US" sz="1000" dirty="0">
                <a:latin typeface="Meiryo UI" panose="020B0604030504040204" pitchFamily="50" charset="-128"/>
                <a:ea typeface="Meiryo UI" panose="020B0604030504040204" pitchFamily="50" charset="-128"/>
              </a:endParaRPr>
            </a:p>
          </p:txBody>
        </p:sp>
        <p:sp>
          <p:nvSpPr>
            <p:cNvPr id="120" name="TextBox 11">
              <a:extLst>
                <a:ext uri="{FF2B5EF4-FFF2-40B4-BE49-F238E27FC236}">
                  <a16:creationId xmlns:a16="http://schemas.microsoft.com/office/drawing/2014/main" id="{6E4AF331-C6AA-84FB-042B-16791BF26196}"/>
                </a:ext>
              </a:extLst>
            </p:cNvPr>
            <p:cNvSpPr txBox="1">
              <a:spLocks/>
            </p:cNvSpPr>
            <p:nvPr/>
          </p:nvSpPr>
          <p:spPr>
            <a:xfrm>
              <a:off x="4734046" y="6136730"/>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a:latin typeface="Meiryo UI" panose="020B0604030504040204" pitchFamily="50" charset="-128"/>
                  <a:ea typeface="Meiryo UI" panose="020B0604030504040204" pitchFamily="50" charset="-128"/>
                </a:rPr>
                <a:t>1</a:t>
              </a:r>
              <a:r>
                <a:rPr lang="ja-JP" altLang="en-US" sz="1000">
                  <a:latin typeface="Meiryo UI" panose="020B0604030504040204" pitchFamily="50" charset="-128"/>
                  <a:ea typeface="Meiryo UI" panose="020B0604030504040204" pitchFamily="50" charset="-128"/>
                </a:rPr>
                <a:t>つまたは複数の図形を選択し実行。</a:t>
              </a:r>
              <a:endParaRPr lang="ja-JP" altLang="en-US" sz="1000" dirty="0">
                <a:latin typeface="Meiryo UI" panose="020B0604030504040204" pitchFamily="50" charset="-128"/>
                <a:ea typeface="Meiryo UI" panose="020B0604030504040204" pitchFamily="50" charset="-128"/>
              </a:endParaRPr>
            </a:p>
          </p:txBody>
        </p:sp>
        <p:sp>
          <p:nvSpPr>
            <p:cNvPr id="121" name="TextBox 12">
              <a:extLst>
                <a:ext uri="{FF2B5EF4-FFF2-40B4-BE49-F238E27FC236}">
                  <a16:creationId xmlns:a16="http://schemas.microsoft.com/office/drawing/2014/main" id="{377901CB-946D-91DC-0CE1-3F1758E974D7}"/>
                </a:ext>
              </a:extLst>
            </p:cNvPr>
            <p:cNvSpPr txBox="1">
              <a:spLocks/>
            </p:cNvSpPr>
            <p:nvPr/>
          </p:nvSpPr>
          <p:spPr>
            <a:xfrm>
              <a:off x="694480" y="6136730"/>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Meiryo UI" panose="020B0604030504040204" pitchFamily="50" charset="-128"/>
                  <a:ea typeface="Meiryo UI" panose="020B0604030504040204" pitchFamily="50" charset="-128"/>
                </a:rPr>
                <a:t>マージンの縮小</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grpSp>
      <p:grpSp>
        <p:nvGrpSpPr>
          <p:cNvPr id="155" name="グループ化 154">
            <a:extLst>
              <a:ext uri="{FF2B5EF4-FFF2-40B4-BE49-F238E27FC236}">
                <a16:creationId xmlns:a16="http://schemas.microsoft.com/office/drawing/2014/main" id="{4B652137-517C-99B7-F680-61B4E61196A9}"/>
              </a:ext>
            </a:extLst>
          </p:cNvPr>
          <p:cNvGrpSpPr/>
          <p:nvPr/>
        </p:nvGrpSpPr>
        <p:grpSpPr>
          <a:xfrm>
            <a:off x="694480" y="9072607"/>
            <a:ext cx="5974608" cy="314876"/>
            <a:chOff x="694480" y="6506624"/>
            <a:chExt cx="5974608" cy="314876"/>
          </a:xfrm>
        </p:grpSpPr>
        <p:sp>
          <p:nvSpPr>
            <p:cNvPr id="4" name="TextBox ">
              <a:extLst>
                <a:ext uri="{FF2B5EF4-FFF2-40B4-BE49-F238E27FC236}">
                  <a16:creationId xmlns:a16="http://schemas.microsoft.com/office/drawing/2014/main" id="{7BC0550B-CBC3-E76B-03D1-58D4218AE24C}"/>
                </a:ext>
              </a:extLst>
            </p:cNvPr>
            <p:cNvSpPr txBox="1">
              <a:spLocks/>
            </p:cNvSpPr>
            <p:nvPr/>
          </p:nvSpPr>
          <p:spPr>
            <a:xfrm>
              <a:off x="2011647" y="6506624"/>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テキストボックス用のマージンと図形用のマージンをトグルする。</a:t>
              </a:r>
              <a:endParaRPr lang="ja-JP" altLang="en-US" sz="1000" dirty="0">
                <a:latin typeface="Meiryo UI" panose="020B0604030504040204" pitchFamily="50" charset="-128"/>
                <a:ea typeface="Meiryo UI" panose="020B0604030504040204" pitchFamily="50" charset="-128"/>
              </a:endParaRPr>
            </a:p>
          </p:txBody>
        </p:sp>
        <p:sp>
          <p:nvSpPr>
            <p:cNvPr id="5" name="TextBox ">
              <a:extLst>
                <a:ext uri="{FF2B5EF4-FFF2-40B4-BE49-F238E27FC236}">
                  <a16:creationId xmlns:a16="http://schemas.microsoft.com/office/drawing/2014/main" id="{D9C51ECA-D6F5-76E5-6FE5-B6C63D67EA68}"/>
                </a:ext>
              </a:extLst>
            </p:cNvPr>
            <p:cNvSpPr txBox="1">
              <a:spLocks/>
            </p:cNvSpPr>
            <p:nvPr/>
          </p:nvSpPr>
          <p:spPr>
            <a:xfrm>
              <a:off x="4734046" y="6506624"/>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1</a:t>
              </a:r>
              <a:r>
                <a:rPr lang="ja-JP" altLang="en-US" sz="1000" dirty="0">
                  <a:latin typeface="Meiryo UI" panose="020B0604030504040204" pitchFamily="50" charset="-128"/>
                  <a:ea typeface="Meiryo UI" panose="020B0604030504040204" pitchFamily="50" charset="-128"/>
                </a:rPr>
                <a:t>つまたは複数の図形を選択し実行。</a:t>
              </a:r>
            </a:p>
          </p:txBody>
        </p:sp>
        <p:sp>
          <p:nvSpPr>
            <p:cNvPr id="6" name="TextBox ">
              <a:extLst>
                <a:ext uri="{FF2B5EF4-FFF2-40B4-BE49-F238E27FC236}">
                  <a16:creationId xmlns:a16="http://schemas.microsoft.com/office/drawing/2014/main" id="{82485867-B185-7575-F623-84076EF678D5}"/>
                </a:ext>
              </a:extLst>
            </p:cNvPr>
            <p:cNvSpPr txBox="1">
              <a:spLocks/>
            </p:cNvSpPr>
            <p:nvPr/>
          </p:nvSpPr>
          <p:spPr>
            <a:xfrm>
              <a:off x="694480" y="6506624"/>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既定のマージンの</a:t>
              </a:r>
              <a:br>
                <a:rPr lang="en-US" altLang="ja-JP" sz="1000" b="1" u="none" strike="noStrike" dirty="0">
                  <a:effectLst/>
                  <a:latin typeface="Meiryo UI" panose="020B0604030504040204" pitchFamily="50" charset="-128"/>
                  <a:ea typeface="Meiryo UI" panose="020B0604030504040204" pitchFamily="50" charset="-128"/>
                </a:rPr>
              </a:br>
              <a:r>
                <a:rPr lang="ja-JP" altLang="en-US" sz="1000" b="1" u="none" strike="noStrike" dirty="0">
                  <a:effectLst/>
                  <a:latin typeface="Meiryo UI" panose="020B0604030504040204" pitchFamily="50" charset="-128"/>
                  <a:ea typeface="Meiryo UI" panose="020B0604030504040204" pitchFamily="50" charset="-128"/>
                </a:rPr>
                <a:t>トグル</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grpSp>
      <p:sp>
        <p:nvSpPr>
          <p:cNvPr id="159" name="TextBox 1">
            <a:extLst>
              <a:ext uri="{FF2B5EF4-FFF2-40B4-BE49-F238E27FC236}">
                <a16:creationId xmlns:a16="http://schemas.microsoft.com/office/drawing/2014/main" id="{7AE455F1-DF31-B070-5564-36A9F4238362}"/>
              </a:ext>
            </a:extLst>
          </p:cNvPr>
          <p:cNvSpPr txBox="1">
            <a:spLocks/>
          </p:cNvSpPr>
          <p:nvPr/>
        </p:nvSpPr>
        <p:spPr>
          <a:xfrm>
            <a:off x="188913" y="1065327"/>
            <a:ext cx="6480175" cy="314876"/>
          </a:xfrm>
          <a:prstGeom prst="rect">
            <a:avLst/>
          </a:prstGeom>
          <a:solidFill>
            <a:schemeClr val="accent6"/>
          </a:solidFill>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図形の書式・位置</a:t>
            </a:r>
            <a:endParaRPr lang="ja-JP" altLang="en-US" sz="1000" b="1" i="0" u="none" strike="noStrike" dirty="0">
              <a:effectLst/>
              <a:latin typeface="Meiryo UI" panose="020B0604030504040204" pitchFamily="50" charset="-128"/>
              <a:ea typeface="Meiryo UI" panose="020B0604030504040204" pitchFamily="50" charset="-128"/>
            </a:endParaRPr>
          </a:p>
        </p:txBody>
      </p:sp>
      <p:sp>
        <p:nvSpPr>
          <p:cNvPr id="174" name="TextBox 1">
            <a:extLst>
              <a:ext uri="{FF2B5EF4-FFF2-40B4-BE49-F238E27FC236}">
                <a16:creationId xmlns:a16="http://schemas.microsoft.com/office/drawing/2014/main" id="{46313C5F-94F0-F127-20A4-DDDAAD58287A}"/>
              </a:ext>
            </a:extLst>
          </p:cNvPr>
          <p:cNvSpPr txBox="1">
            <a:spLocks/>
          </p:cNvSpPr>
          <p:nvPr/>
        </p:nvSpPr>
        <p:spPr>
          <a:xfrm>
            <a:off x="188912" y="6660891"/>
            <a:ext cx="6480175" cy="314876"/>
          </a:xfrm>
          <a:prstGeom prst="rect">
            <a:avLst/>
          </a:prstGeom>
          <a:solidFill>
            <a:schemeClr val="accent6"/>
          </a:solidFill>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テキストツール</a:t>
            </a:r>
            <a:endParaRPr lang="ja-JP" altLang="en-US" sz="1000" b="1" i="0" u="none" strike="noStrike" dirty="0">
              <a:effectLst/>
              <a:latin typeface="Meiryo UI" panose="020B0604030504040204" pitchFamily="50" charset="-128"/>
              <a:ea typeface="Meiryo UI" panose="020B0604030504040204" pitchFamily="50" charset="-128"/>
            </a:endParaRPr>
          </a:p>
        </p:txBody>
      </p:sp>
      <p:cxnSp>
        <p:nvCxnSpPr>
          <p:cNvPr id="189" name="直線コネクタ 188">
            <a:extLst>
              <a:ext uri="{FF2B5EF4-FFF2-40B4-BE49-F238E27FC236}">
                <a16:creationId xmlns:a16="http://schemas.microsoft.com/office/drawing/2014/main" id="{10FB2520-6644-C862-55F9-6FAF7575336F}"/>
              </a:ext>
            </a:extLst>
          </p:cNvPr>
          <p:cNvCxnSpPr>
            <a:cxnSpLocks/>
          </p:cNvCxnSpPr>
          <p:nvPr/>
        </p:nvCxnSpPr>
        <p:spPr>
          <a:xfrm>
            <a:off x="188912" y="732257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CF180CA5-343C-4614-45A5-2EA960CBE1A0}"/>
              </a:ext>
            </a:extLst>
          </p:cNvPr>
          <p:cNvCxnSpPr>
            <a:cxnSpLocks/>
          </p:cNvCxnSpPr>
          <p:nvPr/>
        </p:nvCxnSpPr>
        <p:spPr>
          <a:xfrm>
            <a:off x="188912" y="3114203"/>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nvGrpSpPr>
          <p:cNvPr id="192" name="グループ化 191">
            <a:extLst>
              <a:ext uri="{FF2B5EF4-FFF2-40B4-BE49-F238E27FC236}">
                <a16:creationId xmlns:a16="http://schemas.microsoft.com/office/drawing/2014/main" id="{C5F571CB-5E9B-602E-80A1-C6C5DA528F24}"/>
              </a:ext>
            </a:extLst>
          </p:cNvPr>
          <p:cNvGrpSpPr/>
          <p:nvPr/>
        </p:nvGrpSpPr>
        <p:grpSpPr>
          <a:xfrm>
            <a:off x="694480" y="3130171"/>
            <a:ext cx="5974608" cy="423014"/>
            <a:chOff x="694480" y="2472125"/>
            <a:chExt cx="5974608" cy="423014"/>
          </a:xfrm>
        </p:grpSpPr>
        <p:sp>
          <p:nvSpPr>
            <p:cNvPr id="193" name="TextBox 6">
              <a:extLst>
                <a:ext uri="{FF2B5EF4-FFF2-40B4-BE49-F238E27FC236}">
                  <a16:creationId xmlns:a16="http://schemas.microsoft.com/office/drawing/2014/main" id="{2C914D86-B7B8-8218-6B04-CFBBFB7148DE}"/>
                </a:ext>
              </a:extLst>
            </p:cNvPr>
            <p:cNvSpPr txBox="1">
              <a:spLocks/>
            </p:cNvSpPr>
            <p:nvPr/>
          </p:nvSpPr>
          <p:spPr>
            <a:xfrm>
              <a:off x="694480" y="2531330"/>
              <a:ext cx="1231855" cy="239415"/>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線の色のトグル</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94" name="TextBox 6">
              <a:extLst>
                <a:ext uri="{FF2B5EF4-FFF2-40B4-BE49-F238E27FC236}">
                  <a16:creationId xmlns:a16="http://schemas.microsoft.com/office/drawing/2014/main" id="{18223C42-8676-18F9-F0AA-B0D301CF2E4B}"/>
                </a:ext>
              </a:extLst>
            </p:cNvPr>
            <p:cNvSpPr txBox="1">
              <a:spLocks/>
            </p:cNvSpPr>
            <p:nvPr/>
          </p:nvSpPr>
          <p:spPr>
            <a:xfrm>
              <a:off x="2011647" y="2472125"/>
              <a:ext cx="2641375" cy="423014"/>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選択している図形の線の色を</a:t>
              </a:r>
              <a:r>
                <a:rPr lang="en-US" altLang="ja-JP" sz="1000" dirty="0">
                  <a:latin typeface="Meiryo UI" panose="020B0604030504040204" pitchFamily="50" charset="-128"/>
                  <a:ea typeface="Meiryo UI" panose="020B0604030504040204" pitchFamily="50" charset="-128"/>
                </a:rPr>
                <a:t>Text1→BackGround1→Text2→BackGround2→Accent1→Accent2</a:t>
              </a:r>
              <a:r>
                <a:rPr lang="ja-JP" altLang="en-US" sz="1000" dirty="0">
                  <a:latin typeface="Meiryo UI" panose="020B0604030504040204" pitchFamily="50" charset="-128"/>
                  <a:ea typeface="Meiryo UI" panose="020B0604030504040204" pitchFamily="50" charset="-128"/>
                </a:rPr>
                <a:t>でトグルする。</a:t>
              </a:r>
            </a:p>
          </p:txBody>
        </p:sp>
        <p:sp>
          <p:nvSpPr>
            <p:cNvPr id="195" name="TextBox 6">
              <a:extLst>
                <a:ext uri="{FF2B5EF4-FFF2-40B4-BE49-F238E27FC236}">
                  <a16:creationId xmlns:a16="http://schemas.microsoft.com/office/drawing/2014/main" id="{38D333E8-1632-3FF4-AFBA-30BB329121B2}"/>
                </a:ext>
              </a:extLst>
            </p:cNvPr>
            <p:cNvSpPr txBox="1">
              <a:spLocks/>
            </p:cNvSpPr>
            <p:nvPr/>
          </p:nvSpPr>
          <p:spPr>
            <a:xfrm>
              <a:off x="4734046" y="2476187"/>
              <a:ext cx="1935042" cy="349702"/>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1</a:t>
              </a:r>
              <a:r>
                <a:rPr lang="ja-JP" altLang="en-US" sz="1000" dirty="0">
                  <a:latin typeface="Meiryo UI" panose="020B0604030504040204" pitchFamily="50" charset="-128"/>
                  <a:ea typeface="Meiryo UI" panose="020B0604030504040204" pitchFamily="50" charset="-128"/>
                </a:rPr>
                <a:t>つまたは複数の図形</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線を選択し</a:t>
              </a:r>
              <a:br>
                <a:rPr lang="en-US" altLang="ja-JP" sz="1000" dirty="0">
                  <a:latin typeface="Meiryo UI" panose="020B0604030504040204" pitchFamily="50" charset="-128"/>
                  <a:ea typeface="Meiryo UI" panose="020B0604030504040204" pitchFamily="50" charset="-128"/>
                </a:rPr>
              </a:br>
              <a:r>
                <a:rPr lang="ja-JP" altLang="en-US" sz="1000" dirty="0">
                  <a:latin typeface="Meiryo UI" panose="020B0604030504040204" pitchFamily="50" charset="-128"/>
                  <a:ea typeface="Meiryo UI" panose="020B0604030504040204" pitchFamily="50" charset="-128"/>
                </a:rPr>
                <a:t>実行。</a:t>
              </a:r>
            </a:p>
          </p:txBody>
        </p:sp>
      </p:grpSp>
      <p:cxnSp>
        <p:nvCxnSpPr>
          <p:cNvPr id="2" name="直線コネクタ 1">
            <a:extLst>
              <a:ext uri="{FF2B5EF4-FFF2-40B4-BE49-F238E27FC236}">
                <a16:creationId xmlns:a16="http://schemas.microsoft.com/office/drawing/2014/main" id="{B12B4EED-58E0-AEA4-4511-2EEAC2D35BEA}"/>
              </a:ext>
            </a:extLst>
          </p:cNvPr>
          <p:cNvCxnSpPr>
            <a:cxnSpLocks/>
          </p:cNvCxnSpPr>
          <p:nvPr/>
        </p:nvCxnSpPr>
        <p:spPr>
          <a:xfrm>
            <a:off x="188912" y="8016203"/>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グループ化 2">
            <a:extLst>
              <a:ext uri="{FF2B5EF4-FFF2-40B4-BE49-F238E27FC236}">
                <a16:creationId xmlns:a16="http://schemas.microsoft.com/office/drawing/2014/main" id="{9E4FBF29-B63A-DA1B-C0D9-27D19DBDE7D5}"/>
              </a:ext>
            </a:extLst>
          </p:cNvPr>
          <p:cNvGrpSpPr/>
          <p:nvPr/>
        </p:nvGrpSpPr>
        <p:grpSpPr>
          <a:xfrm>
            <a:off x="694480" y="8032171"/>
            <a:ext cx="5974608" cy="314876"/>
            <a:chOff x="694480" y="5424685"/>
            <a:chExt cx="5974608" cy="314876"/>
          </a:xfrm>
        </p:grpSpPr>
        <p:sp>
          <p:nvSpPr>
            <p:cNvPr id="21" name="TextBox 11">
              <a:extLst>
                <a:ext uri="{FF2B5EF4-FFF2-40B4-BE49-F238E27FC236}">
                  <a16:creationId xmlns:a16="http://schemas.microsoft.com/office/drawing/2014/main" id="{875CFDE2-4D69-5FE5-AC91-9BBE416F58FD}"/>
                </a:ext>
              </a:extLst>
            </p:cNvPr>
            <p:cNvSpPr txBox="1">
              <a:spLocks/>
            </p:cNvSpPr>
            <p:nvPr/>
          </p:nvSpPr>
          <p:spPr>
            <a:xfrm>
              <a:off x="694480" y="5424685"/>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文字の配置のトグル</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41" name="TextBox 11">
              <a:extLst>
                <a:ext uri="{FF2B5EF4-FFF2-40B4-BE49-F238E27FC236}">
                  <a16:creationId xmlns:a16="http://schemas.microsoft.com/office/drawing/2014/main" id="{EEE7D357-4B47-7239-FE4E-B1917BC32A23}"/>
                </a:ext>
              </a:extLst>
            </p:cNvPr>
            <p:cNvSpPr txBox="1">
              <a:spLocks/>
            </p:cNvSpPr>
            <p:nvPr/>
          </p:nvSpPr>
          <p:spPr>
            <a:xfrm>
              <a:off x="2011647" y="5424685"/>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文字の垂直方向の配置を上揃え→中央揃え→下揃えとトグルする</a:t>
              </a:r>
            </a:p>
          </p:txBody>
        </p:sp>
        <p:sp>
          <p:nvSpPr>
            <p:cNvPr id="42" name="TextBox 11">
              <a:extLst>
                <a:ext uri="{FF2B5EF4-FFF2-40B4-BE49-F238E27FC236}">
                  <a16:creationId xmlns:a16="http://schemas.microsoft.com/office/drawing/2014/main" id="{C73C651C-F755-AA0E-F637-5840EA2EB6E3}"/>
                </a:ext>
              </a:extLst>
            </p:cNvPr>
            <p:cNvSpPr txBox="1">
              <a:spLocks/>
            </p:cNvSpPr>
            <p:nvPr/>
          </p:nvSpPr>
          <p:spPr>
            <a:xfrm>
              <a:off x="4734046" y="5424685"/>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1</a:t>
              </a:r>
              <a:r>
                <a:rPr lang="ja-JP" altLang="en-US" sz="1000" dirty="0">
                  <a:latin typeface="Meiryo UI" panose="020B0604030504040204" pitchFamily="50" charset="-128"/>
                  <a:ea typeface="Meiryo UI" panose="020B0604030504040204" pitchFamily="50" charset="-128"/>
                </a:rPr>
                <a:t>つまたは複数の図形を選択し実行。</a:t>
              </a:r>
            </a:p>
          </p:txBody>
        </p:sp>
      </p:grpSp>
      <p:pic>
        <p:nvPicPr>
          <p:cNvPr id="1026" name="Picture 2" descr="ControlLineColorPicker">
            <a:extLst>
              <a:ext uri="{FF2B5EF4-FFF2-40B4-BE49-F238E27FC236}">
                <a16:creationId xmlns:a16="http://schemas.microsoft.com/office/drawing/2014/main" id="{3E020407-6941-2CDC-455F-1BA4BC4E7A2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063" y="3196191"/>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xtAlignGallery">
            <a:extLst>
              <a:ext uri="{FF2B5EF4-FFF2-40B4-BE49-F238E27FC236}">
                <a16:creationId xmlns:a16="http://schemas.microsoft.com/office/drawing/2014/main" id="{38F7C012-13F3-D831-A6B9-DD94242BBD2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9128" y="7999367"/>
            <a:ext cx="371919" cy="371919"/>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直線コネクタ 77">
            <a:extLst>
              <a:ext uri="{FF2B5EF4-FFF2-40B4-BE49-F238E27FC236}">
                <a16:creationId xmlns:a16="http://schemas.microsoft.com/office/drawing/2014/main" id="{0A8BFE0A-B30D-EC5D-09EF-407AE093F40E}"/>
              </a:ext>
            </a:extLst>
          </p:cNvPr>
          <p:cNvCxnSpPr>
            <a:cxnSpLocks/>
          </p:cNvCxnSpPr>
          <p:nvPr/>
        </p:nvCxnSpPr>
        <p:spPr>
          <a:xfrm>
            <a:off x="188912" y="391596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80" name="TextBox 7">
            <a:extLst>
              <a:ext uri="{FF2B5EF4-FFF2-40B4-BE49-F238E27FC236}">
                <a16:creationId xmlns:a16="http://schemas.microsoft.com/office/drawing/2014/main" id="{F3DF9776-3317-6DE2-B165-59A7A3532342}"/>
              </a:ext>
            </a:extLst>
          </p:cNvPr>
          <p:cNvSpPr txBox="1">
            <a:spLocks/>
          </p:cNvSpPr>
          <p:nvPr/>
        </p:nvSpPr>
        <p:spPr>
          <a:xfrm>
            <a:off x="694480" y="3931933"/>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右端まで拡張</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81" name="TextBox 7">
            <a:extLst>
              <a:ext uri="{FF2B5EF4-FFF2-40B4-BE49-F238E27FC236}">
                <a16:creationId xmlns:a16="http://schemas.microsoft.com/office/drawing/2014/main" id="{BC9A677A-BD30-66CA-5D08-21359FFFBC83}"/>
              </a:ext>
            </a:extLst>
          </p:cNvPr>
          <p:cNvSpPr txBox="1">
            <a:spLocks/>
          </p:cNvSpPr>
          <p:nvPr/>
        </p:nvSpPr>
        <p:spPr>
          <a:xfrm>
            <a:off x="2011647" y="3931933"/>
            <a:ext cx="2706657"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rPr>
              <a:t>番目以降に選択した図形のサイズを、最初に選択した図形と右端が一致する位置まで拡張</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縮小する</a:t>
            </a:r>
          </a:p>
        </p:txBody>
      </p:sp>
      <p:sp>
        <p:nvSpPr>
          <p:cNvPr id="102" name="TextBox 7">
            <a:extLst>
              <a:ext uri="{FF2B5EF4-FFF2-40B4-BE49-F238E27FC236}">
                <a16:creationId xmlns:a16="http://schemas.microsoft.com/office/drawing/2014/main" id="{33F66BF3-A770-E750-41BC-A7F9BFCE07CF}"/>
              </a:ext>
            </a:extLst>
          </p:cNvPr>
          <p:cNvSpPr txBox="1">
            <a:spLocks/>
          </p:cNvSpPr>
          <p:nvPr/>
        </p:nvSpPr>
        <p:spPr>
          <a:xfrm>
            <a:off x="4734046" y="3931933"/>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複数の図形を選択し実行。</a:t>
            </a:r>
          </a:p>
        </p:txBody>
      </p:sp>
      <p:sp>
        <p:nvSpPr>
          <p:cNvPr id="104" name="TextBox 7">
            <a:extLst>
              <a:ext uri="{FF2B5EF4-FFF2-40B4-BE49-F238E27FC236}">
                <a16:creationId xmlns:a16="http://schemas.microsoft.com/office/drawing/2014/main" id="{0D0396F0-82C8-DD4F-678B-06DF003B43AC}"/>
              </a:ext>
            </a:extLst>
          </p:cNvPr>
          <p:cNvSpPr txBox="1">
            <a:spLocks/>
          </p:cNvSpPr>
          <p:nvPr/>
        </p:nvSpPr>
        <p:spPr>
          <a:xfrm>
            <a:off x="694480" y="4278745"/>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dirty="0">
                <a:latin typeface="Meiryo UI" panose="020B0604030504040204" pitchFamily="50" charset="-128"/>
                <a:ea typeface="Meiryo UI" panose="020B0604030504040204" pitchFamily="50" charset="-128"/>
              </a:rPr>
              <a:t>左</a:t>
            </a:r>
            <a:r>
              <a:rPr lang="ja-JP" altLang="en-US" sz="1000" b="1" u="none" strike="noStrike" dirty="0">
                <a:effectLst/>
                <a:latin typeface="Meiryo UI" panose="020B0604030504040204" pitchFamily="50" charset="-128"/>
                <a:ea typeface="Meiryo UI" panose="020B0604030504040204" pitchFamily="50" charset="-128"/>
              </a:rPr>
              <a:t>端まで拡張</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05" name="TextBox 7">
            <a:extLst>
              <a:ext uri="{FF2B5EF4-FFF2-40B4-BE49-F238E27FC236}">
                <a16:creationId xmlns:a16="http://schemas.microsoft.com/office/drawing/2014/main" id="{171C07EC-C465-C12C-3E91-B9C41DBD0970}"/>
              </a:ext>
            </a:extLst>
          </p:cNvPr>
          <p:cNvSpPr txBox="1">
            <a:spLocks/>
          </p:cNvSpPr>
          <p:nvPr/>
        </p:nvSpPr>
        <p:spPr>
          <a:xfrm>
            <a:off x="2011647" y="4278745"/>
            <a:ext cx="2731041"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rPr>
              <a:t>番目以降に選択した図形のサイズを、最初に選択した図形と左端が一致する位置まで拡張</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縮小する</a:t>
            </a:r>
          </a:p>
        </p:txBody>
      </p:sp>
      <p:sp>
        <p:nvSpPr>
          <p:cNvPr id="106" name="TextBox 7">
            <a:extLst>
              <a:ext uri="{FF2B5EF4-FFF2-40B4-BE49-F238E27FC236}">
                <a16:creationId xmlns:a16="http://schemas.microsoft.com/office/drawing/2014/main" id="{352C272F-C4E5-0ADB-9F8A-D6DDA1314FBF}"/>
              </a:ext>
            </a:extLst>
          </p:cNvPr>
          <p:cNvSpPr txBox="1">
            <a:spLocks/>
          </p:cNvSpPr>
          <p:nvPr/>
        </p:nvSpPr>
        <p:spPr>
          <a:xfrm>
            <a:off x="4734046" y="4278745"/>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複数の図形を選択し実行。</a:t>
            </a:r>
          </a:p>
        </p:txBody>
      </p:sp>
      <p:cxnSp>
        <p:nvCxnSpPr>
          <p:cNvPr id="163" name="直線コネクタ 162">
            <a:extLst>
              <a:ext uri="{FF2B5EF4-FFF2-40B4-BE49-F238E27FC236}">
                <a16:creationId xmlns:a16="http://schemas.microsoft.com/office/drawing/2014/main" id="{09921207-F93F-043D-2DF7-1C8CDFAE9D40}"/>
              </a:ext>
            </a:extLst>
          </p:cNvPr>
          <p:cNvCxnSpPr>
            <a:cxnSpLocks/>
          </p:cNvCxnSpPr>
          <p:nvPr/>
        </p:nvCxnSpPr>
        <p:spPr>
          <a:xfrm>
            <a:off x="188912" y="4262777"/>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66" name="TextBox 7">
            <a:extLst>
              <a:ext uri="{FF2B5EF4-FFF2-40B4-BE49-F238E27FC236}">
                <a16:creationId xmlns:a16="http://schemas.microsoft.com/office/drawing/2014/main" id="{CB09C38F-1818-27F0-0090-6EDDB241FE7F}"/>
              </a:ext>
            </a:extLst>
          </p:cNvPr>
          <p:cNvSpPr txBox="1">
            <a:spLocks/>
          </p:cNvSpPr>
          <p:nvPr/>
        </p:nvSpPr>
        <p:spPr>
          <a:xfrm>
            <a:off x="694480" y="4625557"/>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dirty="0">
                <a:latin typeface="Meiryo UI" panose="020B0604030504040204" pitchFamily="50" charset="-128"/>
                <a:ea typeface="Meiryo UI" panose="020B0604030504040204" pitchFamily="50" charset="-128"/>
              </a:rPr>
              <a:t>上</a:t>
            </a:r>
            <a:r>
              <a:rPr lang="ja-JP" altLang="en-US" sz="1000" b="1" u="none" strike="noStrike" dirty="0">
                <a:effectLst/>
                <a:latin typeface="Meiryo UI" panose="020B0604030504040204" pitchFamily="50" charset="-128"/>
                <a:ea typeface="Meiryo UI" panose="020B0604030504040204" pitchFamily="50" charset="-128"/>
              </a:rPr>
              <a:t>端まで拡張</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67" name="TextBox 7">
            <a:extLst>
              <a:ext uri="{FF2B5EF4-FFF2-40B4-BE49-F238E27FC236}">
                <a16:creationId xmlns:a16="http://schemas.microsoft.com/office/drawing/2014/main" id="{2A9A2314-E3E8-FAD9-383C-4E6DFE0A5EE7}"/>
              </a:ext>
            </a:extLst>
          </p:cNvPr>
          <p:cNvSpPr txBox="1">
            <a:spLocks/>
          </p:cNvSpPr>
          <p:nvPr/>
        </p:nvSpPr>
        <p:spPr>
          <a:xfrm>
            <a:off x="2011647" y="4625557"/>
            <a:ext cx="269446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rPr>
              <a:t>番目以降に選択した図形のサイズを、最初に選択した図形と上端が一致する位置まで拡張</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縮小する</a:t>
            </a:r>
          </a:p>
        </p:txBody>
      </p:sp>
      <p:sp>
        <p:nvSpPr>
          <p:cNvPr id="168" name="TextBox 7">
            <a:extLst>
              <a:ext uri="{FF2B5EF4-FFF2-40B4-BE49-F238E27FC236}">
                <a16:creationId xmlns:a16="http://schemas.microsoft.com/office/drawing/2014/main" id="{97F593C3-E47A-EAB4-D187-69173EE40669}"/>
              </a:ext>
            </a:extLst>
          </p:cNvPr>
          <p:cNvSpPr txBox="1">
            <a:spLocks/>
          </p:cNvSpPr>
          <p:nvPr/>
        </p:nvSpPr>
        <p:spPr>
          <a:xfrm>
            <a:off x="4734046" y="4625557"/>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複数の図形を選択し実行。</a:t>
            </a:r>
          </a:p>
        </p:txBody>
      </p:sp>
      <p:cxnSp>
        <p:nvCxnSpPr>
          <p:cNvPr id="169" name="直線コネクタ 168">
            <a:extLst>
              <a:ext uri="{FF2B5EF4-FFF2-40B4-BE49-F238E27FC236}">
                <a16:creationId xmlns:a16="http://schemas.microsoft.com/office/drawing/2014/main" id="{14B0AE8E-2AD2-F48C-A951-95F2426BFEF8}"/>
              </a:ext>
            </a:extLst>
          </p:cNvPr>
          <p:cNvCxnSpPr>
            <a:cxnSpLocks/>
          </p:cNvCxnSpPr>
          <p:nvPr/>
        </p:nvCxnSpPr>
        <p:spPr>
          <a:xfrm>
            <a:off x="188912" y="460958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344F3178-5525-5163-A840-325D1AA07164}"/>
              </a:ext>
            </a:extLst>
          </p:cNvPr>
          <p:cNvCxnSpPr>
            <a:cxnSpLocks/>
          </p:cNvCxnSpPr>
          <p:nvPr/>
        </p:nvCxnSpPr>
        <p:spPr>
          <a:xfrm>
            <a:off x="188912" y="491397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81" name="TextBox 8">
            <a:extLst>
              <a:ext uri="{FF2B5EF4-FFF2-40B4-BE49-F238E27FC236}">
                <a16:creationId xmlns:a16="http://schemas.microsoft.com/office/drawing/2014/main" id="{23A7CD32-D7F6-A274-A9CB-0D7481A9D016}"/>
              </a:ext>
            </a:extLst>
          </p:cNvPr>
          <p:cNvSpPr txBox="1">
            <a:spLocks/>
          </p:cNvSpPr>
          <p:nvPr/>
        </p:nvSpPr>
        <p:spPr>
          <a:xfrm>
            <a:off x="694480" y="4929947"/>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下端まで拡張</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82" name="TextBox 8">
            <a:extLst>
              <a:ext uri="{FF2B5EF4-FFF2-40B4-BE49-F238E27FC236}">
                <a16:creationId xmlns:a16="http://schemas.microsoft.com/office/drawing/2014/main" id="{AD2C2ACE-54BA-73ED-F4FC-B941253C5239}"/>
              </a:ext>
            </a:extLst>
          </p:cNvPr>
          <p:cNvSpPr txBox="1">
            <a:spLocks/>
          </p:cNvSpPr>
          <p:nvPr/>
        </p:nvSpPr>
        <p:spPr>
          <a:xfrm>
            <a:off x="2011647" y="4929947"/>
            <a:ext cx="2688369"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Meiryo UI" panose="020B0604030504040204" pitchFamily="50" charset="-128"/>
                <a:ea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rPr>
              <a:t>番目以降に選択した図形のサイズを、最初に選択した図形と下端が一致する位置まで拡張</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縮小する</a:t>
            </a:r>
          </a:p>
        </p:txBody>
      </p:sp>
      <p:sp>
        <p:nvSpPr>
          <p:cNvPr id="183" name="TextBox 8">
            <a:extLst>
              <a:ext uri="{FF2B5EF4-FFF2-40B4-BE49-F238E27FC236}">
                <a16:creationId xmlns:a16="http://schemas.microsoft.com/office/drawing/2014/main" id="{25A9937E-7EE6-2F78-58BD-70696185D06B}"/>
              </a:ext>
            </a:extLst>
          </p:cNvPr>
          <p:cNvSpPr txBox="1">
            <a:spLocks/>
          </p:cNvSpPr>
          <p:nvPr/>
        </p:nvSpPr>
        <p:spPr>
          <a:xfrm>
            <a:off x="4734046" y="4929947"/>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複数の図形を選択し実行。</a:t>
            </a:r>
          </a:p>
        </p:txBody>
      </p:sp>
      <p:pic>
        <p:nvPicPr>
          <p:cNvPr id="74" name="図 73">
            <a:extLst>
              <a:ext uri="{FF2B5EF4-FFF2-40B4-BE49-F238E27FC236}">
                <a16:creationId xmlns:a16="http://schemas.microsoft.com/office/drawing/2014/main" id="{E2A28B47-6B42-D32F-A538-969C5B2123D6}"/>
              </a:ext>
            </a:extLst>
          </p:cNvPr>
          <p:cNvPicPr>
            <a:picLocks/>
          </p:cNvPicPr>
          <p:nvPr/>
        </p:nvPicPr>
        <p:blipFill>
          <a:blip r:embed="rId26"/>
          <a:stretch>
            <a:fillRect/>
          </a:stretch>
        </p:blipFill>
        <p:spPr>
          <a:xfrm>
            <a:off x="231585" y="3944112"/>
            <a:ext cx="268768" cy="279915"/>
          </a:xfrm>
          <a:prstGeom prst="rect">
            <a:avLst/>
          </a:prstGeom>
        </p:spPr>
      </p:pic>
      <p:pic>
        <p:nvPicPr>
          <p:cNvPr id="75" name="図 74">
            <a:extLst>
              <a:ext uri="{FF2B5EF4-FFF2-40B4-BE49-F238E27FC236}">
                <a16:creationId xmlns:a16="http://schemas.microsoft.com/office/drawing/2014/main" id="{A8C65F02-28B7-4ABE-9ADE-3D777EFDA4AE}"/>
              </a:ext>
            </a:extLst>
          </p:cNvPr>
          <p:cNvPicPr>
            <a:picLocks/>
          </p:cNvPicPr>
          <p:nvPr/>
        </p:nvPicPr>
        <p:blipFill>
          <a:blip r:embed="rId27"/>
          <a:stretch>
            <a:fillRect/>
          </a:stretch>
        </p:blipFill>
        <p:spPr>
          <a:xfrm>
            <a:off x="231585" y="4955990"/>
            <a:ext cx="268768" cy="279915"/>
          </a:xfrm>
          <a:prstGeom prst="rect">
            <a:avLst/>
          </a:prstGeom>
        </p:spPr>
      </p:pic>
      <p:pic>
        <p:nvPicPr>
          <p:cNvPr id="76" name="図 75">
            <a:extLst>
              <a:ext uri="{FF2B5EF4-FFF2-40B4-BE49-F238E27FC236}">
                <a16:creationId xmlns:a16="http://schemas.microsoft.com/office/drawing/2014/main" id="{63B78E2C-2364-B0F3-EC3B-E154E51B93FF}"/>
              </a:ext>
            </a:extLst>
          </p:cNvPr>
          <p:cNvPicPr>
            <a:picLocks/>
          </p:cNvPicPr>
          <p:nvPr/>
        </p:nvPicPr>
        <p:blipFill>
          <a:blip r:embed="rId28"/>
          <a:stretch>
            <a:fillRect/>
          </a:stretch>
        </p:blipFill>
        <p:spPr>
          <a:xfrm>
            <a:off x="231585" y="4281405"/>
            <a:ext cx="268768" cy="279915"/>
          </a:xfrm>
          <a:prstGeom prst="rect">
            <a:avLst/>
          </a:prstGeom>
        </p:spPr>
      </p:pic>
      <p:pic>
        <p:nvPicPr>
          <p:cNvPr id="125" name="図 124">
            <a:extLst>
              <a:ext uri="{FF2B5EF4-FFF2-40B4-BE49-F238E27FC236}">
                <a16:creationId xmlns:a16="http://schemas.microsoft.com/office/drawing/2014/main" id="{50D26C0B-494A-2454-407C-36BF800B48E5}"/>
              </a:ext>
            </a:extLst>
          </p:cNvPr>
          <p:cNvPicPr>
            <a:picLocks/>
          </p:cNvPicPr>
          <p:nvPr/>
        </p:nvPicPr>
        <p:blipFill>
          <a:blip r:embed="rId29"/>
          <a:stretch>
            <a:fillRect/>
          </a:stretch>
        </p:blipFill>
        <p:spPr>
          <a:xfrm>
            <a:off x="245023" y="4618698"/>
            <a:ext cx="268768" cy="279915"/>
          </a:xfrm>
          <a:prstGeom prst="rect">
            <a:avLst/>
          </a:prstGeom>
        </p:spPr>
      </p:pic>
    </p:spTree>
    <p:extLst>
      <p:ext uri="{BB962C8B-B14F-4D97-AF65-F5344CB8AC3E}">
        <p14:creationId xmlns:p14="http://schemas.microsoft.com/office/powerpoint/2010/main" val="129811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89A4EF7A-8D3E-A079-E626-34BB37A03B50}"/>
              </a:ext>
            </a:extLst>
          </p:cNvPr>
          <p:cNvGraphicFramePr>
            <a:graphicFrameLocks noChangeAspect="1"/>
          </p:cNvGraphicFramePr>
          <p:nvPr>
            <p:custDataLst>
              <p:tags r:id="rId1"/>
            </p:custDataLst>
            <p:extLst>
              <p:ext uri="{D42A27DB-BD31-4B8C-83A1-F6EECF244321}">
                <p14:modId xmlns:p14="http://schemas.microsoft.com/office/powerpoint/2010/main" val="42817558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291" imgH="294" progId="TCLayout.ActiveDocument.1">
                  <p:embed/>
                </p:oleObj>
              </mc:Choice>
              <mc:Fallback>
                <p:oleObj name="think-cellスライド" r:id="rId3" imgW="291" imgH="294" progId="TCLayout.ActiveDocument.1">
                  <p:embed/>
                  <p:pic>
                    <p:nvPicPr>
                      <p:cNvPr id="8" name="think-cell data - do not delete" hidden="1">
                        <a:extLst>
                          <a:ext uri="{FF2B5EF4-FFF2-40B4-BE49-F238E27FC236}">
                            <a16:creationId xmlns:a16="http://schemas.microsoft.com/office/drawing/2014/main" id="{89A4EF7A-8D3E-A079-E626-34BB37A03B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0" name="Picture 2" descr="TextBoxInsertMenu">
            <a:extLst>
              <a:ext uri="{FF2B5EF4-FFF2-40B4-BE49-F238E27FC236}">
                <a16:creationId xmlns:a16="http://schemas.microsoft.com/office/drawing/2014/main" id="{2649AC5D-E419-1AF1-9561-1602C94D42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913" y="2368246"/>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 descr="BulletListDefault">
            <a:extLst>
              <a:ext uri="{FF2B5EF4-FFF2-40B4-BE49-F238E27FC236}">
                <a16:creationId xmlns:a16="http://schemas.microsoft.com/office/drawing/2014/main" id="{FB1595D0-340F-B4CF-ED2E-CB12B078BB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713" y="2065640"/>
            <a:ext cx="346710" cy="346710"/>
          </a:xfrm>
          <a:prstGeom prst="rect">
            <a:avLst/>
          </a:prstGeom>
          <a:noFill/>
          <a:extLst>
            <a:ext uri="{909E8E84-426E-40DD-AFC4-6F175D3DCCD1}">
              <a14:hiddenFill xmlns:a14="http://schemas.microsoft.com/office/drawing/2010/main">
                <a:solidFill>
                  <a:srgbClr val="FFFFFF"/>
                </a:solidFill>
              </a14:hiddenFill>
            </a:ext>
          </a:extLst>
        </p:spPr>
      </p:pic>
      <p:pic>
        <p:nvPicPr>
          <p:cNvPr id="106" name="図 105">
            <a:extLst>
              <a:ext uri="{FF2B5EF4-FFF2-40B4-BE49-F238E27FC236}">
                <a16:creationId xmlns:a16="http://schemas.microsoft.com/office/drawing/2014/main" id="{D7D804DD-3436-5591-ECFF-E492D374BB8D}"/>
              </a:ext>
            </a:extLst>
          </p:cNvPr>
          <p:cNvPicPr>
            <a:picLocks/>
          </p:cNvPicPr>
          <p:nvPr/>
        </p:nvPicPr>
        <p:blipFill rotWithShape="1">
          <a:blip r:embed="rId7"/>
          <a:srcRect l="17974" t="21333" r="17289" b="22351"/>
          <a:stretch/>
        </p:blipFill>
        <p:spPr>
          <a:xfrm>
            <a:off x="268635" y="3451987"/>
            <a:ext cx="288866" cy="291019"/>
          </a:xfrm>
          <a:prstGeom prst="rect">
            <a:avLst/>
          </a:prstGeom>
        </p:spPr>
      </p:pic>
      <p:pic>
        <p:nvPicPr>
          <p:cNvPr id="142" name="Picture 2" descr="TextBoxInsertMenu">
            <a:extLst>
              <a:ext uri="{FF2B5EF4-FFF2-40B4-BE49-F238E27FC236}">
                <a16:creationId xmlns:a16="http://schemas.microsoft.com/office/drawing/2014/main" id="{938AC748-6D02-3004-8AA3-D87118F93A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437" y="3014421"/>
            <a:ext cx="457263" cy="457263"/>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PivotChartLegendShowHide">
            <a:extLst>
              <a:ext uri="{FF2B5EF4-FFF2-40B4-BE49-F238E27FC236}">
                <a16:creationId xmlns:a16="http://schemas.microsoft.com/office/drawing/2014/main" id="{1BC332DC-8E10-DEF3-320C-4567EAF0A2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518" y="5417706"/>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4" descr="FootnoteInsert">
            <a:extLst>
              <a:ext uri="{FF2B5EF4-FFF2-40B4-BE49-F238E27FC236}">
                <a16:creationId xmlns:a16="http://schemas.microsoft.com/office/drawing/2014/main" id="{BC5C6CD2-117A-F5B6-C744-4D5D0AD06C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782" y="3723309"/>
            <a:ext cx="398572" cy="398572"/>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FootnotesEndnotesShow">
            <a:extLst>
              <a:ext uri="{FF2B5EF4-FFF2-40B4-BE49-F238E27FC236}">
                <a16:creationId xmlns:a16="http://schemas.microsoft.com/office/drawing/2014/main" id="{19703A56-0EF1-989D-48D5-E39FF39D33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518" y="4064084"/>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46" name="図 145">
            <a:extLst>
              <a:ext uri="{FF2B5EF4-FFF2-40B4-BE49-F238E27FC236}">
                <a16:creationId xmlns:a16="http://schemas.microsoft.com/office/drawing/2014/main" id="{981A235D-30D0-8316-235B-BF7414D5C39D}"/>
              </a:ext>
            </a:extLst>
          </p:cNvPr>
          <p:cNvPicPr>
            <a:picLocks/>
          </p:cNvPicPr>
          <p:nvPr/>
        </p:nvPicPr>
        <p:blipFill>
          <a:blip r:embed="rId11"/>
          <a:stretch>
            <a:fillRect/>
          </a:stretch>
        </p:blipFill>
        <p:spPr>
          <a:xfrm>
            <a:off x="264965" y="6123859"/>
            <a:ext cx="296207" cy="296209"/>
          </a:xfrm>
          <a:prstGeom prst="rect">
            <a:avLst/>
          </a:prstGeom>
        </p:spPr>
      </p:pic>
      <p:pic>
        <p:nvPicPr>
          <p:cNvPr id="147" name="図 146">
            <a:extLst>
              <a:ext uri="{FF2B5EF4-FFF2-40B4-BE49-F238E27FC236}">
                <a16:creationId xmlns:a16="http://schemas.microsoft.com/office/drawing/2014/main" id="{28150D4F-F037-18B0-32A8-8F94BC659D30}"/>
              </a:ext>
            </a:extLst>
          </p:cNvPr>
          <p:cNvPicPr>
            <a:picLocks/>
          </p:cNvPicPr>
          <p:nvPr/>
        </p:nvPicPr>
        <p:blipFill>
          <a:blip r:embed="rId12"/>
          <a:stretch>
            <a:fillRect/>
          </a:stretch>
        </p:blipFill>
        <p:spPr>
          <a:xfrm>
            <a:off x="262932" y="6474361"/>
            <a:ext cx="300273" cy="327077"/>
          </a:xfrm>
          <a:prstGeom prst="rect">
            <a:avLst/>
          </a:prstGeom>
        </p:spPr>
      </p:pic>
      <p:grpSp>
        <p:nvGrpSpPr>
          <p:cNvPr id="174" name="グループ化 173">
            <a:extLst>
              <a:ext uri="{FF2B5EF4-FFF2-40B4-BE49-F238E27FC236}">
                <a16:creationId xmlns:a16="http://schemas.microsoft.com/office/drawing/2014/main" id="{40E8DC44-7A9E-D7EC-9F4D-6CFD5FA9FC64}"/>
              </a:ext>
            </a:extLst>
          </p:cNvPr>
          <p:cNvGrpSpPr/>
          <p:nvPr/>
        </p:nvGrpSpPr>
        <p:grpSpPr>
          <a:xfrm>
            <a:off x="286144" y="6831621"/>
            <a:ext cx="253849" cy="255740"/>
            <a:chOff x="479716" y="2206552"/>
            <a:chExt cx="459119" cy="462539"/>
          </a:xfrm>
        </p:grpSpPr>
        <p:sp>
          <p:nvSpPr>
            <p:cNvPr id="175" name="正方形/長方形 174">
              <a:extLst>
                <a:ext uri="{FF2B5EF4-FFF2-40B4-BE49-F238E27FC236}">
                  <a16:creationId xmlns:a16="http://schemas.microsoft.com/office/drawing/2014/main" id="{AA7DB716-159E-5960-8533-940B54F42FDB}"/>
                </a:ext>
              </a:extLst>
            </p:cNvPr>
            <p:cNvSpPr/>
            <p:nvPr/>
          </p:nvSpPr>
          <p:spPr>
            <a:xfrm rot="5400000">
              <a:off x="479206" y="2207062"/>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84" name="正方形/長方形 183">
              <a:extLst>
                <a:ext uri="{FF2B5EF4-FFF2-40B4-BE49-F238E27FC236}">
                  <a16:creationId xmlns:a16="http://schemas.microsoft.com/office/drawing/2014/main" id="{4E5A5505-5F43-727A-DC21-5B76795A0DEE}"/>
                </a:ext>
              </a:extLst>
            </p:cNvPr>
            <p:cNvSpPr/>
            <p:nvPr/>
          </p:nvSpPr>
          <p:spPr>
            <a:xfrm rot="5400000">
              <a:off x="479206" y="2375878"/>
              <a:ext cx="124909" cy="1238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85" name="正方形/長方形 184">
              <a:extLst>
                <a:ext uri="{FF2B5EF4-FFF2-40B4-BE49-F238E27FC236}">
                  <a16:creationId xmlns:a16="http://schemas.microsoft.com/office/drawing/2014/main" id="{E0900AAC-68D5-9775-FB0A-03CE199E491B}"/>
                </a:ext>
              </a:extLst>
            </p:cNvPr>
            <p:cNvSpPr/>
            <p:nvPr/>
          </p:nvSpPr>
          <p:spPr>
            <a:xfrm rot="5400000">
              <a:off x="479206" y="2544692"/>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89" name="正方形/長方形 188">
              <a:extLst>
                <a:ext uri="{FF2B5EF4-FFF2-40B4-BE49-F238E27FC236}">
                  <a16:creationId xmlns:a16="http://schemas.microsoft.com/office/drawing/2014/main" id="{C7A03C17-59B7-E4BC-9912-FAFE3688064A}"/>
                </a:ext>
              </a:extLst>
            </p:cNvPr>
            <p:cNvSpPr/>
            <p:nvPr/>
          </p:nvSpPr>
          <p:spPr>
            <a:xfrm rot="5400000">
              <a:off x="646821" y="2207062"/>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90" name="正方形/長方形 189">
              <a:extLst>
                <a:ext uri="{FF2B5EF4-FFF2-40B4-BE49-F238E27FC236}">
                  <a16:creationId xmlns:a16="http://schemas.microsoft.com/office/drawing/2014/main" id="{2A7FA84D-6D52-B922-B52D-B48DDDE95A27}"/>
                </a:ext>
              </a:extLst>
            </p:cNvPr>
            <p:cNvSpPr/>
            <p:nvPr/>
          </p:nvSpPr>
          <p:spPr>
            <a:xfrm rot="5400000">
              <a:off x="646821" y="2375878"/>
              <a:ext cx="124909" cy="1238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91" name="正方形/長方形 190">
              <a:extLst>
                <a:ext uri="{FF2B5EF4-FFF2-40B4-BE49-F238E27FC236}">
                  <a16:creationId xmlns:a16="http://schemas.microsoft.com/office/drawing/2014/main" id="{9CDFD400-6336-A3B5-1662-7369FC725059}"/>
                </a:ext>
              </a:extLst>
            </p:cNvPr>
            <p:cNvSpPr/>
            <p:nvPr/>
          </p:nvSpPr>
          <p:spPr>
            <a:xfrm rot="5400000">
              <a:off x="646821" y="2544692"/>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92" name="正方形/長方形 191">
              <a:extLst>
                <a:ext uri="{FF2B5EF4-FFF2-40B4-BE49-F238E27FC236}">
                  <a16:creationId xmlns:a16="http://schemas.microsoft.com/office/drawing/2014/main" id="{DB9A5DFE-09CF-5D86-B384-BF38CEB1D534}"/>
                </a:ext>
              </a:extLst>
            </p:cNvPr>
            <p:cNvSpPr/>
            <p:nvPr/>
          </p:nvSpPr>
          <p:spPr>
            <a:xfrm rot="5400000">
              <a:off x="814435" y="2207062"/>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93" name="正方形/長方形 192">
              <a:extLst>
                <a:ext uri="{FF2B5EF4-FFF2-40B4-BE49-F238E27FC236}">
                  <a16:creationId xmlns:a16="http://schemas.microsoft.com/office/drawing/2014/main" id="{6021E453-4620-20E2-331B-7E64C3C69890}"/>
                </a:ext>
              </a:extLst>
            </p:cNvPr>
            <p:cNvSpPr/>
            <p:nvPr/>
          </p:nvSpPr>
          <p:spPr>
            <a:xfrm rot="5400000">
              <a:off x="814435" y="2375878"/>
              <a:ext cx="124909" cy="1238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94" name="正方形/長方形 193">
              <a:extLst>
                <a:ext uri="{FF2B5EF4-FFF2-40B4-BE49-F238E27FC236}">
                  <a16:creationId xmlns:a16="http://schemas.microsoft.com/office/drawing/2014/main" id="{13338E9B-8199-A97C-F7ED-2C75EDCDD278}"/>
                </a:ext>
              </a:extLst>
            </p:cNvPr>
            <p:cNvSpPr/>
            <p:nvPr/>
          </p:nvSpPr>
          <p:spPr>
            <a:xfrm rot="5400000">
              <a:off x="814435" y="2544692"/>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grpSp>
      <p:grpSp>
        <p:nvGrpSpPr>
          <p:cNvPr id="195" name="グループ化 194">
            <a:extLst>
              <a:ext uri="{FF2B5EF4-FFF2-40B4-BE49-F238E27FC236}">
                <a16:creationId xmlns:a16="http://schemas.microsoft.com/office/drawing/2014/main" id="{314999FC-83F9-9D08-84CA-D3F17BD5AD29}"/>
              </a:ext>
            </a:extLst>
          </p:cNvPr>
          <p:cNvGrpSpPr>
            <a:grpSpLocks/>
          </p:cNvGrpSpPr>
          <p:nvPr/>
        </p:nvGrpSpPr>
        <p:grpSpPr>
          <a:xfrm>
            <a:off x="286144" y="7167662"/>
            <a:ext cx="253849" cy="255740"/>
            <a:chOff x="479716" y="2804722"/>
            <a:chExt cx="459119" cy="462539"/>
          </a:xfrm>
        </p:grpSpPr>
        <p:sp>
          <p:nvSpPr>
            <p:cNvPr id="196" name="正方形/長方形 195">
              <a:extLst>
                <a:ext uri="{FF2B5EF4-FFF2-40B4-BE49-F238E27FC236}">
                  <a16:creationId xmlns:a16="http://schemas.microsoft.com/office/drawing/2014/main" id="{966352E0-99FA-468C-96A9-CACF69AE712A}"/>
                </a:ext>
              </a:extLst>
            </p:cNvPr>
            <p:cNvSpPr/>
            <p:nvPr/>
          </p:nvSpPr>
          <p:spPr>
            <a:xfrm rot="5400000">
              <a:off x="479206" y="2805232"/>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97" name="正方形/長方形 196">
              <a:extLst>
                <a:ext uri="{FF2B5EF4-FFF2-40B4-BE49-F238E27FC236}">
                  <a16:creationId xmlns:a16="http://schemas.microsoft.com/office/drawing/2014/main" id="{6E543065-F8A8-14E8-07F8-25CF64E0EDA4}"/>
                </a:ext>
              </a:extLst>
            </p:cNvPr>
            <p:cNvSpPr/>
            <p:nvPr/>
          </p:nvSpPr>
          <p:spPr>
            <a:xfrm rot="5400000">
              <a:off x="479206" y="2974048"/>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98" name="正方形/長方形 197">
              <a:extLst>
                <a:ext uri="{FF2B5EF4-FFF2-40B4-BE49-F238E27FC236}">
                  <a16:creationId xmlns:a16="http://schemas.microsoft.com/office/drawing/2014/main" id="{A798532B-6072-08DA-0149-6E69A2E3B885}"/>
                </a:ext>
              </a:extLst>
            </p:cNvPr>
            <p:cNvSpPr/>
            <p:nvPr/>
          </p:nvSpPr>
          <p:spPr>
            <a:xfrm rot="5400000">
              <a:off x="479206" y="3142862"/>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199" name="正方形/長方形 198">
              <a:extLst>
                <a:ext uri="{FF2B5EF4-FFF2-40B4-BE49-F238E27FC236}">
                  <a16:creationId xmlns:a16="http://schemas.microsoft.com/office/drawing/2014/main" id="{D7B24BAB-5B09-BF27-B75B-4D77A644466E}"/>
                </a:ext>
              </a:extLst>
            </p:cNvPr>
            <p:cNvSpPr/>
            <p:nvPr/>
          </p:nvSpPr>
          <p:spPr>
            <a:xfrm rot="5400000">
              <a:off x="646821" y="2805232"/>
              <a:ext cx="124909" cy="1238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200" name="正方形/長方形 199">
              <a:extLst>
                <a:ext uri="{FF2B5EF4-FFF2-40B4-BE49-F238E27FC236}">
                  <a16:creationId xmlns:a16="http://schemas.microsoft.com/office/drawing/2014/main" id="{7EDD69EA-0EB0-0462-CF8D-8E8911240A9E}"/>
                </a:ext>
              </a:extLst>
            </p:cNvPr>
            <p:cNvSpPr/>
            <p:nvPr/>
          </p:nvSpPr>
          <p:spPr>
            <a:xfrm rot="5400000">
              <a:off x="646821" y="2974048"/>
              <a:ext cx="124909" cy="1238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201" name="正方形/長方形 200">
              <a:extLst>
                <a:ext uri="{FF2B5EF4-FFF2-40B4-BE49-F238E27FC236}">
                  <a16:creationId xmlns:a16="http://schemas.microsoft.com/office/drawing/2014/main" id="{035CD082-85B3-9E0F-AEBC-67AABBBCD589}"/>
                </a:ext>
              </a:extLst>
            </p:cNvPr>
            <p:cNvSpPr/>
            <p:nvPr/>
          </p:nvSpPr>
          <p:spPr>
            <a:xfrm rot="5400000">
              <a:off x="646821" y="3142862"/>
              <a:ext cx="124909" cy="1238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202" name="正方形/長方形 201">
              <a:extLst>
                <a:ext uri="{FF2B5EF4-FFF2-40B4-BE49-F238E27FC236}">
                  <a16:creationId xmlns:a16="http://schemas.microsoft.com/office/drawing/2014/main" id="{58942C54-BC62-E415-D7D9-E600E578D39D}"/>
                </a:ext>
              </a:extLst>
            </p:cNvPr>
            <p:cNvSpPr/>
            <p:nvPr/>
          </p:nvSpPr>
          <p:spPr>
            <a:xfrm rot="5400000">
              <a:off x="814435" y="2805232"/>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203" name="正方形/長方形 202">
              <a:extLst>
                <a:ext uri="{FF2B5EF4-FFF2-40B4-BE49-F238E27FC236}">
                  <a16:creationId xmlns:a16="http://schemas.microsoft.com/office/drawing/2014/main" id="{4E12EAF6-1E52-ABAD-7831-FD9D410D175A}"/>
                </a:ext>
              </a:extLst>
            </p:cNvPr>
            <p:cNvSpPr/>
            <p:nvPr/>
          </p:nvSpPr>
          <p:spPr>
            <a:xfrm rot="5400000">
              <a:off x="814435" y="2974048"/>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sp>
          <p:nvSpPr>
            <p:cNvPr id="204" name="正方形/長方形 203">
              <a:extLst>
                <a:ext uri="{FF2B5EF4-FFF2-40B4-BE49-F238E27FC236}">
                  <a16:creationId xmlns:a16="http://schemas.microsoft.com/office/drawing/2014/main" id="{4D22DB5A-0807-247A-E9CB-30E2DC99016C}"/>
                </a:ext>
              </a:extLst>
            </p:cNvPr>
            <p:cNvSpPr/>
            <p:nvPr/>
          </p:nvSpPr>
          <p:spPr>
            <a:xfrm rot="5400000">
              <a:off x="814435" y="3142862"/>
              <a:ext cx="124909" cy="12389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a:solidFill>
                  <a:schemeClr val="bg1"/>
                </a:solidFill>
                <a:latin typeface="Candara" panose="020E0502030303020204" pitchFamily="34" charset="0"/>
                <a:ea typeface="Meiryo UI" panose="020B0604030504040204" pitchFamily="50" charset="-128"/>
              </a:endParaRPr>
            </a:p>
          </p:txBody>
        </p:sp>
      </p:grpSp>
      <p:pic>
        <p:nvPicPr>
          <p:cNvPr id="205" name="Picture 2" descr="TableColumnsInsertLeftExcel">
            <a:extLst>
              <a:ext uri="{FF2B5EF4-FFF2-40B4-BE49-F238E27FC236}">
                <a16:creationId xmlns:a16="http://schemas.microsoft.com/office/drawing/2014/main" id="{B499CC10-3780-647E-0E2B-2C84EC9914F0}"/>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341" y="7788397"/>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4" descr="PasteByAppendingTable">
            <a:extLst>
              <a:ext uri="{FF2B5EF4-FFF2-40B4-BE49-F238E27FC236}">
                <a16:creationId xmlns:a16="http://schemas.microsoft.com/office/drawing/2014/main" id="{3A381BE4-6261-8904-CC89-D8653CA13CA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6373" y="8139172"/>
            <a:ext cx="453390" cy="453390"/>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8" descr="MicrosoftExcel">
            <a:extLst>
              <a:ext uri="{FF2B5EF4-FFF2-40B4-BE49-F238E27FC236}">
                <a16:creationId xmlns:a16="http://schemas.microsoft.com/office/drawing/2014/main" id="{5C0203EA-CD8F-D17E-3D12-F146F9488B8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3518" y="7436692"/>
            <a:ext cx="419100" cy="419100"/>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6">
            <a:extLst>
              <a:ext uri="{FF2B5EF4-FFF2-40B4-BE49-F238E27FC236}">
                <a16:creationId xmlns:a16="http://schemas.microsoft.com/office/drawing/2014/main" id="{253D67E9-5F9F-5756-735C-4E00E602DD65}"/>
              </a:ext>
            </a:extLst>
          </p:cNvPr>
          <p:cNvSpPr>
            <a:spLocks noGrp="1"/>
          </p:cNvSpPr>
          <p:nvPr>
            <p:ph type="title"/>
          </p:nvPr>
        </p:nvSpPr>
        <p:spPr/>
        <p:txBody>
          <a:bodyPr vert="horz"/>
          <a:lstStyle/>
          <a:p>
            <a:r>
              <a:rPr lang="ja-JP" altLang="en-US" dirty="0"/>
              <a:t>リボンの追加機能の説明 </a:t>
            </a:r>
            <a:r>
              <a:rPr lang="en-US" altLang="ja-JP" dirty="0"/>
              <a:t>(2/3)</a:t>
            </a:r>
            <a:endParaRPr lang="ja-JP" altLang="en-US" dirty="0"/>
          </a:p>
        </p:txBody>
      </p:sp>
      <p:grpSp>
        <p:nvGrpSpPr>
          <p:cNvPr id="11" name="グループ化 10">
            <a:extLst>
              <a:ext uri="{FF2B5EF4-FFF2-40B4-BE49-F238E27FC236}">
                <a16:creationId xmlns:a16="http://schemas.microsoft.com/office/drawing/2014/main" id="{A6CA1A21-5350-6BFE-CBA4-9B64981866CB}"/>
              </a:ext>
            </a:extLst>
          </p:cNvPr>
          <p:cNvGrpSpPr/>
          <p:nvPr/>
        </p:nvGrpSpPr>
        <p:grpSpPr>
          <a:xfrm>
            <a:off x="188912" y="814525"/>
            <a:ext cx="1737424" cy="209264"/>
            <a:chOff x="2540000" y="2457736"/>
            <a:chExt cx="3175000" cy="209264"/>
          </a:xfrm>
        </p:grpSpPr>
        <p:cxnSp>
          <p:nvCxnSpPr>
            <p:cNvPr id="9" name="直線コネクタ 8">
              <a:extLst>
                <a:ext uri="{FF2B5EF4-FFF2-40B4-BE49-F238E27FC236}">
                  <a16:creationId xmlns:a16="http://schemas.microsoft.com/office/drawing/2014/main" id="{133EDC54-A6A1-7272-41D1-24662CF020DF}"/>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065FAD8-869C-3990-6255-CD6E73B87EF9}"/>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機能名</a:t>
              </a:r>
            </a:p>
          </p:txBody>
        </p:sp>
      </p:grpSp>
      <p:grpSp>
        <p:nvGrpSpPr>
          <p:cNvPr id="12" name="グループ化 11">
            <a:extLst>
              <a:ext uri="{FF2B5EF4-FFF2-40B4-BE49-F238E27FC236}">
                <a16:creationId xmlns:a16="http://schemas.microsoft.com/office/drawing/2014/main" id="{E8699038-6BBE-3936-5831-1B62B45ED94E}"/>
              </a:ext>
            </a:extLst>
          </p:cNvPr>
          <p:cNvGrpSpPr/>
          <p:nvPr/>
        </p:nvGrpSpPr>
        <p:grpSpPr>
          <a:xfrm>
            <a:off x="2011647" y="814525"/>
            <a:ext cx="2641375" cy="209264"/>
            <a:chOff x="2540000" y="2457736"/>
            <a:chExt cx="3175000" cy="209264"/>
          </a:xfrm>
        </p:grpSpPr>
        <p:cxnSp>
          <p:nvCxnSpPr>
            <p:cNvPr id="13" name="直線コネクタ 12">
              <a:extLst>
                <a:ext uri="{FF2B5EF4-FFF2-40B4-BE49-F238E27FC236}">
                  <a16:creationId xmlns:a16="http://schemas.microsoft.com/office/drawing/2014/main" id="{42EF20D0-C3A8-45E3-B49F-BA4D29DFE5A9}"/>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5C1135C-759E-CF58-70B9-990F3F57B96C}"/>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説明</a:t>
              </a:r>
            </a:p>
          </p:txBody>
        </p:sp>
      </p:grpSp>
      <p:grpSp>
        <p:nvGrpSpPr>
          <p:cNvPr id="15" name="グループ化 14">
            <a:extLst>
              <a:ext uri="{FF2B5EF4-FFF2-40B4-BE49-F238E27FC236}">
                <a16:creationId xmlns:a16="http://schemas.microsoft.com/office/drawing/2014/main" id="{6E406109-6DDC-FDC2-A3A6-8D4AB510D825}"/>
              </a:ext>
            </a:extLst>
          </p:cNvPr>
          <p:cNvGrpSpPr/>
          <p:nvPr/>
        </p:nvGrpSpPr>
        <p:grpSpPr>
          <a:xfrm>
            <a:off x="4734046" y="814525"/>
            <a:ext cx="1935042" cy="209264"/>
            <a:chOff x="2540000" y="2457736"/>
            <a:chExt cx="3175000" cy="209264"/>
          </a:xfrm>
        </p:grpSpPr>
        <p:cxnSp>
          <p:nvCxnSpPr>
            <p:cNvPr id="16" name="直線コネクタ 15">
              <a:extLst>
                <a:ext uri="{FF2B5EF4-FFF2-40B4-BE49-F238E27FC236}">
                  <a16:creationId xmlns:a16="http://schemas.microsoft.com/office/drawing/2014/main" id="{FDBBAC64-DFFA-A886-035F-9CAE48E37AA0}"/>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6EC8B5-9BC6-397F-BF23-7A7F962E99DF}"/>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使用方法</a:t>
              </a:r>
            </a:p>
          </p:txBody>
        </p:sp>
      </p:grpSp>
      <p:cxnSp>
        <p:nvCxnSpPr>
          <p:cNvPr id="51" name="直線コネクタ 50">
            <a:extLst>
              <a:ext uri="{FF2B5EF4-FFF2-40B4-BE49-F238E27FC236}">
                <a16:creationId xmlns:a16="http://schemas.microsoft.com/office/drawing/2014/main" id="{1ECD6E88-9AEF-2ACF-7BEC-6B56DAE7D061}"/>
              </a:ext>
            </a:extLst>
          </p:cNvPr>
          <p:cNvCxnSpPr>
            <a:cxnSpLocks/>
          </p:cNvCxnSpPr>
          <p:nvPr/>
        </p:nvCxnSpPr>
        <p:spPr>
          <a:xfrm>
            <a:off x="188912" y="340748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F8C055A-816E-7E1D-257E-BC7398B9FFD6}"/>
              </a:ext>
            </a:extLst>
          </p:cNvPr>
          <p:cNvCxnSpPr>
            <a:cxnSpLocks/>
          </p:cNvCxnSpPr>
          <p:nvPr/>
        </p:nvCxnSpPr>
        <p:spPr>
          <a:xfrm>
            <a:off x="188912" y="374697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64BE2CE3-3AAD-B06C-71B7-5A6E1B10FE95}"/>
              </a:ext>
            </a:extLst>
          </p:cNvPr>
          <p:cNvCxnSpPr>
            <a:cxnSpLocks/>
          </p:cNvCxnSpPr>
          <p:nvPr/>
        </p:nvCxnSpPr>
        <p:spPr>
          <a:xfrm>
            <a:off x="188912" y="4086461"/>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FF35391F-D132-7074-AB26-B1DB5E0DC901}"/>
              </a:ext>
            </a:extLst>
          </p:cNvPr>
          <p:cNvCxnSpPr>
            <a:cxnSpLocks/>
          </p:cNvCxnSpPr>
          <p:nvPr/>
        </p:nvCxnSpPr>
        <p:spPr>
          <a:xfrm>
            <a:off x="188912" y="4425947"/>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58FA30F-A6D0-15FE-DEB3-9F9FF3EF24CC}"/>
              </a:ext>
            </a:extLst>
          </p:cNvPr>
          <p:cNvCxnSpPr>
            <a:cxnSpLocks/>
          </p:cNvCxnSpPr>
          <p:nvPr/>
        </p:nvCxnSpPr>
        <p:spPr>
          <a:xfrm>
            <a:off x="188912" y="4765433"/>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6F9A2D0-2B5C-24AC-CF81-E876CA03DC95}"/>
              </a:ext>
            </a:extLst>
          </p:cNvPr>
          <p:cNvCxnSpPr>
            <a:cxnSpLocks/>
          </p:cNvCxnSpPr>
          <p:nvPr/>
        </p:nvCxnSpPr>
        <p:spPr>
          <a:xfrm>
            <a:off x="188912" y="510491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58AC6E9-25B2-3536-2ECD-9F7A89D494B6}"/>
              </a:ext>
            </a:extLst>
          </p:cNvPr>
          <p:cNvCxnSpPr>
            <a:cxnSpLocks/>
          </p:cNvCxnSpPr>
          <p:nvPr/>
        </p:nvCxnSpPr>
        <p:spPr>
          <a:xfrm>
            <a:off x="188912" y="544440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AE35D6D9-618F-B69D-0149-237C9A42CBE0}"/>
              </a:ext>
            </a:extLst>
          </p:cNvPr>
          <p:cNvCxnSpPr>
            <a:cxnSpLocks/>
          </p:cNvCxnSpPr>
          <p:nvPr/>
        </p:nvCxnSpPr>
        <p:spPr>
          <a:xfrm>
            <a:off x="188912" y="6438253"/>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9472E2AE-B2D3-79A4-7932-1DE315D11328}"/>
              </a:ext>
            </a:extLst>
          </p:cNvPr>
          <p:cNvCxnSpPr>
            <a:cxnSpLocks/>
          </p:cNvCxnSpPr>
          <p:nvPr/>
        </p:nvCxnSpPr>
        <p:spPr>
          <a:xfrm>
            <a:off x="188912" y="677773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F0F7125-121A-C89D-7E87-4E2023810683}"/>
              </a:ext>
            </a:extLst>
          </p:cNvPr>
          <p:cNvCxnSpPr>
            <a:cxnSpLocks/>
          </p:cNvCxnSpPr>
          <p:nvPr/>
        </p:nvCxnSpPr>
        <p:spPr>
          <a:xfrm>
            <a:off x="188912" y="711722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3331FC86-FD56-34F3-58DE-AF095BEA06A7}"/>
              </a:ext>
            </a:extLst>
          </p:cNvPr>
          <p:cNvCxnSpPr>
            <a:cxnSpLocks/>
          </p:cNvCxnSpPr>
          <p:nvPr/>
        </p:nvCxnSpPr>
        <p:spPr>
          <a:xfrm>
            <a:off x="188912" y="7456711"/>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1ECD6E88-9AEF-2ACF-7BEC-6B56DAE7D061}"/>
              </a:ext>
            </a:extLst>
          </p:cNvPr>
          <p:cNvCxnSpPr>
            <a:cxnSpLocks/>
          </p:cNvCxnSpPr>
          <p:nvPr/>
        </p:nvCxnSpPr>
        <p:spPr>
          <a:xfrm>
            <a:off x="188912" y="817050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DF8C055A-816E-7E1D-257E-BC7398B9FFD6}"/>
              </a:ext>
            </a:extLst>
          </p:cNvPr>
          <p:cNvCxnSpPr>
            <a:cxnSpLocks/>
          </p:cNvCxnSpPr>
          <p:nvPr/>
        </p:nvCxnSpPr>
        <p:spPr>
          <a:xfrm>
            <a:off x="188912" y="8630193"/>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nvGrpSpPr>
          <p:cNvPr id="76" name="グループ化 75">
            <a:extLst>
              <a:ext uri="{FF2B5EF4-FFF2-40B4-BE49-F238E27FC236}">
                <a16:creationId xmlns:a16="http://schemas.microsoft.com/office/drawing/2014/main" id="{AF1CDCAF-2A1E-FF28-A270-F36C9167479E}"/>
              </a:ext>
            </a:extLst>
          </p:cNvPr>
          <p:cNvGrpSpPr/>
          <p:nvPr/>
        </p:nvGrpSpPr>
        <p:grpSpPr>
          <a:xfrm>
            <a:off x="694480" y="3080308"/>
            <a:ext cx="5974608" cy="314876"/>
            <a:chOff x="694480" y="1396301"/>
            <a:chExt cx="5974608" cy="314876"/>
          </a:xfrm>
        </p:grpSpPr>
        <p:sp>
          <p:nvSpPr>
            <p:cNvPr id="20" name="TextBox ">
              <a:extLst>
                <a:ext uri="{FF2B5EF4-FFF2-40B4-BE49-F238E27FC236}">
                  <a16:creationId xmlns:a16="http://schemas.microsoft.com/office/drawing/2014/main" id="{02344143-4BCF-651E-02DB-41C6137DC9DE}"/>
                </a:ext>
              </a:extLst>
            </p:cNvPr>
            <p:cNvSpPr txBox="1">
              <a:spLocks/>
            </p:cNvSpPr>
            <p:nvPr/>
          </p:nvSpPr>
          <p:spPr>
            <a:xfrm>
              <a:off x="694480" y="1396301"/>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既定のテキストボックスの追加</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18" name="TextBox ">
              <a:extLst>
                <a:ext uri="{FF2B5EF4-FFF2-40B4-BE49-F238E27FC236}">
                  <a16:creationId xmlns:a16="http://schemas.microsoft.com/office/drawing/2014/main" id="{91C8C4A4-9CF1-C76F-8FCC-B61E812143B0}"/>
                </a:ext>
              </a:extLst>
            </p:cNvPr>
            <p:cNvSpPr txBox="1">
              <a:spLocks/>
            </p:cNvSpPr>
            <p:nvPr/>
          </p:nvSpPr>
          <p:spPr>
            <a:xfrm>
              <a:off x="2011647" y="1396301"/>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スライドマスターで定義した書式設定のテキストボックスを挿入する。</a:t>
              </a:r>
              <a:endParaRPr lang="ja-JP" altLang="en-US" sz="1000" dirty="0">
                <a:latin typeface="Candara" panose="020E0502030303020204" pitchFamily="34" charset="0"/>
                <a:ea typeface="Meiryo UI" panose="020B0604030504040204" pitchFamily="50" charset="-128"/>
              </a:endParaRPr>
            </a:p>
          </p:txBody>
        </p:sp>
        <p:sp>
          <p:nvSpPr>
            <p:cNvPr id="19" name="TextBox ">
              <a:extLst>
                <a:ext uri="{FF2B5EF4-FFF2-40B4-BE49-F238E27FC236}">
                  <a16:creationId xmlns:a16="http://schemas.microsoft.com/office/drawing/2014/main" id="{B1F7C308-1673-7D1A-5D79-B8BEBB46D490}"/>
                </a:ext>
              </a:extLst>
            </p:cNvPr>
            <p:cNvSpPr txBox="1">
              <a:spLocks/>
            </p:cNvSpPr>
            <p:nvPr/>
          </p:nvSpPr>
          <p:spPr>
            <a:xfrm>
              <a:off x="4734046" y="1396301"/>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実行条件なし</a:t>
              </a:r>
              <a:endParaRPr lang="ja-JP" altLang="en-US" sz="1000" dirty="0">
                <a:latin typeface="Candara" panose="020E0502030303020204" pitchFamily="34" charset="0"/>
                <a:ea typeface="Meiryo UI" panose="020B0604030504040204" pitchFamily="50" charset="-128"/>
              </a:endParaRPr>
            </a:p>
          </p:txBody>
        </p:sp>
      </p:grpSp>
      <p:grpSp>
        <p:nvGrpSpPr>
          <p:cNvPr id="77" name="グループ化 76">
            <a:extLst>
              <a:ext uri="{FF2B5EF4-FFF2-40B4-BE49-F238E27FC236}">
                <a16:creationId xmlns:a16="http://schemas.microsoft.com/office/drawing/2014/main" id="{03DDB57E-EA24-212A-8782-107C372EE8C7}"/>
              </a:ext>
            </a:extLst>
          </p:cNvPr>
          <p:cNvGrpSpPr/>
          <p:nvPr/>
        </p:nvGrpSpPr>
        <p:grpSpPr>
          <a:xfrm>
            <a:off x="694480" y="3419794"/>
            <a:ext cx="5974608" cy="314876"/>
            <a:chOff x="694480" y="1758811"/>
            <a:chExt cx="5974608" cy="314876"/>
          </a:xfrm>
        </p:grpSpPr>
        <p:sp>
          <p:nvSpPr>
            <p:cNvPr id="57" name="TextBox ">
              <a:extLst>
                <a:ext uri="{FF2B5EF4-FFF2-40B4-BE49-F238E27FC236}">
                  <a16:creationId xmlns:a16="http://schemas.microsoft.com/office/drawing/2014/main" id="{B35721DF-FA44-29B1-AE21-E679146E5AD8}"/>
                </a:ext>
              </a:extLst>
            </p:cNvPr>
            <p:cNvSpPr txBox="1">
              <a:spLocks/>
            </p:cNvSpPr>
            <p:nvPr/>
          </p:nvSpPr>
          <p:spPr>
            <a:xfrm>
              <a:off x="694480" y="1758811"/>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タイトルボックスの</a:t>
              </a:r>
              <a:br>
                <a:rPr lang="en-US" altLang="ja-JP" sz="1000" b="1" u="none" strike="noStrike" dirty="0">
                  <a:effectLst/>
                  <a:latin typeface="Candara" panose="020E0502030303020204" pitchFamily="34" charset="0"/>
                  <a:ea typeface="Meiryo UI" panose="020B0604030504040204" pitchFamily="50" charset="-128"/>
                </a:rPr>
              </a:br>
              <a:r>
                <a:rPr lang="ja-JP" altLang="en-US" sz="1000" b="1" u="none" strike="noStrike" dirty="0">
                  <a:effectLst/>
                  <a:latin typeface="Candara" panose="020E0502030303020204" pitchFamily="34" charset="0"/>
                  <a:ea typeface="Meiryo UI" panose="020B0604030504040204" pitchFamily="50" charset="-128"/>
                </a:rPr>
                <a:t>追加</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55" name="TextBox ">
              <a:extLst>
                <a:ext uri="{FF2B5EF4-FFF2-40B4-BE49-F238E27FC236}">
                  <a16:creationId xmlns:a16="http://schemas.microsoft.com/office/drawing/2014/main" id="{5419F5B6-6479-D6A1-DA75-B54485134DD7}"/>
                </a:ext>
              </a:extLst>
            </p:cNvPr>
            <p:cNvSpPr txBox="1">
              <a:spLocks/>
            </p:cNvSpPr>
            <p:nvPr/>
          </p:nvSpPr>
          <p:spPr>
            <a:xfrm>
              <a:off x="2011647" y="1758811"/>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タイトルボックス（テキストボックス＋下線）を挿入する。</a:t>
              </a:r>
              <a:endParaRPr lang="ja-JP" altLang="en-US" sz="1000" dirty="0">
                <a:latin typeface="Candara" panose="020E0502030303020204" pitchFamily="34" charset="0"/>
                <a:ea typeface="Meiryo UI" panose="020B0604030504040204" pitchFamily="50" charset="-128"/>
              </a:endParaRPr>
            </a:p>
          </p:txBody>
        </p:sp>
        <p:sp>
          <p:nvSpPr>
            <p:cNvPr id="56" name="TextBox ">
              <a:extLst>
                <a:ext uri="{FF2B5EF4-FFF2-40B4-BE49-F238E27FC236}">
                  <a16:creationId xmlns:a16="http://schemas.microsoft.com/office/drawing/2014/main" id="{23C3B6CF-FFEA-1C87-7D27-9279A7B9383E}"/>
                </a:ext>
              </a:extLst>
            </p:cNvPr>
            <p:cNvSpPr txBox="1">
              <a:spLocks/>
            </p:cNvSpPr>
            <p:nvPr/>
          </p:nvSpPr>
          <p:spPr>
            <a:xfrm>
              <a:off x="4734046" y="1758811"/>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実行条件なし</a:t>
              </a:r>
              <a:endParaRPr lang="ja-JP" altLang="en-US" sz="1000" dirty="0">
                <a:latin typeface="Candara" panose="020E0502030303020204" pitchFamily="34" charset="0"/>
                <a:ea typeface="Meiryo UI" panose="020B0604030504040204" pitchFamily="50" charset="-128"/>
              </a:endParaRPr>
            </a:p>
          </p:txBody>
        </p:sp>
      </p:grpSp>
      <p:grpSp>
        <p:nvGrpSpPr>
          <p:cNvPr id="78" name="グループ化 77">
            <a:extLst>
              <a:ext uri="{FF2B5EF4-FFF2-40B4-BE49-F238E27FC236}">
                <a16:creationId xmlns:a16="http://schemas.microsoft.com/office/drawing/2014/main" id="{DC0C96F8-062A-1EAB-E009-E2BC6A4FA71B}"/>
              </a:ext>
            </a:extLst>
          </p:cNvPr>
          <p:cNvGrpSpPr/>
          <p:nvPr/>
        </p:nvGrpSpPr>
        <p:grpSpPr>
          <a:xfrm>
            <a:off x="694480" y="3759280"/>
            <a:ext cx="5974608" cy="314876"/>
            <a:chOff x="694480" y="2121321"/>
            <a:chExt cx="5974608" cy="314876"/>
          </a:xfrm>
        </p:grpSpPr>
        <p:sp>
          <p:nvSpPr>
            <p:cNvPr id="61" name="TextBox ">
              <a:extLst>
                <a:ext uri="{FF2B5EF4-FFF2-40B4-BE49-F238E27FC236}">
                  <a16:creationId xmlns:a16="http://schemas.microsoft.com/office/drawing/2014/main" id="{90F01F42-6D4A-45E3-C9E7-2D321DF37511}"/>
                </a:ext>
              </a:extLst>
            </p:cNvPr>
            <p:cNvSpPr txBox="1">
              <a:spLocks/>
            </p:cNvSpPr>
            <p:nvPr/>
          </p:nvSpPr>
          <p:spPr>
            <a:xfrm>
              <a:off x="694480" y="2121321"/>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Candara" panose="020E0502030303020204" pitchFamily="34" charset="0"/>
                  <a:ea typeface="Meiryo UI" panose="020B0604030504040204" pitchFamily="50" charset="-128"/>
                </a:rPr>
                <a:t>注釈の追加</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59" name="TextBox ">
              <a:extLst>
                <a:ext uri="{FF2B5EF4-FFF2-40B4-BE49-F238E27FC236}">
                  <a16:creationId xmlns:a16="http://schemas.microsoft.com/office/drawing/2014/main" id="{602F6A27-802D-B1AE-6538-C95B5DFFE04E}"/>
                </a:ext>
              </a:extLst>
            </p:cNvPr>
            <p:cNvSpPr txBox="1">
              <a:spLocks/>
            </p:cNvSpPr>
            <p:nvPr/>
          </p:nvSpPr>
          <p:spPr>
            <a:xfrm>
              <a:off x="2011647" y="2121321"/>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選択しているテキストに注釈番号を追加し、スライド下部に注釈を追加。</a:t>
              </a:r>
              <a:endParaRPr lang="ja-JP" altLang="en-US" sz="1000" dirty="0">
                <a:latin typeface="Candara" panose="020E0502030303020204" pitchFamily="34" charset="0"/>
                <a:ea typeface="Meiryo UI" panose="020B0604030504040204" pitchFamily="50" charset="-128"/>
              </a:endParaRPr>
            </a:p>
          </p:txBody>
        </p:sp>
        <p:sp>
          <p:nvSpPr>
            <p:cNvPr id="60" name="TextBox ">
              <a:extLst>
                <a:ext uri="{FF2B5EF4-FFF2-40B4-BE49-F238E27FC236}">
                  <a16:creationId xmlns:a16="http://schemas.microsoft.com/office/drawing/2014/main" id="{664241CE-C2D0-1560-1A27-0998492273B2}"/>
                </a:ext>
              </a:extLst>
            </p:cNvPr>
            <p:cNvSpPr txBox="1">
              <a:spLocks/>
            </p:cNvSpPr>
            <p:nvPr/>
          </p:nvSpPr>
          <p:spPr>
            <a:xfrm>
              <a:off x="4734046" y="2121321"/>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実行条件なし</a:t>
              </a:r>
              <a:endParaRPr lang="ja-JP" altLang="en-US" sz="1000" dirty="0">
                <a:latin typeface="Candara" panose="020E0502030303020204" pitchFamily="34" charset="0"/>
                <a:ea typeface="Meiryo UI" panose="020B0604030504040204" pitchFamily="50" charset="-128"/>
              </a:endParaRPr>
            </a:p>
          </p:txBody>
        </p:sp>
      </p:grpSp>
      <p:grpSp>
        <p:nvGrpSpPr>
          <p:cNvPr id="79" name="グループ化 78">
            <a:extLst>
              <a:ext uri="{FF2B5EF4-FFF2-40B4-BE49-F238E27FC236}">
                <a16:creationId xmlns:a16="http://schemas.microsoft.com/office/drawing/2014/main" id="{BF86887F-46D4-9D5E-6995-1902DFA87460}"/>
              </a:ext>
            </a:extLst>
          </p:cNvPr>
          <p:cNvGrpSpPr/>
          <p:nvPr/>
        </p:nvGrpSpPr>
        <p:grpSpPr>
          <a:xfrm>
            <a:off x="694480" y="4098766"/>
            <a:ext cx="5974608" cy="314876"/>
            <a:chOff x="694480" y="2483831"/>
            <a:chExt cx="5974608" cy="314876"/>
          </a:xfrm>
        </p:grpSpPr>
        <p:sp>
          <p:nvSpPr>
            <p:cNvPr id="65" name="TextBox ">
              <a:extLst>
                <a:ext uri="{FF2B5EF4-FFF2-40B4-BE49-F238E27FC236}">
                  <a16:creationId xmlns:a16="http://schemas.microsoft.com/office/drawing/2014/main" id="{AA37AB31-FA0F-CC16-5D4B-E1C40DD8E5E0}"/>
                </a:ext>
              </a:extLst>
            </p:cNvPr>
            <p:cNvSpPr txBox="1">
              <a:spLocks/>
            </p:cNvSpPr>
            <p:nvPr/>
          </p:nvSpPr>
          <p:spPr>
            <a:xfrm>
              <a:off x="694480" y="2483831"/>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Candara" panose="020E0502030303020204" pitchFamily="34" charset="0"/>
                  <a:ea typeface="Meiryo UI" panose="020B0604030504040204" pitchFamily="50" charset="-128"/>
                </a:rPr>
                <a:t>出典の追加</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63" name="TextBox ">
              <a:extLst>
                <a:ext uri="{FF2B5EF4-FFF2-40B4-BE49-F238E27FC236}">
                  <a16:creationId xmlns:a16="http://schemas.microsoft.com/office/drawing/2014/main" id="{86367297-253D-FD0F-8A60-861F74D641FC}"/>
                </a:ext>
              </a:extLst>
            </p:cNvPr>
            <p:cNvSpPr txBox="1">
              <a:spLocks/>
            </p:cNvSpPr>
            <p:nvPr/>
          </p:nvSpPr>
          <p:spPr>
            <a:xfrm>
              <a:off x="2011647" y="2483831"/>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ページ下部に出典を入力する箇所を追加。</a:t>
              </a:r>
              <a:endParaRPr lang="ja-JP" altLang="en-US" sz="1000" dirty="0">
                <a:latin typeface="Candara" panose="020E0502030303020204" pitchFamily="34" charset="0"/>
                <a:ea typeface="Meiryo UI" panose="020B0604030504040204" pitchFamily="50" charset="-128"/>
              </a:endParaRPr>
            </a:p>
          </p:txBody>
        </p:sp>
        <p:sp>
          <p:nvSpPr>
            <p:cNvPr id="64" name="TextBox ">
              <a:extLst>
                <a:ext uri="{FF2B5EF4-FFF2-40B4-BE49-F238E27FC236}">
                  <a16:creationId xmlns:a16="http://schemas.microsoft.com/office/drawing/2014/main" id="{92923F53-3994-611B-816F-52D596EFB362}"/>
                </a:ext>
              </a:extLst>
            </p:cNvPr>
            <p:cNvSpPr txBox="1">
              <a:spLocks/>
            </p:cNvSpPr>
            <p:nvPr/>
          </p:nvSpPr>
          <p:spPr>
            <a:xfrm>
              <a:off x="4734046" y="2483831"/>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実行条件なし</a:t>
              </a:r>
              <a:endParaRPr lang="ja-JP" altLang="en-US" sz="1000" dirty="0">
                <a:latin typeface="Candara" panose="020E0502030303020204" pitchFamily="34" charset="0"/>
                <a:ea typeface="Meiryo UI" panose="020B0604030504040204" pitchFamily="50" charset="-128"/>
              </a:endParaRPr>
            </a:p>
          </p:txBody>
        </p:sp>
      </p:grpSp>
      <p:grpSp>
        <p:nvGrpSpPr>
          <p:cNvPr id="81" name="グループ化 80">
            <a:extLst>
              <a:ext uri="{FF2B5EF4-FFF2-40B4-BE49-F238E27FC236}">
                <a16:creationId xmlns:a16="http://schemas.microsoft.com/office/drawing/2014/main" id="{2C898925-54A7-311C-A6CE-5739F03726F7}"/>
              </a:ext>
            </a:extLst>
          </p:cNvPr>
          <p:cNvGrpSpPr/>
          <p:nvPr/>
        </p:nvGrpSpPr>
        <p:grpSpPr>
          <a:xfrm>
            <a:off x="694480" y="4438252"/>
            <a:ext cx="5974608" cy="314876"/>
            <a:chOff x="694480" y="3208851"/>
            <a:chExt cx="5974608" cy="314876"/>
          </a:xfrm>
        </p:grpSpPr>
        <p:sp>
          <p:nvSpPr>
            <p:cNvPr id="73" name="TextBox ">
              <a:extLst>
                <a:ext uri="{FF2B5EF4-FFF2-40B4-BE49-F238E27FC236}">
                  <a16:creationId xmlns:a16="http://schemas.microsoft.com/office/drawing/2014/main" id="{AB985120-EF60-9532-76C1-15593F6CE680}"/>
                </a:ext>
              </a:extLst>
            </p:cNvPr>
            <p:cNvSpPr txBox="1">
              <a:spLocks/>
            </p:cNvSpPr>
            <p:nvPr/>
          </p:nvSpPr>
          <p:spPr>
            <a:xfrm>
              <a:off x="694480" y="3208851"/>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Candara" panose="020E0502030303020204" pitchFamily="34" charset="0"/>
                  <a:ea typeface="Meiryo UI" panose="020B0604030504040204" pitchFamily="50" charset="-128"/>
                </a:rPr>
                <a:t>特殊な図形の追加</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71" name="TextBox ">
              <a:extLst>
                <a:ext uri="{FF2B5EF4-FFF2-40B4-BE49-F238E27FC236}">
                  <a16:creationId xmlns:a16="http://schemas.microsoft.com/office/drawing/2014/main" id="{E2593266-DF37-E6FA-0C5F-6529D9C7C98B}"/>
                </a:ext>
              </a:extLst>
            </p:cNvPr>
            <p:cNvSpPr txBox="1">
              <a:spLocks/>
            </p:cNvSpPr>
            <p:nvPr/>
          </p:nvSpPr>
          <p:spPr>
            <a:xfrm>
              <a:off x="2011647" y="3208851"/>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選択した特殊な図形を追加する（詳細後述）</a:t>
              </a:r>
            </a:p>
          </p:txBody>
        </p:sp>
        <p:sp>
          <p:nvSpPr>
            <p:cNvPr id="72" name="TextBox ">
              <a:extLst>
                <a:ext uri="{FF2B5EF4-FFF2-40B4-BE49-F238E27FC236}">
                  <a16:creationId xmlns:a16="http://schemas.microsoft.com/office/drawing/2014/main" id="{8AB59085-952E-61AF-89F1-08B96E7F4ACE}"/>
                </a:ext>
              </a:extLst>
            </p:cNvPr>
            <p:cNvSpPr txBox="1">
              <a:spLocks/>
            </p:cNvSpPr>
            <p:nvPr/>
          </p:nvSpPr>
          <p:spPr>
            <a:xfrm>
              <a:off x="4734046" y="3208851"/>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実行条件なし</a:t>
              </a:r>
              <a:endParaRPr lang="ja-JP" altLang="en-US" sz="1000" dirty="0">
                <a:latin typeface="Candara" panose="020E0502030303020204" pitchFamily="34" charset="0"/>
                <a:ea typeface="Meiryo UI" panose="020B0604030504040204" pitchFamily="50" charset="-128"/>
              </a:endParaRPr>
            </a:p>
          </p:txBody>
        </p:sp>
      </p:grpSp>
      <p:grpSp>
        <p:nvGrpSpPr>
          <p:cNvPr id="102" name="グループ化 101">
            <a:extLst>
              <a:ext uri="{FF2B5EF4-FFF2-40B4-BE49-F238E27FC236}">
                <a16:creationId xmlns:a16="http://schemas.microsoft.com/office/drawing/2014/main" id="{6E5AA30C-AD99-B2D9-EBF1-D81319DAA59E}"/>
              </a:ext>
            </a:extLst>
          </p:cNvPr>
          <p:cNvGrpSpPr/>
          <p:nvPr/>
        </p:nvGrpSpPr>
        <p:grpSpPr>
          <a:xfrm>
            <a:off x="694480" y="4777738"/>
            <a:ext cx="5974608" cy="314876"/>
            <a:chOff x="694480" y="3571361"/>
            <a:chExt cx="5974608" cy="314876"/>
          </a:xfrm>
        </p:grpSpPr>
        <p:sp>
          <p:nvSpPr>
            <p:cNvPr id="85" name="TextBox ">
              <a:extLst>
                <a:ext uri="{FF2B5EF4-FFF2-40B4-BE49-F238E27FC236}">
                  <a16:creationId xmlns:a16="http://schemas.microsoft.com/office/drawing/2014/main" id="{61425CA8-AEFD-6E02-20D6-745424FFA2F7}"/>
                </a:ext>
              </a:extLst>
            </p:cNvPr>
            <p:cNvSpPr txBox="1">
              <a:spLocks/>
            </p:cNvSpPr>
            <p:nvPr/>
          </p:nvSpPr>
          <p:spPr>
            <a:xfrm>
              <a:off x="694480" y="3571361"/>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Candara" panose="020E0502030303020204" pitchFamily="34" charset="0"/>
                  <a:ea typeface="Meiryo UI" panose="020B0604030504040204" pitchFamily="50" charset="-128"/>
                </a:rPr>
                <a:t>よく使う図形の追加</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83" name="TextBox ">
              <a:extLst>
                <a:ext uri="{FF2B5EF4-FFF2-40B4-BE49-F238E27FC236}">
                  <a16:creationId xmlns:a16="http://schemas.microsoft.com/office/drawing/2014/main" id="{54E04EC8-709D-60DF-FBCD-604EA61D9FB5}"/>
                </a:ext>
              </a:extLst>
            </p:cNvPr>
            <p:cNvSpPr txBox="1">
              <a:spLocks/>
            </p:cNvSpPr>
            <p:nvPr/>
          </p:nvSpPr>
          <p:spPr>
            <a:xfrm>
              <a:off x="2011647" y="3571361"/>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図形を追加する</a:t>
              </a:r>
            </a:p>
          </p:txBody>
        </p:sp>
        <p:sp>
          <p:nvSpPr>
            <p:cNvPr id="84" name="TextBox ">
              <a:extLst>
                <a:ext uri="{FF2B5EF4-FFF2-40B4-BE49-F238E27FC236}">
                  <a16:creationId xmlns:a16="http://schemas.microsoft.com/office/drawing/2014/main" id="{87305C47-DDE9-7972-01CE-D4A8FF6031DF}"/>
                </a:ext>
              </a:extLst>
            </p:cNvPr>
            <p:cNvSpPr txBox="1">
              <a:spLocks/>
            </p:cNvSpPr>
            <p:nvPr/>
          </p:nvSpPr>
          <p:spPr>
            <a:xfrm>
              <a:off x="4734046" y="3571361"/>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実行条件なし</a:t>
              </a:r>
              <a:endParaRPr lang="ja-JP" altLang="en-US" sz="1000" dirty="0">
                <a:latin typeface="Candara" panose="020E0502030303020204" pitchFamily="34" charset="0"/>
                <a:ea typeface="Meiryo UI" panose="020B0604030504040204" pitchFamily="50" charset="-128"/>
              </a:endParaRPr>
            </a:p>
          </p:txBody>
        </p:sp>
      </p:grpSp>
      <p:grpSp>
        <p:nvGrpSpPr>
          <p:cNvPr id="103" name="グループ化 102">
            <a:extLst>
              <a:ext uri="{FF2B5EF4-FFF2-40B4-BE49-F238E27FC236}">
                <a16:creationId xmlns:a16="http://schemas.microsoft.com/office/drawing/2014/main" id="{E576D400-42BF-C25D-92E3-A6295057DE79}"/>
              </a:ext>
            </a:extLst>
          </p:cNvPr>
          <p:cNvGrpSpPr/>
          <p:nvPr/>
        </p:nvGrpSpPr>
        <p:grpSpPr>
          <a:xfrm>
            <a:off x="694480" y="5117224"/>
            <a:ext cx="5974608" cy="314876"/>
            <a:chOff x="694480" y="3933871"/>
            <a:chExt cx="5974608" cy="314876"/>
          </a:xfrm>
        </p:grpSpPr>
        <p:sp>
          <p:nvSpPr>
            <p:cNvPr id="89" name="TextBox ">
              <a:extLst>
                <a:ext uri="{FF2B5EF4-FFF2-40B4-BE49-F238E27FC236}">
                  <a16:creationId xmlns:a16="http://schemas.microsoft.com/office/drawing/2014/main" id="{5330F50D-3B3A-0C37-3C44-7B697FB7A360}"/>
                </a:ext>
              </a:extLst>
            </p:cNvPr>
            <p:cNvSpPr txBox="1">
              <a:spLocks/>
            </p:cNvSpPr>
            <p:nvPr/>
          </p:nvSpPr>
          <p:spPr>
            <a:xfrm>
              <a:off x="694480" y="3933871"/>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Candara" panose="020E0502030303020204" pitchFamily="34" charset="0"/>
                  <a:ea typeface="Meiryo UI" panose="020B0604030504040204" pitchFamily="50" charset="-128"/>
                </a:rPr>
                <a:t>付箋の追加</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87" name="TextBox ">
              <a:extLst>
                <a:ext uri="{FF2B5EF4-FFF2-40B4-BE49-F238E27FC236}">
                  <a16:creationId xmlns:a16="http://schemas.microsoft.com/office/drawing/2014/main" id="{E318CFD2-3D0D-8A5F-B890-26671D097C08}"/>
                </a:ext>
              </a:extLst>
            </p:cNvPr>
            <p:cNvSpPr txBox="1">
              <a:spLocks/>
            </p:cNvSpPr>
            <p:nvPr/>
          </p:nvSpPr>
          <p:spPr>
            <a:xfrm>
              <a:off x="2011647" y="3933871"/>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付箋を右上に追加する。</a:t>
              </a:r>
            </a:p>
          </p:txBody>
        </p:sp>
        <p:sp>
          <p:nvSpPr>
            <p:cNvPr id="88" name="TextBox ">
              <a:extLst>
                <a:ext uri="{FF2B5EF4-FFF2-40B4-BE49-F238E27FC236}">
                  <a16:creationId xmlns:a16="http://schemas.microsoft.com/office/drawing/2014/main" id="{D5ACE866-E0BB-70CB-7E70-400FB98F0DD0}"/>
                </a:ext>
              </a:extLst>
            </p:cNvPr>
            <p:cNvSpPr txBox="1">
              <a:spLocks/>
            </p:cNvSpPr>
            <p:nvPr/>
          </p:nvSpPr>
          <p:spPr>
            <a:xfrm>
              <a:off x="4734046" y="3933871"/>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実行条件なし</a:t>
              </a:r>
              <a:endParaRPr lang="ja-JP" altLang="en-US" sz="1000" dirty="0">
                <a:latin typeface="Candara" panose="020E0502030303020204" pitchFamily="34" charset="0"/>
                <a:ea typeface="Meiryo UI" panose="020B0604030504040204" pitchFamily="50" charset="-128"/>
              </a:endParaRPr>
            </a:p>
          </p:txBody>
        </p:sp>
      </p:grpSp>
      <p:grpSp>
        <p:nvGrpSpPr>
          <p:cNvPr id="104" name="グループ化 103">
            <a:extLst>
              <a:ext uri="{FF2B5EF4-FFF2-40B4-BE49-F238E27FC236}">
                <a16:creationId xmlns:a16="http://schemas.microsoft.com/office/drawing/2014/main" id="{7C53ED26-7C5B-6865-9431-D6D88EE3392D}"/>
              </a:ext>
            </a:extLst>
          </p:cNvPr>
          <p:cNvGrpSpPr/>
          <p:nvPr/>
        </p:nvGrpSpPr>
        <p:grpSpPr>
          <a:xfrm>
            <a:off x="694480" y="5456710"/>
            <a:ext cx="5974608" cy="314876"/>
            <a:chOff x="694480" y="4296381"/>
            <a:chExt cx="5974608" cy="314876"/>
          </a:xfrm>
        </p:grpSpPr>
        <p:sp>
          <p:nvSpPr>
            <p:cNvPr id="93" name="TextBox ">
              <a:extLst>
                <a:ext uri="{FF2B5EF4-FFF2-40B4-BE49-F238E27FC236}">
                  <a16:creationId xmlns:a16="http://schemas.microsoft.com/office/drawing/2014/main" id="{03DC85A8-188A-6B2B-CCC3-B078EC7943C1}"/>
                </a:ext>
              </a:extLst>
            </p:cNvPr>
            <p:cNvSpPr txBox="1">
              <a:spLocks/>
            </p:cNvSpPr>
            <p:nvPr/>
          </p:nvSpPr>
          <p:spPr>
            <a:xfrm>
              <a:off x="694480" y="4296381"/>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Candara" panose="020E0502030303020204" pitchFamily="34" charset="0"/>
                  <a:ea typeface="Meiryo UI" panose="020B0604030504040204" pitchFamily="50" charset="-128"/>
                </a:rPr>
                <a:t>凡例の追加</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91" name="TextBox ">
              <a:extLst>
                <a:ext uri="{FF2B5EF4-FFF2-40B4-BE49-F238E27FC236}">
                  <a16:creationId xmlns:a16="http://schemas.microsoft.com/office/drawing/2014/main" id="{B415942C-9090-8F04-A31B-0A788A0164CA}"/>
                </a:ext>
              </a:extLst>
            </p:cNvPr>
            <p:cNvSpPr txBox="1">
              <a:spLocks/>
            </p:cNvSpPr>
            <p:nvPr/>
          </p:nvSpPr>
          <p:spPr>
            <a:xfrm>
              <a:off x="2011647" y="4296381"/>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凡例を追加する。</a:t>
              </a:r>
              <a:endParaRPr lang="ja-JP" altLang="en-US" sz="1000" dirty="0">
                <a:latin typeface="Candara" panose="020E0502030303020204" pitchFamily="34" charset="0"/>
                <a:ea typeface="Meiryo UI" panose="020B0604030504040204" pitchFamily="50" charset="-128"/>
              </a:endParaRPr>
            </a:p>
          </p:txBody>
        </p:sp>
        <p:sp>
          <p:nvSpPr>
            <p:cNvPr id="92" name="TextBox ">
              <a:extLst>
                <a:ext uri="{FF2B5EF4-FFF2-40B4-BE49-F238E27FC236}">
                  <a16:creationId xmlns:a16="http://schemas.microsoft.com/office/drawing/2014/main" id="{A211B92E-FEA1-0EEC-6F7F-249B8CE925DD}"/>
                </a:ext>
              </a:extLst>
            </p:cNvPr>
            <p:cNvSpPr txBox="1">
              <a:spLocks/>
            </p:cNvSpPr>
            <p:nvPr/>
          </p:nvSpPr>
          <p:spPr>
            <a:xfrm>
              <a:off x="4734046" y="4296381"/>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実行条件なし</a:t>
              </a:r>
            </a:p>
          </p:txBody>
        </p:sp>
      </p:grpSp>
      <p:grpSp>
        <p:nvGrpSpPr>
          <p:cNvPr id="49" name="グループ化 48">
            <a:extLst>
              <a:ext uri="{FF2B5EF4-FFF2-40B4-BE49-F238E27FC236}">
                <a16:creationId xmlns:a16="http://schemas.microsoft.com/office/drawing/2014/main" id="{C115F27A-E4CC-A383-3EBE-A29E75164D17}"/>
              </a:ext>
            </a:extLst>
          </p:cNvPr>
          <p:cNvGrpSpPr/>
          <p:nvPr/>
        </p:nvGrpSpPr>
        <p:grpSpPr>
          <a:xfrm>
            <a:off x="694480" y="6111072"/>
            <a:ext cx="5974608" cy="314876"/>
            <a:chOff x="694480" y="5732884"/>
            <a:chExt cx="5974608" cy="314876"/>
          </a:xfrm>
        </p:grpSpPr>
        <p:sp>
          <p:nvSpPr>
            <p:cNvPr id="109" name="TextBox ">
              <a:extLst>
                <a:ext uri="{FF2B5EF4-FFF2-40B4-BE49-F238E27FC236}">
                  <a16:creationId xmlns:a16="http://schemas.microsoft.com/office/drawing/2014/main" id="{AFBFCB8F-160F-3EFD-1668-A87B0E38DE6D}"/>
                </a:ext>
              </a:extLst>
            </p:cNvPr>
            <p:cNvSpPr txBox="1">
              <a:spLocks/>
            </p:cNvSpPr>
            <p:nvPr/>
          </p:nvSpPr>
          <p:spPr>
            <a:xfrm>
              <a:off x="694480" y="5732884"/>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テキストボックスの</a:t>
              </a:r>
              <a:br>
                <a:rPr lang="en-US" altLang="ja-JP" sz="1000" b="1" u="none" strike="noStrike" dirty="0">
                  <a:effectLst/>
                  <a:latin typeface="Candara" panose="020E0502030303020204" pitchFamily="34" charset="0"/>
                  <a:ea typeface="Meiryo UI" panose="020B0604030504040204" pitchFamily="50" charset="-128"/>
                </a:rPr>
              </a:br>
              <a:r>
                <a:rPr lang="ja-JP" altLang="en-US" sz="1000" b="1" u="none" strike="noStrike" dirty="0">
                  <a:effectLst/>
                  <a:latin typeface="Candara" panose="020E0502030303020204" pitchFamily="34" charset="0"/>
                  <a:ea typeface="Meiryo UI" panose="020B0604030504040204" pitchFamily="50" charset="-128"/>
                </a:rPr>
                <a:t>分割</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107" name="TextBox ">
              <a:extLst>
                <a:ext uri="{FF2B5EF4-FFF2-40B4-BE49-F238E27FC236}">
                  <a16:creationId xmlns:a16="http://schemas.microsoft.com/office/drawing/2014/main" id="{24F2B225-AA83-0523-8F04-B9354848C6AF}"/>
                </a:ext>
              </a:extLst>
            </p:cNvPr>
            <p:cNvSpPr txBox="1">
              <a:spLocks/>
            </p:cNvSpPr>
            <p:nvPr/>
          </p:nvSpPr>
          <p:spPr>
            <a:xfrm>
              <a:off x="2011647" y="5732884"/>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選択しているテキストボックスを改行位置で複数のテキストボックスに分割する。</a:t>
              </a:r>
              <a:endParaRPr lang="ja-JP" altLang="en-US" sz="1000" dirty="0">
                <a:latin typeface="Candara" panose="020E0502030303020204" pitchFamily="34" charset="0"/>
                <a:ea typeface="Meiryo UI" panose="020B0604030504040204" pitchFamily="50" charset="-128"/>
              </a:endParaRPr>
            </a:p>
          </p:txBody>
        </p:sp>
        <p:sp>
          <p:nvSpPr>
            <p:cNvPr id="108" name="TextBox ">
              <a:extLst>
                <a:ext uri="{FF2B5EF4-FFF2-40B4-BE49-F238E27FC236}">
                  <a16:creationId xmlns:a16="http://schemas.microsoft.com/office/drawing/2014/main" id="{51AB3AE5-BB87-1499-F67E-FCD325AB3AD7}"/>
                </a:ext>
              </a:extLst>
            </p:cNvPr>
            <p:cNvSpPr txBox="1">
              <a:spLocks/>
            </p:cNvSpPr>
            <p:nvPr/>
          </p:nvSpPr>
          <p:spPr>
            <a:xfrm>
              <a:off x="4734046" y="5732884"/>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a:latin typeface="Candara" panose="020E0502030303020204" pitchFamily="34" charset="0"/>
                  <a:ea typeface="Meiryo UI" panose="020B0604030504040204" pitchFamily="50" charset="-128"/>
                </a:rPr>
                <a:t>1</a:t>
              </a:r>
              <a:r>
                <a:rPr lang="ja-JP" altLang="en-US" sz="1000">
                  <a:latin typeface="Candara" panose="020E0502030303020204" pitchFamily="34" charset="0"/>
                  <a:ea typeface="Meiryo UI" panose="020B0604030504040204" pitchFamily="50" charset="-128"/>
                </a:rPr>
                <a:t>つの図形を選択し実行。</a:t>
              </a:r>
              <a:endParaRPr lang="ja-JP" altLang="en-US" sz="1000" dirty="0">
                <a:latin typeface="Candara" panose="020E0502030303020204" pitchFamily="34" charset="0"/>
                <a:ea typeface="Meiryo UI" panose="020B0604030504040204" pitchFamily="50" charset="-128"/>
              </a:endParaRPr>
            </a:p>
          </p:txBody>
        </p:sp>
      </p:grpSp>
      <p:grpSp>
        <p:nvGrpSpPr>
          <p:cNvPr id="50" name="グループ化 49">
            <a:extLst>
              <a:ext uri="{FF2B5EF4-FFF2-40B4-BE49-F238E27FC236}">
                <a16:creationId xmlns:a16="http://schemas.microsoft.com/office/drawing/2014/main" id="{6DEBC11E-3C83-4783-0657-768B1587248F}"/>
              </a:ext>
            </a:extLst>
          </p:cNvPr>
          <p:cNvGrpSpPr/>
          <p:nvPr/>
        </p:nvGrpSpPr>
        <p:grpSpPr>
          <a:xfrm>
            <a:off x="694480" y="6450558"/>
            <a:ext cx="5974608" cy="314876"/>
            <a:chOff x="694480" y="6101014"/>
            <a:chExt cx="5974608" cy="314876"/>
          </a:xfrm>
        </p:grpSpPr>
        <p:sp>
          <p:nvSpPr>
            <p:cNvPr id="113" name="TextBox ">
              <a:extLst>
                <a:ext uri="{FF2B5EF4-FFF2-40B4-BE49-F238E27FC236}">
                  <a16:creationId xmlns:a16="http://schemas.microsoft.com/office/drawing/2014/main" id="{290CD662-8D14-9729-1E9E-AA70C9DBE002}"/>
                </a:ext>
              </a:extLst>
            </p:cNvPr>
            <p:cNvSpPr txBox="1">
              <a:spLocks/>
            </p:cNvSpPr>
            <p:nvPr/>
          </p:nvSpPr>
          <p:spPr>
            <a:xfrm>
              <a:off x="694480" y="6101014"/>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テキストボックスの</a:t>
              </a:r>
              <a:br>
                <a:rPr lang="en-US" altLang="ja-JP" sz="1000" b="1" u="none" strike="noStrike" dirty="0">
                  <a:effectLst/>
                  <a:latin typeface="Candara" panose="020E0502030303020204" pitchFamily="34" charset="0"/>
                  <a:ea typeface="Meiryo UI" panose="020B0604030504040204" pitchFamily="50" charset="-128"/>
                </a:rPr>
              </a:br>
              <a:r>
                <a:rPr lang="ja-JP" altLang="en-US" sz="1000" b="1" u="none" strike="noStrike" dirty="0">
                  <a:effectLst/>
                  <a:latin typeface="Candara" panose="020E0502030303020204" pitchFamily="34" charset="0"/>
                  <a:ea typeface="Meiryo UI" panose="020B0604030504040204" pitchFamily="50" charset="-128"/>
                </a:rPr>
                <a:t>統合</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111" name="TextBox ">
              <a:extLst>
                <a:ext uri="{FF2B5EF4-FFF2-40B4-BE49-F238E27FC236}">
                  <a16:creationId xmlns:a16="http://schemas.microsoft.com/office/drawing/2014/main" id="{FC64A0BA-7783-3294-86E6-9C94BD28AAD2}"/>
                </a:ext>
              </a:extLst>
            </p:cNvPr>
            <p:cNvSpPr txBox="1">
              <a:spLocks/>
            </p:cNvSpPr>
            <p:nvPr/>
          </p:nvSpPr>
          <p:spPr>
            <a:xfrm>
              <a:off x="2011647" y="6101014"/>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選択している複数のテキストボックスを一つのテキストボックスに統合する。</a:t>
              </a:r>
              <a:endParaRPr lang="ja-JP" altLang="en-US" sz="1000" dirty="0">
                <a:latin typeface="Candara" panose="020E0502030303020204" pitchFamily="34" charset="0"/>
                <a:ea typeface="Meiryo UI" panose="020B0604030504040204" pitchFamily="50" charset="-128"/>
              </a:endParaRPr>
            </a:p>
          </p:txBody>
        </p:sp>
        <p:sp>
          <p:nvSpPr>
            <p:cNvPr id="112" name="TextBox ">
              <a:extLst>
                <a:ext uri="{FF2B5EF4-FFF2-40B4-BE49-F238E27FC236}">
                  <a16:creationId xmlns:a16="http://schemas.microsoft.com/office/drawing/2014/main" id="{4BF86047-B1F9-859B-6494-A02386F260CA}"/>
                </a:ext>
              </a:extLst>
            </p:cNvPr>
            <p:cNvSpPr txBox="1">
              <a:spLocks/>
            </p:cNvSpPr>
            <p:nvPr/>
          </p:nvSpPr>
          <p:spPr>
            <a:xfrm>
              <a:off x="4734046" y="6101014"/>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複数の図形を選択し実行。</a:t>
              </a:r>
              <a:endParaRPr lang="ja-JP" altLang="en-US" sz="1000" dirty="0">
                <a:latin typeface="Candara" panose="020E0502030303020204" pitchFamily="34" charset="0"/>
                <a:ea typeface="Meiryo UI" panose="020B0604030504040204" pitchFamily="50" charset="-128"/>
              </a:endParaRPr>
            </a:p>
          </p:txBody>
        </p:sp>
      </p:grpSp>
      <p:grpSp>
        <p:nvGrpSpPr>
          <p:cNvPr id="52" name="グループ化 51">
            <a:extLst>
              <a:ext uri="{FF2B5EF4-FFF2-40B4-BE49-F238E27FC236}">
                <a16:creationId xmlns:a16="http://schemas.microsoft.com/office/drawing/2014/main" id="{E17D251A-425B-8255-4179-F7654974091B}"/>
              </a:ext>
            </a:extLst>
          </p:cNvPr>
          <p:cNvGrpSpPr/>
          <p:nvPr/>
        </p:nvGrpSpPr>
        <p:grpSpPr>
          <a:xfrm>
            <a:off x="694480" y="6790044"/>
            <a:ext cx="5974608" cy="314876"/>
            <a:chOff x="694480" y="6469144"/>
            <a:chExt cx="5974608" cy="314876"/>
          </a:xfrm>
        </p:grpSpPr>
        <p:sp>
          <p:nvSpPr>
            <p:cNvPr id="117" name="TextBox ">
              <a:extLst>
                <a:ext uri="{FF2B5EF4-FFF2-40B4-BE49-F238E27FC236}">
                  <a16:creationId xmlns:a16="http://schemas.microsoft.com/office/drawing/2014/main" id="{CB35310C-95CD-121C-8C68-44B38CA9ABAF}"/>
                </a:ext>
              </a:extLst>
            </p:cNvPr>
            <p:cNvSpPr txBox="1">
              <a:spLocks/>
            </p:cNvSpPr>
            <p:nvPr/>
          </p:nvSpPr>
          <p:spPr>
            <a:xfrm>
              <a:off x="694480" y="6469144"/>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Candara" panose="020E0502030303020204" pitchFamily="34" charset="0"/>
                  <a:ea typeface="Meiryo UI" panose="020B0604030504040204" pitchFamily="50" charset="-128"/>
                </a:rPr>
                <a:t>横方向のグループ化</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115" name="TextBox ">
              <a:extLst>
                <a:ext uri="{FF2B5EF4-FFF2-40B4-BE49-F238E27FC236}">
                  <a16:creationId xmlns:a16="http://schemas.microsoft.com/office/drawing/2014/main" id="{F070349F-830A-86C5-DAC0-6C9928F62B58}"/>
                </a:ext>
              </a:extLst>
            </p:cNvPr>
            <p:cNvSpPr txBox="1">
              <a:spLocks/>
            </p:cNvSpPr>
            <p:nvPr/>
          </p:nvSpPr>
          <p:spPr>
            <a:xfrm>
              <a:off x="2011647" y="6469144"/>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同じ高さにある図形（</a:t>
              </a:r>
              <a:r>
                <a:rPr lang="en-US" altLang="ja-JP" sz="1000">
                  <a:latin typeface="Candara" panose="020E0502030303020204" pitchFamily="34" charset="0"/>
                  <a:ea typeface="Meiryo UI" panose="020B0604030504040204" pitchFamily="50" charset="-128"/>
                </a:rPr>
                <a:t>Top</a:t>
              </a:r>
              <a:r>
                <a:rPr lang="ja-JP" altLang="en-US" sz="1000">
                  <a:latin typeface="Candara" panose="020E0502030303020204" pitchFamily="34" charset="0"/>
                  <a:ea typeface="Meiryo UI" panose="020B0604030504040204" pitchFamily="50" charset="-128"/>
                </a:rPr>
                <a:t>または</a:t>
              </a:r>
              <a:r>
                <a:rPr lang="en-US" altLang="ja-JP" sz="1000">
                  <a:latin typeface="Candara" panose="020E0502030303020204" pitchFamily="34" charset="0"/>
                  <a:ea typeface="Meiryo UI" panose="020B0604030504040204" pitchFamily="50" charset="-128"/>
                </a:rPr>
                <a:t>Middle</a:t>
              </a:r>
              <a:r>
                <a:rPr lang="ja-JP" altLang="en-US" sz="1000">
                  <a:latin typeface="Candara" panose="020E0502030303020204" pitchFamily="34" charset="0"/>
                  <a:ea typeface="Meiryo UI" panose="020B0604030504040204" pitchFamily="50" charset="-128"/>
                </a:rPr>
                <a:t>揃えとなっている図形）をグループ化する。</a:t>
              </a:r>
              <a:endParaRPr lang="ja-JP" altLang="en-US" sz="1000" dirty="0">
                <a:latin typeface="Candara" panose="020E0502030303020204" pitchFamily="34" charset="0"/>
                <a:ea typeface="Meiryo UI" panose="020B0604030504040204" pitchFamily="50" charset="-128"/>
              </a:endParaRPr>
            </a:p>
          </p:txBody>
        </p:sp>
        <p:sp>
          <p:nvSpPr>
            <p:cNvPr id="116" name="TextBox ">
              <a:extLst>
                <a:ext uri="{FF2B5EF4-FFF2-40B4-BE49-F238E27FC236}">
                  <a16:creationId xmlns:a16="http://schemas.microsoft.com/office/drawing/2014/main" id="{043482DC-C0CF-6333-1119-EDDDE0D3887D}"/>
                </a:ext>
              </a:extLst>
            </p:cNvPr>
            <p:cNvSpPr txBox="1">
              <a:spLocks/>
            </p:cNvSpPr>
            <p:nvPr/>
          </p:nvSpPr>
          <p:spPr>
            <a:xfrm>
              <a:off x="4734046" y="6469144"/>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複数の図形を選択し実行。</a:t>
              </a:r>
              <a:endParaRPr lang="ja-JP" altLang="en-US" sz="1000" dirty="0">
                <a:latin typeface="Candara" panose="020E0502030303020204" pitchFamily="34" charset="0"/>
                <a:ea typeface="Meiryo UI" panose="020B0604030504040204" pitchFamily="50" charset="-128"/>
              </a:endParaRPr>
            </a:p>
          </p:txBody>
        </p:sp>
      </p:grpSp>
      <p:grpSp>
        <p:nvGrpSpPr>
          <p:cNvPr id="53" name="グループ化 52">
            <a:extLst>
              <a:ext uri="{FF2B5EF4-FFF2-40B4-BE49-F238E27FC236}">
                <a16:creationId xmlns:a16="http://schemas.microsoft.com/office/drawing/2014/main" id="{5854AAFE-B9E8-AFD8-AA52-D0803CA30C68}"/>
              </a:ext>
            </a:extLst>
          </p:cNvPr>
          <p:cNvGrpSpPr/>
          <p:nvPr/>
        </p:nvGrpSpPr>
        <p:grpSpPr>
          <a:xfrm>
            <a:off x="694480" y="7129530"/>
            <a:ext cx="5974608" cy="314876"/>
            <a:chOff x="694480" y="6837274"/>
            <a:chExt cx="5974608" cy="314876"/>
          </a:xfrm>
        </p:grpSpPr>
        <p:sp>
          <p:nvSpPr>
            <p:cNvPr id="119" name="TextBox ">
              <a:extLst>
                <a:ext uri="{FF2B5EF4-FFF2-40B4-BE49-F238E27FC236}">
                  <a16:creationId xmlns:a16="http://schemas.microsoft.com/office/drawing/2014/main" id="{9517E81E-4026-A5E4-F5C9-75A431A14DB2}"/>
                </a:ext>
              </a:extLst>
            </p:cNvPr>
            <p:cNvSpPr txBox="1">
              <a:spLocks/>
            </p:cNvSpPr>
            <p:nvPr/>
          </p:nvSpPr>
          <p:spPr>
            <a:xfrm>
              <a:off x="2011647" y="6837274"/>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同じ横位置にある図形（</a:t>
              </a:r>
              <a:r>
                <a:rPr lang="en-US" altLang="ja-JP" sz="1000" dirty="0">
                  <a:latin typeface="Candara" panose="020E0502030303020204" pitchFamily="34" charset="0"/>
                  <a:ea typeface="Meiryo UI" panose="020B0604030504040204" pitchFamily="50" charset="-128"/>
                </a:rPr>
                <a:t>Left</a:t>
              </a:r>
              <a:r>
                <a:rPr lang="ja-JP" altLang="en-US" sz="1000" dirty="0">
                  <a:latin typeface="Candara" panose="020E0502030303020204" pitchFamily="34" charset="0"/>
                  <a:ea typeface="Meiryo UI" panose="020B0604030504040204" pitchFamily="50" charset="-128"/>
                </a:rPr>
                <a:t>または</a:t>
              </a:r>
              <a:r>
                <a:rPr lang="en-US" altLang="ja-JP" sz="1000" dirty="0">
                  <a:latin typeface="Candara" panose="020E0502030303020204" pitchFamily="34" charset="0"/>
                  <a:ea typeface="Meiryo UI" panose="020B0604030504040204" pitchFamily="50" charset="-128"/>
                </a:rPr>
                <a:t>Center</a:t>
              </a:r>
              <a:r>
                <a:rPr lang="ja-JP" altLang="en-US" sz="1000" dirty="0">
                  <a:latin typeface="Candara" panose="020E0502030303020204" pitchFamily="34" charset="0"/>
                  <a:ea typeface="Meiryo UI" panose="020B0604030504040204" pitchFamily="50" charset="-128"/>
                </a:rPr>
                <a:t>揃えとなっている図形）をグループ化する。</a:t>
              </a:r>
            </a:p>
          </p:txBody>
        </p:sp>
        <p:sp>
          <p:nvSpPr>
            <p:cNvPr id="120" name="TextBox ">
              <a:extLst>
                <a:ext uri="{FF2B5EF4-FFF2-40B4-BE49-F238E27FC236}">
                  <a16:creationId xmlns:a16="http://schemas.microsoft.com/office/drawing/2014/main" id="{6E4AF331-C6AA-84FB-042B-16791BF26196}"/>
                </a:ext>
              </a:extLst>
            </p:cNvPr>
            <p:cNvSpPr txBox="1">
              <a:spLocks/>
            </p:cNvSpPr>
            <p:nvPr/>
          </p:nvSpPr>
          <p:spPr>
            <a:xfrm>
              <a:off x="4734046" y="6837274"/>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複数の図形を選択し実行。</a:t>
              </a:r>
            </a:p>
          </p:txBody>
        </p:sp>
        <p:sp>
          <p:nvSpPr>
            <p:cNvPr id="121" name="TextBox ">
              <a:extLst>
                <a:ext uri="{FF2B5EF4-FFF2-40B4-BE49-F238E27FC236}">
                  <a16:creationId xmlns:a16="http://schemas.microsoft.com/office/drawing/2014/main" id="{377901CB-946D-91DC-0CE1-3F1758E974D7}"/>
                </a:ext>
              </a:extLst>
            </p:cNvPr>
            <p:cNvSpPr txBox="1">
              <a:spLocks/>
            </p:cNvSpPr>
            <p:nvPr/>
          </p:nvSpPr>
          <p:spPr>
            <a:xfrm>
              <a:off x="694480" y="6837274"/>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縦方向のグループ化</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grpSp>
      <p:grpSp>
        <p:nvGrpSpPr>
          <p:cNvPr id="54" name="グループ化 53">
            <a:extLst>
              <a:ext uri="{FF2B5EF4-FFF2-40B4-BE49-F238E27FC236}">
                <a16:creationId xmlns:a16="http://schemas.microsoft.com/office/drawing/2014/main" id="{991970D9-12B7-D681-C281-59B2B12F5EA0}"/>
              </a:ext>
            </a:extLst>
          </p:cNvPr>
          <p:cNvGrpSpPr/>
          <p:nvPr/>
        </p:nvGrpSpPr>
        <p:grpSpPr>
          <a:xfrm>
            <a:off x="694480" y="7469016"/>
            <a:ext cx="5974608" cy="314876"/>
            <a:chOff x="694480" y="7205404"/>
            <a:chExt cx="5974608" cy="314876"/>
          </a:xfrm>
        </p:grpSpPr>
        <p:sp>
          <p:nvSpPr>
            <p:cNvPr id="4" name="TextBo">
              <a:extLst>
                <a:ext uri="{FF2B5EF4-FFF2-40B4-BE49-F238E27FC236}">
                  <a16:creationId xmlns:a16="http://schemas.microsoft.com/office/drawing/2014/main" id="{7BC0550B-CBC3-E76B-03D1-58D4218AE24C}"/>
                </a:ext>
              </a:extLst>
            </p:cNvPr>
            <p:cNvSpPr txBox="1">
              <a:spLocks/>
            </p:cNvSpPr>
            <p:nvPr/>
          </p:nvSpPr>
          <p:spPr>
            <a:xfrm>
              <a:off x="2011647" y="7205404"/>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選択した複数の図形の文字をエクセルにペーストできる形式でクリップボードにコピーする。</a:t>
              </a:r>
            </a:p>
          </p:txBody>
        </p:sp>
        <p:sp>
          <p:nvSpPr>
            <p:cNvPr id="5" name="TextBo">
              <a:extLst>
                <a:ext uri="{FF2B5EF4-FFF2-40B4-BE49-F238E27FC236}">
                  <a16:creationId xmlns:a16="http://schemas.microsoft.com/office/drawing/2014/main" id="{D9C51ECA-D6F5-76E5-6FE5-B6C63D67EA68}"/>
                </a:ext>
              </a:extLst>
            </p:cNvPr>
            <p:cNvSpPr txBox="1">
              <a:spLocks/>
            </p:cNvSpPr>
            <p:nvPr/>
          </p:nvSpPr>
          <p:spPr>
            <a:xfrm>
              <a:off x="4734046" y="7205404"/>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複数の図形を選択し実行。</a:t>
              </a:r>
            </a:p>
          </p:txBody>
        </p:sp>
        <p:sp>
          <p:nvSpPr>
            <p:cNvPr id="6" name="TextBo">
              <a:extLst>
                <a:ext uri="{FF2B5EF4-FFF2-40B4-BE49-F238E27FC236}">
                  <a16:creationId xmlns:a16="http://schemas.microsoft.com/office/drawing/2014/main" id="{82485867-B185-7575-F623-84076EF678D5}"/>
                </a:ext>
              </a:extLst>
            </p:cNvPr>
            <p:cNvSpPr txBox="1">
              <a:spLocks/>
            </p:cNvSpPr>
            <p:nvPr/>
          </p:nvSpPr>
          <p:spPr>
            <a:xfrm>
              <a:off x="694480" y="7205404"/>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エクセル形式でコピー</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grpSp>
      <p:grpSp>
        <p:nvGrpSpPr>
          <p:cNvPr id="1027" name="グループ化 1026">
            <a:extLst>
              <a:ext uri="{FF2B5EF4-FFF2-40B4-BE49-F238E27FC236}">
                <a16:creationId xmlns:a16="http://schemas.microsoft.com/office/drawing/2014/main" id="{D30C7638-EC35-AC4A-4843-907B6568E938}"/>
              </a:ext>
            </a:extLst>
          </p:cNvPr>
          <p:cNvGrpSpPr/>
          <p:nvPr/>
        </p:nvGrpSpPr>
        <p:grpSpPr>
          <a:xfrm>
            <a:off x="694480" y="7808502"/>
            <a:ext cx="5974608" cy="349702"/>
            <a:chOff x="694480" y="7906563"/>
            <a:chExt cx="5974608" cy="349702"/>
          </a:xfrm>
        </p:grpSpPr>
        <p:sp>
          <p:nvSpPr>
            <p:cNvPr id="126" name="TextBox ">
              <a:extLst>
                <a:ext uri="{FF2B5EF4-FFF2-40B4-BE49-F238E27FC236}">
                  <a16:creationId xmlns:a16="http://schemas.microsoft.com/office/drawing/2014/main" id="{02344143-4BCF-651E-02DB-41C6137DC9DE}"/>
                </a:ext>
              </a:extLst>
            </p:cNvPr>
            <p:cNvSpPr txBox="1">
              <a:spLocks/>
            </p:cNvSpPr>
            <p:nvPr/>
          </p:nvSpPr>
          <p:spPr>
            <a:xfrm>
              <a:off x="694480" y="7914454"/>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en-US" altLang="ja-JP" sz="1000" b="1" u="none" strike="noStrike" dirty="0">
                  <a:effectLst/>
                  <a:latin typeface="Candara" panose="020E0502030303020204" pitchFamily="34" charset="0"/>
                  <a:ea typeface="Meiryo UI" panose="020B0604030504040204" pitchFamily="50" charset="-128"/>
                </a:rPr>
                <a:t>1</a:t>
              </a:r>
              <a:r>
                <a:rPr lang="ja-JP" altLang="en-US" sz="1000" b="1" u="none" strike="noStrike" dirty="0">
                  <a:effectLst/>
                  <a:latin typeface="Candara" panose="020E0502030303020204" pitchFamily="34" charset="0"/>
                  <a:ea typeface="Meiryo UI" panose="020B0604030504040204" pitchFamily="50" charset="-128"/>
                </a:rPr>
                <a:t>列のエクセルコピー</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131" name="TextBox ">
              <a:extLst>
                <a:ext uri="{FF2B5EF4-FFF2-40B4-BE49-F238E27FC236}">
                  <a16:creationId xmlns:a16="http://schemas.microsoft.com/office/drawing/2014/main" id="{91C8C4A4-9CF1-C76F-8FCC-B61E812143B0}"/>
                </a:ext>
              </a:extLst>
            </p:cNvPr>
            <p:cNvSpPr txBox="1">
              <a:spLocks/>
            </p:cNvSpPr>
            <p:nvPr/>
          </p:nvSpPr>
          <p:spPr>
            <a:xfrm>
              <a:off x="2011647" y="7906563"/>
              <a:ext cx="2641375" cy="34970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選択している複数の図形の文字をエクセルに</a:t>
              </a:r>
              <a:r>
                <a:rPr lang="en-US" altLang="ja-JP" sz="1000" dirty="0">
                  <a:latin typeface="Candara" panose="020E0502030303020204" pitchFamily="34" charset="0"/>
                  <a:ea typeface="Meiryo UI" panose="020B0604030504040204" pitchFamily="50" charset="-128"/>
                </a:rPr>
                <a:t>1</a:t>
              </a:r>
              <a:r>
                <a:rPr lang="ja-JP" altLang="en-US" sz="1000" dirty="0">
                  <a:latin typeface="Candara" panose="020E0502030303020204" pitchFamily="34" charset="0"/>
                  <a:ea typeface="Meiryo UI" panose="020B0604030504040204" pitchFamily="50" charset="-128"/>
                </a:rPr>
                <a:t>列でペーストできる形式でクリップボードにコピーする。</a:t>
              </a:r>
            </a:p>
          </p:txBody>
        </p:sp>
        <p:sp>
          <p:nvSpPr>
            <p:cNvPr id="134" name="TextBox ">
              <a:extLst>
                <a:ext uri="{FF2B5EF4-FFF2-40B4-BE49-F238E27FC236}">
                  <a16:creationId xmlns:a16="http://schemas.microsoft.com/office/drawing/2014/main" id="{B1F7C308-1673-7D1A-5D79-B8BEBB46D490}"/>
                </a:ext>
              </a:extLst>
            </p:cNvPr>
            <p:cNvSpPr txBox="1">
              <a:spLocks/>
            </p:cNvSpPr>
            <p:nvPr/>
          </p:nvSpPr>
          <p:spPr>
            <a:xfrm>
              <a:off x="4734046" y="7914454"/>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複数の図形を選択し実行。</a:t>
              </a:r>
            </a:p>
          </p:txBody>
        </p:sp>
      </p:grpSp>
      <p:grpSp>
        <p:nvGrpSpPr>
          <p:cNvPr id="96" name="グループ化 95">
            <a:extLst>
              <a:ext uri="{FF2B5EF4-FFF2-40B4-BE49-F238E27FC236}">
                <a16:creationId xmlns:a16="http://schemas.microsoft.com/office/drawing/2014/main" id="{19395941-25F3-142E-69C1-C3A2F65DC17E}"/>
              </a:ext>
            </a:extLst>
          </p:cNvPr>
          <p:cNvGrpSpPr/>
          <p:nvPr/>
        </p:nvGrpSpPr>
        <p:grpSpPr>
          <a:xfrm>
            <a:off x="694480" y="8182814"/>
            <a:ext cx="5974608" cy="435074"/>
            <a:chOff x="694480" y="8163508"/>
            <a:chExt cx="5974608" cy="435074"/>
          </a:xfrm>
        </p:grpSpPr>
        <p:sp>
          <p:nvSpPr>
            <p:cNvPr id="128" name="TextBox ">
              <a:extLst>
                <a:ext uri="{FF2B5EF4-FFF2-40B4-BE49-F238E27FC236}">
                  <a16:creationId xmlns:a16="http://schemas.microsoft.com/office/drawing/2014/main" id="{B35721DF-FA44-29B1-AE21-E679146E5AD8}"/>
                </a:ext>
              </a:extLst>
            </p:cNvPr>
            <p:cNvSpPr txBox="1">
              <a:spLocks/>
            </p:cNvSpPr>
            <p:nvPr/>
          </p:nvSpPr>
          <p:spPr>
            <a:xfrm>
              <a:off x="694480" y="8223607"/>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補足資料へ移動</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132" name="TextBox ">
              <a:extLst>
                <a:ext uri="{FF2B5EF4-FFF2-40B4-BE49-F238E27FC236}">
                  <a16:creationId xmlns:a16="http://schemas.microsoft.com/office/drawing/2014/main" id="{5419F5B6-6479-D6A1-DA75-B54485134DD7}"/>
                </a:ext>
              </a:extLst>
            </p:cNvPr>
            <p:cNvSpPr txBox="1">
              <a:spLocks/>
            </p:cNvSpPr>
            <p:nvPr/>
          </p:nvSpPr>
          <p:spPr>
            <a:xfrm>
              <a:off x="2011647" y="8163508"/>
              <a:ext cx="2641375" cy="435074"/>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選択したスライドをドキュメントの最後に移動させる。その際、「</a:t>
              </a:r>
              <a:r>
                <a:rPr lang="en-US" altLang="ja-JP" sz="1000">
                  <a:latin typeface="Candara" panose="020E0502030303020204" pitchFamily="34" charset="0"/>
                  <a:ea typeface="Meiryo UI" panose="020B0604030504040204" pitchFamily="50" charset="-128"/>
                </a:rPr>
                <a:t>Appendix</a:t>
              </a:r>
              <a:r>
                <a:rPr lang="ja-JP" altLang="en-US" sz="1000">
                  <a:latin typeface="Candara" panose="020E0502030303020204" pitchFamily="34" charset="0"/>
                  <a:ea typeface="Meiryo UI" panose="020B0604030504040204" pitchFamily="50" charset="-128"/>
                </a:rPr>
                <a:t>」というタイトルのスライドが存在しない場合は追加する。</a:t>
              </a:r>
              <a:endParaRPr lang="ja-JP" altLang="en-US" sz="1000" dirty="0">
                <a:latin typeface="Candara" panose="020E0502030303020204" pitchFamily="34" charset="0"/>
                <a:ea typeface="Meiryo UI" panose="020B0604030504040204" pitchFamily="50" charset="-128"/>
              </a:endParaRPr>
            </a:p>
          </p:txBody>
        </p:sp>
        <p:sp>
          <p:nvSpPr>
            <p:cNvPr id="135" name="TextBox ">
              <a:extLst>
                <a:ext uri="{FF2B5EF4-FFF2-40B4-BE49-F238E27FC236}">
                  <a16:creationId xmlns:a16="http://schemas.microsoft.com/office/drawing/2014/main" id="{23C3B6CF-FFEA-1C87-7D27-9279A7B9383E}"/>
                </a:ext>
              </a:extLst>
            </p:cNvPr>
            <p:cNvSpPr txBox="1">
              <a:spLocks/>
            </p:cNvSpPr>
            <p:nvPr/>
          </p:nvSpPr>
          <p:spPr>
            <a:xfrm>
              <a:off x="4734046" y="8223607"/>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スライドを選択し実行。</a:t>
              </a:r>
              <a:endParaRPr lang="ja-JP" altLang="en-US" sz="1000" dirty="0">
                <a:latin typeface="Candara" panose="020E0502030303020204" pitchFamily="34" charset="0"/>
                <a:ea typeface="Meiryo UI" panose="020B0604030504040204" pitchFamily="50" charset="-128"/>
              </a:endParaRPr>
            </a:p>
          </p:txBody>
        </p:sp>
      </p:grpSp>
      <p:grpSp>
        <p:nvGrpSpPr>
          <p:cNvPr id="97" name="グループ化 96">
            <a:extLst>
              <a:ext uri="{FF2B5EF4-FFF2-40B4-BE49-F238E27FC236}">
                <a16:creationId xmlns:a16="http://schemas.microsoft.com/office/drawing/2014/main" id="{5C1047E6-DAD8-68A5-8462-BF1E72857398}"/>
              </a:ext>
            </a:extLst>
          </p:cNvPr>
          <p:cNvGrpSpPr/>
          <p:nvPr/>
        </p:nvGrpSpPr>
        <p:grpSpPr>
          <a:xfrm>
            <a:off x="694480" y="8642498"/>
            <a:ext cx="5974608" cy="435074"/>
            <a:chOff x="694480" y="8715942"/>
            <a:chExt cx="5974608" cy="435074"/>
          </a:xfrm>
        </p:grpSpPr>
        <p:sp>
          <p:nvSpPr>
            <p:cNvPr id="130" name="TextBox ">
              <a:extLst>
                <a:ext uri="{FF2B5EF4-FFF2-40B4-BE49-F238E27FC236}">
                  <a16:creationId xmlns:a16="http://schemas.microsoft.com/office/drawing/2014/main" id="{90F01F42-6D4A-45E3-C9E7-2D321DF37511}"/>
                </a:ext>
              </a:extLst>
            </p:cNvPr>
            <p:cNvSpPr txBox="1">
              <a:spLocks/>
            </p:cNvSpPr>
            <p:nvPr/>
          </p:nvSpPr>
          <p:spPr>
            <a:xfrm>
              <a:off x="694480" y="8776041"/>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Candara" panose="020E0502030303020204" pitchFamily="34" charset="0"/>
                  <a:ea typeface="Meiryo UI" panose="020B0604030504040204" pitchFamily="50" charset="-128"/>
                </a:rPr>
                <a:t>表を図形へ変換</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133" name="TextBox ">
              <a:extLst>
                <a:ext uri="{FF2B5EF4-FFF2-40B4-BE49-F238E27FC236}">
                  <a16:creationId xmlns:a16="http://schemas.microsoft.com/office/drawing/2014/main" id="{602F6A27-802D-B1AE-6538-C95B5DFFE04E}"/>
                </a:ext>
              </a:extLst>
            </p:cNvPr>
            <p:cNvSpPr txBox="1">
              <a:spLocks/>
            </p:cNvSpPr>
            <p:nvPr/>
          </p:nvSpPr>
          <p:spPr>
            <a:xfrm>
              <a:off x="2011647" y="8715942"/>
              <a:ext cx="2641375" cy="435074"/>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en-US" altLang="ja-JP" sz="1000" dirty="0">
                  <a:latin typeface="Candara" panose="020E0502030303020204" pitchFamily="34" charset="0"/>
                  <a:ea typeface="Meiryo UI" panose="020B0604030504040204" pitchFamily="50" charset="-128"/>
                </a:rPr>
                <a:t>1</a:t>
              </a:r>
              <a:r>
                <a:rPr lang="ja-JP" altLang="en-US" sz="1000" dirty="0">
                  <a:latin typeface="Candara" panose="020E0502030303020204" pitchFamily="34" charset="0"/>
                  <a:ea typeface="Meiryo UI" panose="020B0604030504040204" pitchFamily="50" charset="-128"/>
                </a:rPr>
                <a:t>セル</a:t>
              </a:r>
              <a:r>
                <a:rPr lang="en-US" altLang="ja-JP" sz="1000" dirty="0">
                  <a:latin typeface="Candara" panose="020E0502030303020204" pitchFamily="34" charset="0"/>
                  <a:ea typeface="Meiryo UI" panose="020B0604030504040204" pitchFamily="50" charset="-128"/>
                </a:rPr>
                <a:t>1</a:t>
              </a:r>
              <a:r>
                <a:rPr lang="ja-JP" altLang="en-US" sz="1000" dirty="0">
                  <a:latin typeface="Candara" panose="020E0502030303020204" pitchFamily="34" charset="0"/>
                  <a:ea typeface="Meiryo UI" panose="020B0604030504040204" pitchFamily="50" charset="-128"/>
                </a:rPr>
                <a:t>テキストボックスとして、表をテキストボックスに変換する。</a:t>
              </a:r>
              <a:r>
                <a:rPr lang="en-US" altLang="ja-JP" sz="1000" dirty="0">
                  <a:latin typeface="Candara" panose="020E0502030303020204" pitchFamily="34" charset="0"/>
                  <a:ea typeface="Meiryo UI" panose="020B0604030504040204" pitchFamily="50" charset="-128"/>
                </a:rPr>
                <a:t>1</a:t>
              </a:r>
              <a:r>
                <a:rPr lang="ja-JP" altLang="en-US" sz="1000" dirty="0">
                  <a:latin typeface="Candara" panose="020E0502030303020204" pitchFamily="34" charset="0"/>
                  <a:ea typeface="Meiryo UI" panose="020B0604030504040204" pitchFamily="50" charset="-128"/>
                </a:rPr>
                <a:t>行目・</a:t>
              </a:r>
              <a:r>
                <a:rPr lang="en-US" altLang="ja-JP" sz="1000" dirty="0">
                  <a:latin typeface="Candara" panose="020E0502030303020204" pitchFamily="34" charset="0"/>
                  <a:ea typeface="Meiryo UI" panose="020B0604030504040204" pitchFamily="50" charset="-128"/>
                </a:rPr>
                <a:t>1</a:t>
              </a:r>
              <a:r>
                <a:rPr lang="ja-JP" altLang="en-US" sz="1000" dirty="0">
                  <a:latin typeface="Candara" panose="020E0502030303020204" pitchFamily="34" charset="0"/>
                  <a:ea typeface="Meiryo UI" panose="020B0604030504040204" pitchFamily="50" charset="-128"/>
                </a:rPr>
                <a:t>列目をタイトルのフォーマットにするか選択可能。</a:t>
              </a:r>
            </a:p>
          </p:txBody>
        </p:sp>
        <p:sp>
          <p:nvSpPr>
            <p:cNvPr id="136" name="TextBox ">
              <a:extLst>
                <a:ext uri="{FF2B5EF4-FFF2-40B4-BE49-F238E27FC236}">
                  <a16:creationId xmlns:a16="http://schemas.microsoft.com/office/drawing/2014/main" id="{664241CE-C2D0-1560-1A27-0998492273B2}"/>
                </a:ext>
              </a:extLst>
            </p:cNvPr>
            <p:cNvSpPr txBox="1">
              <a:spLocks/>
            </p:cNvSpPr>
            <p:nvPr/>
          </p:nvSpPr>
          <p:spPr>
            <a:xfrm>
              <a:off x="4734046" y="8776041"/>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表を選択し実行。</a:t>
              </a:r>
            </a:p>
          </p:txBody>
        </p:sp>
      </p:grpSp>
      <p:cxnSp>
        <p:nvCxnSpPr>
          <p:cNvPr id="137" name="直線コネクタ 136">
            <a:extLst>
              <a:ext uri="{FF2B5EF4-FFF2-40B4-BE49-F238E27FC236}">
                <a16:creationId xmlns:a16="http://schemas.microsoft.com/office/drawing/2014/main" id="{CB19AF64-EB22-7255-CAFF-E78FA0966B03}"/>
              </a:ext>
            </a:extLst>
          </p:cNvPr>
          <p:cNvCxnSpPr>
            <a:cxnSpLocks/>
          </p:cNvCxnSpPr>
          <p:nvPr/>
        </p:nvCxnSpPr>
        <p:spPr>
          <a:xfrm>
            <a:off x="188912" y="7796197"/>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nvGrpSpPr>
          <p:cNvPr id="98" name="グループ化 97">
            <a:extLst>
              <a:ext uri="{FF2B5EF4-FFF2-40B4-BE49-F238E27FC236}">
                <a16:creationId xmlns:a16="http://schemas.microsoft.com/office/drawing/2014/main" id="{D2122417-3904-C4C4-EF3E-F462C7856665}"/>
              </a:ext>
            </a:extLst>
          </p:cNvPr>
          <p:cNvGrpSpPr/>
          <p:nvPr/>
        </p:nvGrpSpPr>
        <p:grpSpPr>
          <a:xfrm>
            <a:off x="694480" y="9102174"/>
            <a:ext cx="5974608" cy="314876"/>
            <a:chOff x="694480" y="9241815"/>
            <a:chExt cx="5974608" cy="314876"/>
          </a:xfrm>
        </p:grpSpPr>
        <p:sp>
          <p:nvSpPr>
            <p:cNvPr id="181" name="TextBox 180__shape__">
              <a:extLst>
                <a:ext uri="{FF2B5EF4-FFF2-40B4-BE49-F238E27FC236}">
                  <a16:creationId xmlns:a16="http://schemas.microsoft.com/office/drawing/2014/main" id="{4C22A445-8B59-55FB-915A-F4A081A688AA}"/>
                </a:ext>
              </a:extLst>
            </p:cNvPr>
            <p:cNvSpPr txBox="1">
              <a:spLocks/>
            </p:cNvSpPr>
            <p:nvPr/>
          </p:nvSpPr>
          <p:spPr>
            <a:xfrm>
              <a:off x="694480" y="9241815"/>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全ての付箋の削除</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182" name="TextBox 181__shape__">
              <a:extLst>
                <a:ext uri="{FF2B5EF4-FFF2-40B4-BE49-F238E27FC236}">
                  <a16:creationId xmlns:a16="http://schemas.microsoft.com/office/drawing/2014/main" id="{27FB55FE-8B13-AB49-D7C0-DB6E8283DC04}"/>
                </a:ext>
              </a:extLst>
            </p:cNvPr>
            <p:cNvSpPr txBox="1">
              <a:spLocks/>
            </p:cNvSpPr>
            <p:nvPr/>
          </p:nvSpPr>
          <p:spPr>
            <a:xfrm>
              <a:off x="2011647" y="9241815"/>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プレゼンテーション上のすべての付箋を削除する</a:t>
              </a:r>
            </a:p>
          </p:txBody>
        </p:sp>
        <p:sp>
          <p:nvSpPr>
            <p:cNvPr id="183" name="TextBox 182__shape__">
              <a:extLst>
                <a:ext uri="{FF2B5EF4-FFF2-40B4-BE49-F238E27FC236}">
                  <a16:creationId xmlns:a16="http://schemas.microsoft.com/office/drawing/2014/main" id="{0C3C6B81-1097-2055-0E83-B5B0111AE535}"/>
                </a:ext>
              </a:extLst>
            </p:cNvPr>
            <p:cNvSpPr txBox="1">
              <a:spLocks/>
            </p:cNvSpPr>
            <p:nvPr/>
          </p:nvSpPr>
          <p:spPr>
            <a:xfrm>
              <a:off x="4734046" y="9241815"/>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実行条件なし</a:t>
              </a:r>
              <a:endParaRPr lang="ja-JP" altLang="en-US" sz="1000" dirty="0">
                <a:latin typeface="Candara" panose="020E0502030303020204" pitchFamily="34" charset="0"/>
                <a:ea typeface="Meiryo UI" panose="020B0604030504040204" pitchFamily="50" charset="-128"/>
              </a:endParaRPr>
            </a:p>
          </p:txBody>
        </p:sp>
      </p:grpSp>
      <p:cxnSp>
        <p:nvCxnSpPr>
          <p:cNvPr id="186" name="直線コネクタ 185">
            <a:extLst>
              <a:ext uri="{FF2B5EF4-FFF2-40B4-BE49-F238E27FC236}">
                <a16:creationId xmlns:a16="http://schemas.microsoft.com/office/drawing/2014/main" id="{267397AA-2B17-170B-31C5-844EFB55295D}"/>
              </a:ext>
            </a:extLst>
          </p:cNvPr>
          <p:cNvCxnSpPr>
            <a:cxnSpLocks/>
          </p:cNvCxnSpPr>
          <p:nvPr/>
        </p:nvCxnSpPr>
        <p:spPr>
          <a:xfrm>
            <a:off x="188912" y="9089877"/>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7BAC4C80-486A-0AA0-7112-59A65B7DD74C}"/>
              </a:ext>
            </a:extLst>
          </p:cNvPr>
          <p:cNvGrpSpPr>
            <a:grpSpLocks/>
          </p:cNvGrpSpPr>
          <p:nvPr/>
        </p:nvGrpSpPr>
        <p:grpSpPr>
          <a:xfrm>
            <a:off x="188912" y="5783891"/>
            <a:ext cx="6480176" cy="314876"/>
            <a:chOff x="188912" y="4720418"/>
            <a:chExt cx="6480176" cy="317385"/>
          </a:xfrm>
        </p:grpSpPr>
        <p:cxnSp>
          <p:nvCxnSpPr>
            <p:cNvPr id="94" name="直線コネクタ 93">
              <a:extLst>
                <a:ext uri="{FF2B5EF4-FFF2-40B4-BE49-F238E27FC236}">
                  <a16:creationId xmlns:a16="http://schemas.microsoft.com/office/drawing/2014/main" id="{5E4A725D-085B-C013-2BAE-EB04D400F9D7}"/>
                </a:ext>
              </a:extLst>
            </p:cNvPr>
            <p:cNvCxnSpPr>
              <a:cxnSpLocks/>
            </p:cNvCxnSpPr>
            <p:nvPr/>
          </p:nvCxnSpPr>
          <p:spPr>
            <a:xfrm>
              <a:off x="188912" y="4720418"/>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74" name="TextBox 1">
              <a:extLst>
                <a:ext uri="{FF2B5EF4-FFF2-40B4-BE49-F238E27FC236}">
                  <a16:creationId xmlns:a16="http://schemas.microsoft.com/office/drawing/2014/main" id="{A48B1C27-16BB-0D6D-9217-8ABF2CDE2B9C}"/>
                </a:ext>
              </a:extLst>
            </p:cNvPr>
            <p:cNvSpPr txBox="1">
              <a:spLocks/>
            </p:cNvSpPr>
            <p:nvPr/>
          </p:nvSpPr>
          <p:spPr>
            <a:xfrm>
              <a:off x="188913" y="4722927"/>
              <a:ext cx="6480175" cy="314876"/>
            </a:xfrm>
            <a:prstGeom prst="rect">
              <a:avLst/>
            </a:prstGeom>
            <a:solidFill>
              <a:schemeClr val="accent6"/>
            </a:solidFill>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その他の便利ツール</a:t>
              </a:r>
            </a:p>
          </p:txBody>
        </p:sp>
      </p:grpSp>
      <p:cxnSp>
        <p:nvCxnSpPr>
          <p:cNvPr id="28" name="直線コネクタ 27">
            <a:extLst>
              <a:ext uri="{FF2B5EF4-FFF2-40B4-BE49-F238E27FC236}">
                <a16:creationId xmlns:a16="http://schemas.microsoft.com/office/drawing/2014/main" id="{24D8EE0C-32CE-9F56-4446-951150C3DB69}"/>
              </a:ext>
            </a:extLst>
          </p:cNvPr>
          <p:cNvCxnSpPr>
            <a:cxnSpLocks/>
          </p:cNvCxnSpPr>
          <p:nvPr/>
        </p:nvCxnSpPr>
        <p:spPr>
          <a:xfrm>
            <a:off x="188912" y="2413641"/>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nvGrpSpPr>
          <p:cNvPr id="99" name="グループ化 98">
            <a:extLst>
              <a:ext uri="{FF2B5EF4-FFF2-40B4-BE49-F238E27FC236}">
                <a16:creationId xmlns:a16="http://schemas.microsoft.com/office/drawing/2014/main" id="{F2BF65E8-DB09-214C-2736-0A06308B9C14}"/>
              </a:ext>
            </a:extLst>
          </p:cNvPr>
          <p:cNvGrpSpPr>
            <a:grpSpLocks/>
          </p:cNvGrpSpPr>
          <p:nvPr/>
        </p:nvGrpSpPr>
        <p:grpSpPr>
          <a:xfrm>
            <a:off x="188912" y="2753127"/>
            <a:ext cx="6480176" cy="314876"/>
            <a:chOff x="188912" y="1824449"/>
            <a:chExt cx="6480176" cy="314876"/>
          </a:xfrm>
        </p:grpSpPr>
        <p:sp>
          <p:nvSpPr>
            <p:cNvPr id="42" name="TextBox 1">
              <a:extLst>
                <a:ext uri="{FF2B5EF4-FFF2-40B4-BE49-F238E27FC236}">
                  <a16:creationId xmlns:a16="http://schemas.microsoft.com/office/drawing/2014/main" id="{7B92B15C-A3F0-8D64-1801-E79245D22347}"/>
                </a:ext>
              </a:extLst>
            </p:cNvPr>
            <p:cNvSpPr txBox="1">
              <a:spLocks/>
            </p:cNvSpPr>
            <p:nvPr/>
          </p:nvSpPr>
          <p:spPr>
            <a:xfrm>
              <a:off x="188913" y="1824449"/>
              <a:ext cx="6480175" cy="314876"/>
            </a:xfrm>
            <a:prstGeom prst="rect">
              <a:avLst/>
            </a:prstGeom>
            <a:solidFill>
              <a:schemeClr val="accent6"/>
            </a:solidFill>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要素の追加</a:t>
              </a:r>
              <a:endParaRPr lang="ja-JP" altLang="en-US" sz="1000" b="1" i="0" u="none" strike="noStrike" dirty="0">
                <a:effectLst/>
                <a:latin typeface="Candara" panose="020E0502030303020204" pitchFamily="34" charset="0"/>
                <a:ea typeface="Meiryo UI" panose="020B0604030504040204" pitchFamily="50" charset="-128"/>
              </a:endParaRPr>
            </a:p>
          </p:txBody>
        </p:sp>
        <p:cxnSp>
          <p:nvCxnSpPr>
            <p:cNvPr id="29" name="直線コネクタ 28">
              <a:extLst>
                <a:ext uri="{FF2B5EF4-FFF2-40B4-BE49-F238E27FC236}">
                  <a16:creationId xmlns:a16="http://schemas.microsoft.com/office/drawing/2014/main" id="{A9944690-17BC-7884-A3C4-4B1AD261ECE7}"/>
                </a:ext>
              </a:extLst>
            </p:cNvPr>
            <p:cNvCxnSpPr>
              <a:cxnSpLocks/>
            </p:cNvCxnSpPr>
            <p:nvPr/>
          </p:nvCxnSpPr>
          <p:spPr>
            <a:xfrm>
              <a:off x="188912" y="213932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グループ化 29">
            <a:extLst>
              <a:ext uri="{FF2B5EF4-FFF2-40B4-BE49-F238E27FC236}">
                <a16:creationId xmlns:a16="http://schemas.microsoft.com/office/drawing/2014/main" id="{6D83488A-3526-97FB-18C7-F40A7D6A3D95}"/>
              </a:ext>
            </a:extLst>
          </p:cNvPr>
          <p:cNvGrpSpPr/>
          <p:nvPr/>
        </p:nvGrpSpPr>
        <p:grpSpPr>
          <a:xfrm>
            <a:off x="694480" y="2425946"/>
            <a:ext cx="5974608" cy="314876"/>
            <a:chOff x="694480" y="9177188"/>
            <a:chExt cx="5974608" cy="314876"/>
          </a:xfrm>
        </p:grpSpPr>
        <p:sp>
          <p:nvSpPr>
            <p:cNvPr id="31" name="テキスト ボックス 30">
              <a:extLst>
                <a:ext uri="{FF2B5EF4-FFF2-40B4-BE49-F238E27FC236}">
                  <a16:creationId xmlns:a16="http://schemas.microsoft.com/office/drawing/2014/main" id="{6E9DE7AB-1778-CDDB-0754-8B700DD59558}"/>
                </a:ext>
              </a:extLst>
            </p:cNvPr>
            <p:cNvSpPr txBox="1">
              <a:spLocks/>
            </p:cNvSpPr>
            <p:nvPr/>
          </p:nvSpPr>
          <p:spPr>
            <a:xfrm>
              <a:off x="694480" y="9177188"/>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既定のテキストボックスへ変換</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32" name="テキスト ボックス 31">
              <a:extLst>
                <a:ext uri="{FF2B5EF4-FFF2-40B4-BE49-F238E27FC236}">
                  <a16:creationId xmlns:a16="http://schemas.microsoft.com/office/drawing/2014/main" id="{1AAE3A22-2D52-4F0D-6306-F73A8D1FE7AF}"/>
                </a:ext>
              </a:extLst>
            </p:cNvPr>
            <p:cNvSpPr txBox="1">
              <a:spLocks/>
            </p:cNvSpPr>
            <p:nvPr/>
          </p:nvSpPr>
          <p:spPr>
            <a:xfrm>
              <a:off x="2011647" y="9177188"/>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スライドマスターで定義したデフォルトテキストボックスの書式を適用する。</a:t>
              </a:r>
              <a:endParaRPr lang="ja-JP" altLang="en-US" sz="1000" dirty="0">
                <a:latin typeface="Candara" panose="020E0502030303020204" pitchFamily="34" charset="0"/>
                <a:ea typeface="Meiryo UI" panose="020B0604030504040204" pitchFamily="50" charset="-128"/>
              </a:endParaRPr>
            </a:p>
          </p:txBody>
        </p:sp>
        <p:sp>
          <p:nvSpPr>
            <p:cNvPr id="33" name="テキスト ボックス 32">
              <a:extLst>
                <a:ext uri="{FF2B5EF4-FFF2-40B4-BE49-F238E27FC236}">
                  <a16:creationId xmlns:a16="http://schemas.microsoft.com/office/drawing/2014/main" id="{0A4FF5CA-6B1B-A8DB-BAB7-879E81CA4ED9}"/>
                </a:ext>
              </a:extLst>
            </p:cNvPr>
            <p:cNvSpPr txBox="1">
              <a:spLocks/>
            </p:cNvSpPr>
            <p:nvPr/>
          </p:nvSpPr>
          <p:spPr>
            <a:xfrm>
              <a:off x="4734046" y="9177188"/>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図形またはテキストを選択して実行。</a:t>
              </a:r>
              <a:endParaRPr lang="ja-JP" altLang="en-US" sz="1000" dirty="0">
                <a:latin typeface="Candara" panose="020E0502030303020204" pitchFamily="34" charset="0"/>
                <a:ea typeface="Meiryo UI" panose="020B0604030504040204" pitchFamily="50" charset="-128"/>
              </a:endParaRPr>
            </a:p>
          </p:txBody>
        </p:sp>
      </p:grpSp>
      <p:grpSp>
        <p:nvGrpSpPr>
          <p:cNvPr id="34" name="グループ化 33">
            <a:extLst>
              <a:ext uri="{FF2B5EF4-FFF2-40B4-BE49-F238E27FC236}">
                <a16:creationId xmlns:a16="http://schemas.microsoft.com/office/drawing/2014/main" id="{35C0BF18-8BA7-125B-A68B-6890F8B9E1B8}"/>
              </a:ext>
            </a:extLst>
          </p:cNvPr>
          <p:cNvGrpSpPr/>
          <p:nvPr/>
        </p:nvGrpSpPr>
        <p:grpSpPr>
          <a:xfrm>
            <a:off x="694480" y="2086460"/>
            <a:ext cx="5974608" cy="314876"/>
            <a:chOff x="694480" y="8735630"/>
            <a:chExt cx="5974608" cy="314876"/>
          </a:xfrm>
        </p:grpSpPr>
        <p:sp>
          <p:nvSpPr>
            <p:cNvPr id="35" name="テキスト ボックス 34">
              <a:extLst>
                <a:ext uri="{FF2B5EF4-FFF2-40B4-BE49-F238E27FC236}">
                  <a16:creationId xmlns:a16="http://schemas.microsoft.com/office/drawing/2014/main" id="{4C22A445-8B59-55FB-915A-F4A081A688AA}"/>
                </a:ext>
              </a:extLst>
            </p:cNvPr>
            <p:cNvSpPr txBox="1">
              <a:spLocks/>
            </p:cNvSpPr>
            <p:nvPr/>
          </p:nvSpPr>
          <p:spPr>
            <a:xfrm>
              <a:off x="694480" y="8735630"/>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Candara" panose="020E0502030303020204" pitchFamily="34" charset="0"/>
                  <a:ea typeface="Meiryo UI" panose="020B0604030504040204" pitchFamily="50" charset="-128"/>
                </a:rPr>
                <a:t>既定の箇条書きに変換</a:t>
              </a:r>
              <a:endParaRPr lang="ja-JP" altLang="en-US" sz="1000" b="1" i="0" u="none" strike="noStrike" dirty="0">
                <a:solidFill>
                  <a:srgbClr val="000000"/>
                </a:solidFill>
                <a:effectLst/>
                <a:latin typeface="Candara" panose="020E0502030303020204" pitchFamily="34" charset="0"/>
                <a:ea typeface="Meiryo UI" panose="020B0604030504040204" pitchFamily="50" charset="-128"/>
              </a:endParaRPr>
            </a:p>
          </p:txBody>
        </p:sp>
        <p:sp>
          <p:nvSpPr>
            <p:cNvPr id="36" name="テキスト ボックス 35">
              <a:extLst>
                <a:ext uri="{FF2B5EF4-FFF2-40B4-BE49-F238E27FC236}">
                  <a16:creationId xmlns:a16="http://schemas.microsoft.com/office/drawing/2014/main" id="{27FB55FE-8B13-AB49-D7C0-DB6E8283DC04}"/>
                </a:ext>
              </a:extLst>
            </p:cNvPr>
            <p:cNvSpPr txBox="1">
              <a:spLocks/>
            </p:cNvSpPr>
            <p:nvPr/>
          </p:nvSpPr>
          <p:spPr>
            <a:xfrm>
              <a:off x="2011647" y="8735630"/>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Candara" panose="020E0502030303020204" pitchFamily="34" charset="0"/>
                  <a:ea typeface="Meiryo UI" panose="020B0604030504040204" pitchFamily="50" charset="-128"/>
                </a:rPr>
                <a:t>スライドマスターで定義したデフォルトの箇条書きを適用する。</a:t>
              </a:r>
              <a:endParaRPr lang="ja-JP" altLang="en-US" sz="1000" dirty="0">
                <a:latin typeface="Candara" panose="020E0502030303020204" pitchFamily="34" charset="0"/>
                <a:ea typeface="Meiryo UI" panose="020B0604030504040204" pitchFamily="50" charset="-128"/>
              </a:endParaRPr>
            </a:p>
          </p:txBody>
        </p:sp>
        <p:sp>
          <p:nvSpPr>
            <p:cNvPr id="37" name="テキスト ボックス 36">
              <a:extLst>
                <a:ext uri="{FF2B5EF4-FFF2-40B4-BE49-F238E27FC236}">
                  <a16:creationId xmlns:a16="http://schemas.microsoft.com/office/drawing/2014/main" id="{0C3C6B81-1097-2055-0E83-B5B0111AE535}"/>
                </a:ext>
              </a:extLst>
            </p:cNvPr>
            <p:cNvSpPr txBox="1">
              <a:spLocks/>
            </p:cNvSpPr>
            <p:nvPr/>
          </p:nvSpPr>
          <p:spPr>
            <a:xfrm>
              <a:off x="4734046" y="8735630"/>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Candara" panose="020E0502030303020204" pitchFamily="34" charset="0"/>
                  <a:ea typeface="Meiryo UI" panose="020B0604030504040204" pitchFamily="50" charset="-128"/>
                </a:rPr>
                <a:t>その他の書式は維持。図形またはテキストを選択して実行。</a:t>
              </a:r>
            </a:p>
          </p:txBody>
        </p:sp>
      </p:grpSp>
      <p:pic>
        <p:nvPicPr>
          <p:cNvPr id="1028" name="Picture 4" descr="ConvertTableToText">
            <a:extLst>
              <a:ext uri="{FF2B5EF4-FFF2-40B4-BE49-F238E27FC236}">
                <a16:creationId xmlns:a16="http://schemas.microsoft.com/office/drawing/2014/main" id="{8E3454F3-D237-BDCC-2244-FFB3D31363A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2121" y="8661315"/>
            <a:ext cx="441960" cy="44196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ssignmentNotes">
            <a:extLst>
              <a:ext uri="{FF2B5EF4-FFF2-40B4-BE49-F238E27FC236}">
                <a16:creationId xmlns:a16="http://schemas.microsoft.com/office/drawing/2014/main" id="{86B839CB-3F81-FF6B-E936-EFCF7AAEE24B}"/>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1049" y="5124478"/>
            <a:ext cx="312928" cy="3129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artChangeDataLabelShapeGallery">
            <a:extLst>
              <a:ext uri="{FF2B5EF4-FFF2-40B4-BE49-F238E27FC236}">
                <a16:creationId xmlns:a16="http://schemas.microsoft.com/office/drawing/2014/main" id="{EFEF0857-780E-3858-1EE8-D5C17C6E767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2984" y="4799751"/>
            <a:ext cx="344424" cy="344424"/>
          </a:xfrm>
          <a:prstGeom prst="rect">
            <a:avLst/>
          </a:prstGeom>
          <a:noFill/>
          <a:extLst>
            <a:ext uri="{909E8E84-426E-40DD-AFC4-6F175D3DCCD1}">
              <a14:hiddenFill xmlns:a14="http://schemas.microsoft.com/office/drawing/2010/main">
                <a:solidFill>
                  <a:srgbClr val="FFFFFF"/>
                </a:solidFill>
              </a14:hiddenFill>
            </a:ext>
          </a:extLst>
        </p:spPr>
      </p:pic>
      <p:grpSp>
        <p:nvGrpSpPr>
          <p:cNvPr id="215" name="グループ化 214">
            <a:extLst>
              <a:ext uri="{FF2B5EF4-FFF2-40B4-BE49-F238E27FC236}">
                <a16:creationId xmlns:a16="http://schemas.microsoft.com/office/drawing/2014/main" id="{9F72C765-AC5B-34E7-3606-08286DC3C431}"/>
              </a:ext>
            </a:extLst>
          </p:cNvPr>
          <p:cNvGrpSpPr/>
          <p:nvPr/>
        </p:nvGrpSpPr>
        <p:grpSpPr>
          <a:xfrm>
            <a:off x="274658" y="4455075"/>
            <a:ext cx="289059" cy="288965"/>
            <a:chOff x="-2079136" y="3955228"/>
            <a:chExt cx="2588421" cy="2587574"/>
          </a:xfrm>
        </p:grpSpPr>
        <p:sp>
          <p:nvSpPr>
            <p:cNvPr id="216" name="Freeform 4">
              <a:extLst>
                <a:ext uri="{FF2B5EF4-FFF2-40B4-BE49-F238E27FC236}">
                  <a16:creationId xmlns:a16="http://schemas.microsoft.com/office/drawing/2014/main" id="{5618CBD5-5222-E581-30FD-22E434BAAE1A}"/>
                </a:ext>
              </a:extLst>
            </p:cNvPr>
            <p:cNvSpPr>
              <a:spLocks/>
            </p:cNvSpPr>
            <p:nvPr/>
          </p:nvSpPr>
          <p:spPr bwMode="gray">
            <a:xfrm>
              <a:off x="-2079136" y="3956075"/>
              <a:ext cx="1641932" cy="1293364"/>
            </a:xfrm>
            <a:custGeom>
              <a:avLst/>
              <a:gdLst>
                <a:gd name="T0" fmla="*/ 0 w 2312"/>
                <a:gd name="T1" fmla="*/ 0 h 1823"/>
                <a:gd name="T2" fmla="*/ 16 w 2312"/>
                <a:gd name="T3" fmla="*/ 0 h 1823"/>
                <a:gd name="T4" fmla="*/ 16 w 2312"/>
                <a:gd name="T5" fmla="*/ 4 h 1823"/>
                <a:gd name="T6" fmla="*/ 18 w 2312"/>
                <a:gd name="T7" fmla="*/ 3 h 1823"/>
                <a:gd name="T8" fmla="*/ 20 w 2312"/>
                <a:gd name="T9" fmla="*/ 5 h 1823"/>
                <a:gd name="T10" fmla="*/ 18 w 2312"/>
                <a:gd name="T11" fmla="*/ 7 h 1823"/>
                <a:gd name="T12" fmla="*/ 16 w 2312"/>
                <a:gd name="T13" fmla="*/ 6 h 1823"/>
                <a:gd name="T14" fmla="*/ 16 w 2312"/>
                <a:gd name="T15" fmla="*/ 10 h 1823"/>
                <a:gd name="T16" fmla="*/ 10 w 2312"/>
                <a:gd name="T17" fmla="*/ 10 h 1823"/>
                <a:gd name="T18" fmla="*/ 10 w 2312"/>
                <a:gd name="T19" fmla="*/ 9 h 1823"/>
                <a:gd name="T20" fmla="*/ 8 w 2312"/>
                <a:gd name="T21" fmla="*/ 7 h 1823"/>
                <a:gd name="T22" fmla="*/ 5 w 2312"/>
                <a:gd name="T23" fmla="*/ 9 h 1823"/>
                <a:gd name="T24" fmla="*/ 6 w 2312"/>
                <a:gd name="T25" fmla="*/ 10 h 1823"/>
                <a:gd name="T26" fmla="*/ 0 w 2312"/>
                <a:gd name="T27" fmla="*/ 10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accent1"/>
            </a:solidFill>
            <a:ln w="19050">
              <a:solidFill>
                <a:schemeClr val="bg1"/>
              </a:solidFill>
              <a:round/>
              <a:headEnd/>
              <a:tailEnd/>
            </a:ln>
          </p:spPr>
          <p:txBody>
            <a:bodyPr wrap="none" lIns="72000" tIns="72000" rIns="72000" bIns="72000" anchor="ctr">
              <a:noAutofit/>
            </a:bodyPr>
            <a:lstStyle/>
            <a:p>
              <a:endParaRPr lang="ja-JP" altLang="en-US" sz="1200" dirty="0">
                <a:solidFill>
                  <a:schemeClr val="bg2"/>
                </a:solidFill>
                <a:latin typeface="Candara" panose="020E0502030303020204" pitchFamily="34" charset="0"/>
                <a:ea typeface="Meiryo UI" panose="020B0604030504040204" pitchFamily="50" charset="-128"/>
              </a:endParaRPr>
            </a:p>
          </p:txBody>
        </p:sp>
        <p:sp>
          <p:nvSpPr>
            <p:cNvPr id="217" name="Freeform 5">
              <a:extLst>
                <a:ext uri="{FF2B5EF4-FFF2-40B4-BE49-F238E27FC236}">
                  <a16:creationId xmlns:a16="http://schemas.microsoft.com/office/drawing/2014/main" id="{AE55F87A-7185-C961-7B09-FBB3DFB78DD3}"/>
                </a:ext>
              </a:extLst>
            </p:cNvPr>
            <p:cNvSpPr>
              <a:spLocks/>
            </p:cNvSpPr>
            <p:nvPr/>
          </p:nvSpPr>
          <p:spPr bwMode="gray">
            <a:xfrm rot="16200000">
              <a:off x="-2253013" y="5076274"/>
              <a:ext cx="1640405" cy="1292651"/>
            </a:xfrm>
            <a:custGeom>
              <a:avLst/>
              <a:gdLst>
                <a:gd name="T0" fmla="*/ 0 w 2312"/>
                <a:gd name="T1" fmla="*/ 0 h 1823"/>
                <a:gd name="T2" fmla="*/ 10 w 2312"/>
                <a:gd name="T3" fmla="*/ 0 h 1823"/>
                <a:gd name="T4" fmla="*/ 10 w 2312"/>
                <a:gd name="T5" fmla="*/ 6 h 1823"/>
                <a:gd name="T6" fmla="*/ 11 w 2312"/>
                <a:gd name="T7" fmla="*/ 5 h 1823"/>
                <a:gd name="T8" fmla="*/ 13 w 2312"/>
                <a:gd name="T9" fmla="*/ 8 h 1823"/>
                <a:gd name="T10" fmla="*/ 11 w 2312"/>
                <a:gd name="T11" fmla="*/ 10 h 1823"/>
                <a:gd name="T12" fmla="*/ 10 w 2312"/>
                <a:gd name="T13" fmla="*/ 10 h 1823"/>
                <a:gd name="T14" fmla="*/ 10 w 2312"/>
                <a:gd name="T15" fmla="*/ 16 h 1823"/>
                <a:gd name="T16" fmla="*/ 6 w 2312"/>
                <a:gd name="T17" fmla="*/ 16 h 1823"/>
                <a:gd name="T18" fmla="*/ 7 w 2312"/>
                <a:gd name="T19" fmla="*/ 14 h 1823"/>
                <a:gd name="T20" fmla="*/ 5 w 2312"/>
                <a:gd name="T21" fmla="*/ 12 h 1823"/>
                <a:gd name="T22" fmla="*/ 3 w 2312"/>
                <a:gd name="T23" fmla="*/ 14 h 1823"/>
                <a:gd name="T24" fmla="*/ 4 w 2312"/>
                <a:gd name="T25" fmla="*/ 16 h 1823"/>
                <a:gd name="T26" fmla="*/ 0 w 2312"/>
                <a:gd name="T27" fmla="*/ 16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accent1"/>
            </a:solidFill>
            <a:ln w="19050">
              <a:solidFill>
                <a:schemeClr val="bg1"/>
              </a:solidFill>
              <a:round/>
              <a:headEnd/>
              <a:tailEnd/>
            </a:ln>
          </p:spPr>
          <p:txBody>
            <a:bodyPr wrap="none" lIns="72000" tIns="72000" rIns="72000" bIns="72000" anchor="ctr">
              <a:noAutofit/>
            </a:bodyPr>
            <a:lstStyle/>
            <a:p>
              <a:endParaRPr lang="ja-JP" altLang="en-US" sz="1200" dirty="0">
                <a:solidFill>
                  <a:schemeClr val="bg2"/>
                </a:solidFill>
                <a:latin typeface="Candara" panose="020E0502030303020204" pitchFamily="34" charset="0"/>
                <a:ea typeface="Meiryo UI" panose="020B0604030504040204" pitchFamily="50" charset="-128"/>
              </a:endParaRPr>
            </a:p>
          </p:txBody>
        </p:sp>
        <p:sp>
          <p:nvSpPr>
            <p:cNvPr id="218" name="Freeform 6">
              <a:extLst>
                <a:ext uri="{FF2B5EF4-FFF2-40B4-BE49-F238E27FC236}">
                  <a16:creationId xmlns:a16="http://schemas.microsoft.com/office/drawing/2014/main" id="{01E224EA-C8C1-7B31-F055-346BE46FE992}"/>
                </a:ext>
              </a:extLst>
            </p:cNvPr>
            <p:cNvSpPr>
              <a:spLocks/>
            </p:cNvSpPr>
            <p:nvPr/>
          </p:nvSpPr>
          <p:spPr bwMode="gray">
            <a:xfrm rot="10800000">
              <a:off x="-1131088" y="5249438"/>
              <a:ext cx="1640373" cy="1293364"/>
            </a:xfrm>
            <a:custGeom>
              <a:avLst/>
              <a:gdLst>
                <a:gd name="T0" fmla="*/ 0 w 2312"/>
                <a:gd name="T1" fmla="*/ 0 h 1823"/>
                <a:gd name="T2" fmla="*/ 16 w 2312"/>
                <a:gd name="T3" fmla="*/ 0 h 1823"/>
                <a:gd name="T4" fmla="*/ 16 w 2312"/>
                <a:gd name="T5" fmla="*/ 4 h 1823"/>
                <a:gd name="T6" fmla="*/ 18 w 2312"/>
                <a:gd name="T7" fmla="*/ 3 h 1823"/>
                <a:gd name="T8" fmla="*/ 20 w 2312"/>
                <a:gd name="T9" fmla="*/ 5 h 1823"/>
                <a:gd name="T10" fmla="*/ 18 w 2312"/>
                <a:gd name="T11" fmla="*/ 7 h 1823"/>
                <a:gd name="T12" fmla="*/ 16 w 2312"/>
                <a:gd name="T13" fmla="*/ 6 h 1823"/>
                <a:gd name="T14" fmla="*/ 16 w 2312"/>
                <a:gd name="T15" fmla="*/ 10 h 1823"/>
                <a:gd name="T16" fmla="*/ 10 w 2312"/>
                <a:gd name="T17" fmla="*/ 10 h 1823"/>
                <a:gd name="T18" fmla="*/ 10 w 2312"/>
                <a:gd name="T19" fmla="*/ 9 h 1823"/>
                <a:gd name="T20" fmla="*/ 8 w 2312"/>
                <a:gd name="T21" fmla="*/ 7 h 1823"/>
                <a:gd name="T22" fmla="*/ 5 w 2312"/>
                <a:gd name="T23" fmla="*/ 9 h 1823"/>
                <a:gd name="T24" fmla="*/ 6 w 2312"/>
                <a:gd name="T25" fmla="*/ 10 h 1823"/>
                <a:gd name="T26" fmla="*/ 0 w 2312"/>
                <a:gd name="T27" fmla="*/ 10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accent1"/>
            </a:solidFill>
            <a:ln w="19050">
              <a:solidFill>
                <a:schemeClr val="bg1"/>
              </a:solidFill>
              <a:round/>
              <a:headEnd/>
              <a:tailEnd/>
            </a:ln>
          </p:spPr>
          <p:txBody>
            <a:bodyPr wrap="none" lIns="72000" tIns="72000" rIns="72000" bIns="72000" anchor="ctr">
              <a:noAutofit/>
            </a:bodyPr>
            <a:lstStyle/>
            <a:p>
              <a:endParaRPr lang="ja-JP" altLang="en-US" sz="1200" dirty="0">
                <a:solidFill>
                  <a:schemeClr val="bg2"/>
                </a:solidFill>
                <a:latin typeface="Candara" panose="020E0502030303020204" pitchFamily="34" charset="0"/>
                <a:ea typeface="Meiryo UI" panose="020B0604030504040204" pitchFamily="50" charset="-128"/>
              </a:endParaRPr>
            </a:p>
          </p:txBody>
        </p:sp>
        <p:sp>
          <p:nvSpPr>
            <p:cNvPr id="219" name="Freeform 7">
              <a:extLst>
                <a:ext uri="{FF2B5EF4-FFF2-40B4-BE49-F238E27FC236}">
                  <a16:creationId xmlns:a16="http://schemas.microsoft.com/office/drawing/2014/main" id="{21FD3FA0-9C2D-0B69-4442-034212A06C82}"/>
                </a:ext>
              </a:extLst>
            </p:cNvPr>
            <p:cNvSpPr>
              <a:spLocks/>
            </p:cNvSpPr>
            <p:nvPr/>
          </p:nvSpPr>
          <p:spPr bwMode="gray">
            <a:xfrm rot="5400000">
              <a:off x="-961921" y="4129885"/>
              <a:ext cx="1640405" cy="1291092"/>
            </a:xfrm>
            <a:custGeom>
              <a:avLst/>
              <a:gdLst>
                <a:gd name="T0" fmla="*/ 0 w 2312"/>
                <a:gd name="T1" fmla="*/ 0 h 1823"/>
                <a:gd name="T2" fmla="*/ 10 w 2312"/>
                <a:gd name="T3" fmla="*/ 0 h 1823"/>
                <a:gd name="T4" fmla="*/ 10 w 2312"/>
                <a:gd name="T5" fmla="*/ 6 h 1823"/>
                <a:gd name="T6" fmla="*/ 11 w 2312"/>
                <a:gd name="T7" fmla="*/ 5 h 1823"/>
                <a:gd name="T8" fmla="*/ 13 w 2312"/>
                <a:gd name="T9" fmla="*/ 8 h 1823"/>
                <a:gd name="T10" fmla="*/ 11 w 2312"/>
                <a:gd name="T11" fmla="*/ 10 h 1823"/>
                <a:gd name="T12" fmla="*/ 10 w 2312"/>
                <a:gd name="T13" fmla="*/ 10 h 1823"/>
                <a:gd name="T14" fmla="*/ 10 w 2312"/>
                <a:gd name="T15" fmla="*/ 16 h 1823"/>
                <a:gd name="T16" fmla="*/ 6 w 2312"/>
                <a:gd name="T17" fmla="*/ 16 h 1823"/>
                <a:gd name="T18" fmla="*/ 7 w 2312"/>
                <a:gd name="T19" fmla="*/ 14 h 1823"/>
                <a:gd name="T20" fmla="*/ 5 w 2312"/>
                <a:gd name="T21" fmla="*/ 12 h 1823"/>
                <a:gd name="T22" fmla="*/ 3 w 2312"/>
                <a:gd name="T23" fmla="*/ 14 h 1823"/>
                <a:gd name="T24" fmla="*/ 4 w 2312"/>
                <a:gd name="T25" fmla="*/ 16 h 1823"/>
                <a:gd name="T26" fmla="*/ 0 w 2312"/>
                <a:gd name="T27" fmla="*/ 16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accent1"/>
            </a:solidFill>
            <a:ln w="19050">
              <a:solidFill>
                <a:schemeClr val="bg1"/>
              </a:solidFill>
              <a:round/>
              <a:headEnd/>
              <a:tailEnd/>
            </a:ln>
          </p:spPr>
          <p:txBody>
            <a:bodyPr wrap="none" lIns="72000" tIns="72000" rIns="72000" bIns="72000" anchor="ctr">
              <a:noAutofit/>
            </a:bodyPr>
            <a:lstStyle/>
            <a:p>
              <a:endParaRPr lang="ja-JP" altLang="en-US" sz="1200" dirty="0">
                <a:solidFill>
                  <a:schemeClr val="bg2"/>
                </a:solidFill>
                <a:latin typeface="Candara" panose="020E0502030303020204" pitchFamily="34" charset="0"/>
                <a:ea typeface="Meiryo UI" panose="020B0604030504040204" pitchFamily="50" charset="-128"/>
              </a:endParaRPr>
            </a:p>
          </p:txBody>
        </p:sp>
      </p:grpSp>
      <p:pic>
        <p:nvPicPr>
          <p:cNvPr id="222" name="Picture 2" descr="AssignmentNotes">
            <a:extLst>
              <a:ext uri="{FF2B5EF4-FFF2-40B4-BE49-F238E27FC236}">
                <a16:creationId xmlns:a16="http://schemas.microsoft.com/office/drawing/2014/main" id="{5407BE92-55F7-B5A0-2771-ECC0CEEBDF46}"/>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6637" y="9095909"/>
            <a:ext cx="312928" cy="312928"/>
          </a:xfrm>
          <a:prstGeom prst="rect">
            <a:avLst/>
          </a:prstGeom>
          <a:noFill/>
          <a:extLst>
            <a:ext uri="{909E8E84-426E-40DD-AFC4-6F175D3DCCD1}">
              <a14:hiddenFill xmlns:a14="http://schemas.microsoft.com/office/drawing/2010/main">
                <a:solidFill>
                  <a:srgbClr val="FFFFFF"/>
                </a:solidFill>
              </a14:hiddenFill>
            </a:ext>
          </a:extLst>
        </p:spPr>
      </p:pic>
      <p:sp>
        <p:nvSpPr>
          <p:cNvPr id="233" name="フリーフォーム: 図形 232">
            <a:extLst>
              <a:ext uri="{FF2B5EF4-FFF2-40B4-BE49-F238E27FC236}">
                <a16:creationId xmlns:a16="http://schemas.microsoft.com/office/drawing/2014/main" id="{3F73BF73-AEC4-338B-6C96-7080D3BF7880}"/>
              </a:ext>
            </a:extLst>
          </p:cNvPr>
          <p:cNvSpPr/>
          <p:nvPr/>
        </p:nvSpPr>
        <p:spPr>
          <a:xfrm rot="2700000">
            <a:off x="246571" y="9091528"/>
            <a:ext cx="189482" cy="189482"/>
          </a:xfrm>
          <a:custGeom>
            <a:avLst/>
            <a:gdLst>
              <a:gd name="connsiteX0" fmla="*/ 0 w 381000"/>
              <a:gd name="connsiteY0" fmla="*/ 152400 h 381000"/>
              <a:gd name="connsiteX1" fmla="*/ 152400 w 381000"/>
              <a:gd name="connsiteY1" fmla="*/ 152400 h 381000"/>
              <a:gd name="connsiteX2" fmla="*/ 152400 w 381000"/>
              <a:gd name="connsiteY2" fmla="*/ 0 h 381000"/>
              <a:gd name="connsiteX3" fmla="*/ 228600 w 381000"/>
              <a:gd name="connsiteY3" fmla="*/ 0 h 381000"/>
              <a:gd name="connsiteX4" fmla="*/ 228600 w 381000"/>
              <a:gd name="connsiteY4" fmla="*/ 152400 h 381000"/>
              <a:gd name="connsiteX5" fmla="*/ 381000 w 381000"/>
              <a:gd name="connsiteY5" fmla="*/ 152400 h 381000"/>
              <a:gd name="connsiteX6" fmla="*/ 381000 w 381000"/>
              <a:gd name="connsiteY6" fmla="*/ 228600 h 381000"/>
              <a:gd name="connsiteX7" fmla="*/ 228600 w 381000"/>
              <a:gd name="connsiteY7" fmla="*/ 228600 h 381000"/>
              <a:gd name="connsiteX8" fmla="*/ 228600 w 381000"/>
              <a:gd name="connsiteY8" fmla="*/ 381000 h 381000"/>
              <a:gd name="connsiteX9" fmla="*/ 152400 w 381000"/>
              <a:gd name="connsiteY9" fmla="*/ 381000 h 381000"/>
              <a:gd name="connsiteX10" fmla="*/ 152400 w 381000"/>
              <a:gd name="connsiteY10" fmla="*/ 228600 h 381000"/>
              <a:gd name="connsiteX11" fmla="*/ 0 w 381000"/>
              <a:gd name="connsiteY11" fmla="*/ 2286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0" h="381000">
                <a:moveTo>
                  <a:pt x="0" y="152400"/>
                </a:moveTo>
                <a:lnTo>
                  <a:pt x="152400" y="152400"/>
                </a:lnTo>
                <a:lnTo>
                  <a:pt x="152400" y="0"/>
                </a:lnTo>
                <a:lnTo>
                  <a:pt x="228600" y="0"/>
                </a:lnTo>
                <a:lnTo>
                  <a:pt x="228600" y="152400"/>
                </a:lnTo>
                <a:lnTo>
                  <a:pt x="381000" y="152400"/>
                </a:lnTo>
                <a:lnTo>
                  <a:pt x="381000" y="228600"/>
                </a:lnTo>
                <a:lnTo>
                  <a:pt x="228600" y="228600"/>
                </a:lnTo>
                <a:lnTo>
                  <a:pt x="228600" y="381000"/>
                </a:lnTo>
                <a:lnTo>
                  <a:pt x="152400" y="381000"/>
                </a:lnTo>
                <a:lnTo>
                  <a:pt x="152400" y="228600"/>
                </a:lnTo>
                <a:lnTo>
                  <a:pt x="0" y="228600"/>
                </a:lnTo>
                <a:close/>
              </a:path>
            </a:pathLst>
          </a:custGeom>
          <a:solidFill>
            <a:srgbClr val="FF0000"/>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endParaRPr>
          </a:p>
        </p:txBody>
      </p:sp>
      <p:cxnSp>
        <p:nvCxnSpPr>
          <p:cNvPr id="167" name="直線コネクタ 166">
            <a:extLst>
              <a:ext uri="{FF2B5EF4-FFF2-40B4-BE49-F238E27FC236}">
                <a16:creationId xmlns:a16="http://schemas.microsoft.com/office/drawing/2014/main" id="{A6312C68-FE4B-0689-3E62-96B7A7607341}"/>
              </a:ext>
            </a:extLst>
          </p:cNvPr>
          <p:cNvCxnSpPr>
            <a:cxnSpLocks/>
          </p:cNvCxnSpPr>
          <p:nvPr/>
        </p:nvCxnSpPr>
        <p:spPr>
          <a:xfrm>
            <a:off x="188912" y="1395183"/>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C83075D6-D756-8F1D-D11C-0200FE909808}"/>
              </a:ext>
            </a:extLst>
          </p:cNvPr>
          <p:cNvCxnSpPr>
            <a:cxnSpLocks/>
          </p:cNvCxnSpPr>
          <p:nvPr/>
        </p:nvCxnSpPr>
        <p:spPr>
          <a:xfrm>
            <a:off x="188912" y="1734669"/>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nvGrpSpPr>
          <p:cNvPr id="169" name="グループ化 168">
            <a:extLst>
              <a:ext uri="{FF2B5EF4-FFF2-40B4-BE49-F238E27FC236}">
                <a16:creationId xmlns:a16="http://schemas.microsoft.com/office/drawing/2014/main" id="{6D22493C-363A-B996-C31B-7CD63E193B6F}"/>
              </a:ext>
            </a:extLst>
          </p:cNvPr>
          <p:cNvGrpSpPr/>
          <p:nvPr/>
        </p:nvGrpSpPr>
        <p:grpSpPr>
          <a:xfrm>
            <a:off x="694480" y="1068002"/>
            <a:ext cx="5974608" cy="314876"/>
            <a:chOff x="694480" y="6882640"/>
            <a:chExt cx="5974608" cy="314876"/>
          </a:xfrm>
        </p:grpSpPr>
        <p:sp>
          <p:nvSpPr>
            <p:cNvPr id="170" name="TextBox 12">
              <a:extLst>
                <a:ext uri="{FF2B5EF4-FFF2-40B4-BE49-F238E27FC236}">
                  <a16:creationId xmlns:a16="http://schemas.microsoft.com/office/drawing/2014/main" id="{CA012A23-805C-028F-BD9C-0958045018E5}"/>
                </a:ext>
              </a:extLst>
            </p:cNvPr>
            <p:cNvSpPr txBox="1">
              <a:spLocks/>
            </p:cNvSpPr>
            <p:nvPr/>
          </p:nvSpPr>
          <p:spPr>
            <a:xfrm>
              <a:off x="694480" y="6882640"/>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a:effectLst/>
                  <a:latin typeface="Meiryo UI" panose="020B0604030504040204" pitchFamily="50" charset="-128"/>
                  <a:ea typeface="Meiryo UI" panose="020B0604030504040204" pitchFamily="50" charset="-128"/>
                </a:rPr>
                <a:t>行間の拡大</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71" name="TextBox 13">
              <a:extLst>
                <a:ext uri="{FF2B5EF4-FFF2-40B4-BE49-F238E27FC236}">
                  <a16:creationId xmlns:a16="http://schemas.microsoft.com/office/drawing/2014/main" id="{5D091794-2228-3047-AB00-27EB41FC5426}"/>
                </a:ext>
              </a:extLst>
            </p:cNvPr>
            <p:cNvSpPr txBox="1">
              <a:spLocks/>
            </p:cNvSpPr>
            <p:nvPr/>
          </p:nvSpPr>
          <p:spPr>
            <a:xfrm>
              <a:off x="2011647" y="6882640"/>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段落の行間を</a:t>
              </a:r>
              <a:r>
                <a:rPr lang="en-US" altLang="ja-JP" sz="1000">
                  <a:latin typeface="Meiryo UI" panose="020B0604030504040204" pitchFamily="50" charset="-128"/>
                  <a:ea typeface="Meiryo UI" panose="020B0604030504040204" pitchFamily="50" charset="-128"/>
                </a:rPr>
                <a:t>3pt</a:t>
              </a:r>
              <a:r>
                <a:rPr lang="ja-JP" altLang="en-US" sz="1000">
                  <a:latin typeface="Meiryo UI" panose="020B0604030504040204" pitchFamily="50" charset="-128"/>
                  <a:ea typeface="Meiryo UI" panose="020B0604030504040204" pitchFamily="50" charset="-128"/>
                </a:rPr>
                <a:t>ずつ広げる。</a:t>
              </a:r>
              <a:endParaRPr lang="ja-JP" altLang="en-US" sz="1000" dirty="0">
                <a:latin typeface="Meiryo UI" panose="020B0604030504040204" pitchFamily="50" charset="-128"/>
                <a:ea typeface="Meiryo UI" panose="020B0604030504040204" pitchFamily="50" charset="-128"/>
              </a:endParaRPr>
            </a:p>
          </p:txBody>
        </p:sp>
        <p:sp>
          <p:nvSpPr>
            <p:cNvPr id="172" name="TextBox 13">
              <a:extLst>
                <a:ext uri="{FF2B5EF4-FFF2-40B4-BE49-F238E27FC236}">
                  <a16:creationId xmlns:a16="http://schemas.microsoft.com/office/drawing/2014/main" id="{CA69BBDC-ECF4-BA69-F401-F371D0E50CF7}"/>
                </a:ext>
              </a:extLst>
            </p:cNvPr>
            <p:cNvSpPr txBox="1">
              <a:spLocks/>
            </p:cNvSpPr>
            <p:nvPr/>
          </p:nvSpPr>
          <p:spPr>
            <a:xfrm>
              <a:off x="4734046" y="6882640"/>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図形またはテキストを選択して実行。</a:t>
              </a:r>
              <a:endParaRPr lang="ja-JP" altLang="en-US" sz="1000" dirty="0">
                <a:latin typeface="Meiryo UI" panose="020B0604030504040204" pitchFamily="50" charset="-128"/>
                <a:ea typeface="Meiryo UI" panose="020B0604030504040204" pitchFamily="50" charset="-128"/>
              </a:endParaRPr>
            </a:p>
          </p:txBody>
        </p:sp>
      </p:grpSp>
      <p:grpSp>
        <p:nvGrpSpPr>
          <p:cNvPr id="173" name="グループ化 172">
            <a:extLst>
              <a:ext uri="{FF2B5EF4-FFF2-40B4-BE49-F238E27FC236}">
                <a16:creationId xmlns:a16="http://schemas.microsoft.com/office/drawing/2014/main" id="{C299592B-49DF-4C27-0086-7846277FFD64}"/>
              </a:ext>
            </a:extLst>
          </p:cNvPr>
          <p:cNvGrpSpPr/>
          <p:nvPr/>
        </p:nvGrpSpPr>
        <p:grpSpPr>
          <a:xfrm>
            <a:off x="694480" y="1407488"/>
            <a:ext cx="5974608" cy="314876"/>
            <a:chOff x="694480" y="7238663"/>
            <a:chExt cx="5974608" cy="314876"/>
          </a:xfrm>
        </p:grpSpPr>
        <p:sp>
          <p:nvSpPr>
            <p:cNvPr id="176" name="TextBox 12">
              <a:extLst>
                <a:ext uri="{FF2B5EF4-FFF2-40B4-BE49-F238E27FC236}">
                  <a16:creationId xmlns:a16="http://schemas.microsoft.com/office/drawing/2014/main" id="{EFDDD509-7DDE-678D-E639-F5F2704F837A}"/>
                </a:ext>
              </a:extLst>
            </p:cNvPr>
            <p:cNvSpPr txBox="1">
              <a:spLocks/>
            </p:cNvSpPr>
            <p:nvPr/>
          </p:nvSpPr>
          <p:spPr>
            <a:xfrm>
              <a:off x="694480" y="7238663"/>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行間の縮小</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77" name="TextBox 13">
              <a:extLst>
                <a:ext uri="{FF2B5EF4-FFF2-40B4-BE49-F238E27FC236}">
                  <a16:creationId xmlns:a16="http://schemas.microsoft.com/office/drawing/2014/main" id="{3B602785-8AF3-1E8F-5307-54A6DB7776E3}"/>
                </a:ext>
              </a:extLst>
            </p:cNvPr>
            <p:cNvSpPr txBox="1">
              <a:spLocks/>
            </p:cNvSpPr>
            <p:nvPr/>
          </p:nvSpPr>
          <p:spPr>
            <a:xfrm>
              <a:off x="2011647" y="7238663"/>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段落の行間を</a:t>
              </a:r>
              <a:r>
                <a:rPr lang="en-US" altLang="ja-JP" sz="1000">
                  <a:latin typeface="Meiryo UI" panose="020B0604030504040204" pitchFamily="50" charset="-128"/>
                  <a:ea typeface="Meiryo UI" panose="020B0604030504040204" pitchFamily="50" charset="-128"/>
                </a:rPr>
                <a:t>3pt</a:t>
              </a:r>
              <a:r>
                <a:rPr lang="ja-JP" altLang="en-US" sz="1000">
                  <a:latin typeface="Meiryo UI" panose="020B0604030504040204" pitchFamily="50" charset="-128"/>
                  <a:ea typeface="Meiryo UI" panose="020B0604030504040204" pitchFamily="50" charset="-128"/>
                </a:rPr>
                <a:t>ずつ狭める。</a:t>
              </a:r>
              <a:endParaRPr lang="ja-JP" altLang="en-US" sz="1000" dirty="0">
                <a:latin typeface="Meiryo UI" panose="020B0604030504040204" pitchFamily="50" charset="-128"/>
                <a:ea typeface="Meiryo UI" panose="020B0604030504040204" pitchFamily="50" charset="-128"/>
              </a:endParaRPr>
            </a:p>
          </p:txBody>
        </p:sp>
        <p:sp>
          <p:nvSpPr>
            <p:cNvPr id="178" name="TextBox 13">
              <a:extLst>
                <a:ext uri="{FF2B5EF4-FFF2-40B4-BE49-F238E27FC236}">
                  <a16:creationId xmlns:a16="http://schemas.microsoft.com/office/drawing/2014/main" id="{040C6588-111A-B34A-352C-C0CEE5BEEC4B}"/>
                </a:ext>
              </a:extLst>
            </p:cNvPr>
            <p:cNvSpPr txBox="1">
              <a:spLocks/>
            </p:cNvSpPr>
            <p:nvPr/>
          </p:nvSpPr>
          <p:spPr>
            <a:xfrm>
              <a:off x="4734046" y="7238663"/>
              <a:ext cx="1935042"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a:latin typeface="Meiryo UI" panose="020B0604030504040204" pitchFamily="50" charset="-128"/>
                  <a:ea typeface="Meiryo UI" panose="020B0604030504040204" pitchFamily="50" charset="-128"/>
                </a:rPr>
                <a:t>図形またはテキストを選択して実行。</a:t>
              </a:r>
              <a:endParaRPr lang="ja-JP" altLang="en-US" sz="1000" dirty="0">
                <a:latin typeface="Meiryo UI" panose="020B0604030504040204" pitchFamily="50" charset="-128"/>
                <a:ea typeface="Meiryo UI" panose="020B0604030504040204" pitchFamily="50" charset="-128"/>
              </a:endParaRPr>
            </a:p>
          </p:txBody>
        </p:sp>
      </p:grpSp>
      <p:grpSp>
        <p:nvGrpSpPr>
          <p:cNvPr id="1029" name="グループ化 1028">
            <a:extLst>
              <a:ext uri="{FF2B5EF4-FFF2-40B4-BE49-F238E27FC236}">
                <a16:creationId xmlns:a16="http://schemas.microsoft.com/office/drawing/2014/main" id="{EA9700D9-E44E-F09F-03CC-AED2F1FA59B0}"/>
              </a:ext>
            </a:extLst>
          </p:cNvPr>
          <p:cNvGrpSpPr/>
          <p:nvPr/>
        </p:nvGrpSpPr>
        <p:grpSpPr>
          <a:xfrm>
            <a:off x="694480" y="1746974"/>
            <a:ext cx="5974608" cy="314876"/>
            <a:chOff x="694480" y="1796022"/>
            <a:chExt cx="5974608" cy="314876"/>
          </a:xfrm>
        </p:grpSpPr>
        <p:sp>
          <p:nvSpPr>
            <p:cNvPr id="179" name="TextBox 12">
              <a:extLst>
                <a:ext uri="{FF2B5EF4-FFF2-40B4-BE49-F238E27FC236}">
                  <a16:creationId xmlns:a16="http://schemas.microsoft.com/office/drawing/2014/main" id="{A5387DFB-27CE-B27B-61F6-A07373F3BFA2}"/>
                </a:ext>
              </a:extLst>
            </p:cNvPr>
            <p:cNvSpPr txBox="1">
              <a:spLocks/>
            </p:cNvSpPr>
            <p:nvPr/>
          </p:nvSpPr>
          <p:spPr>
            <a:xfrm>
              <a:off x="694480" y="1796022"/>
              <a:ext cx="123185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ja-JP" altLang="en-US" sz="1000" b="1" u="none" strike="noStrike" dirty="0">
                  <a:effectLst/>
                  <a:latin typeface="Meiryo UI" panose="020B0604030504040204" pitchFamily="50" charset="-128"/>
                  <a:ea typeface="Meiryo UI" panose="020B0604030504040204" pitchFamily="50" charset="-128"/>
                </a:rPr>
                <a:t>太字のみ色付け</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p:txBody>
        </p:sp>
        <p:sp>
          <p:nvSpPr>
            <p:cNvPr id="180" name="TextBox 13">
              <a:extLst>
                <a:ext uri="{FF2B5EF4-FFF2-40B4-BE49-F238E27FC236}">
                  <a16:creationId xmlns:a16="http://schemas.microsoft.com/office/drawing/2014/main" id="{7BAC353B-AD5D-5D86-570B-ECA896FA686A}"/>
                </a:ext>
              </a:extLst>
            </p:cNvPr>
            <p:cNvSpPr txBox="1">
              <a:spLocks/>
            </p:cNvSpPr>
            <p:nvPr/>
          </p:nvSpPr>
          <p:spPr>
            <a:xfrm>
              <a:off x="2011647" y="1796022"/>
              <a:ext cx="2641375" cy="31487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図形</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テキスト内の太字の部分のみ指定した色にハイライトする。</a:t>
              </a:r>
            </a:p>
          </p:txBody>
        </p:sp>
        <p:sp>
          <p:nvSpPr>
            <p:cNvPr id="187" name="TextBox 13">
              <a:extLst>
                <a:ext uri="{FF2B5EF4-FFF2-40B4-BE49-F238E27FC236}">
                  <a16:creationId xmlns:a16="http://schemas.microsoft.com/office/drawing/2014/main" id="{863C2E06-5AB2-640E-6059-DB32C16C409D}"/>
                </a:ext>
              </a:extLst>
            </p:cNvPr>
            <p:cNvSpPr txBox="1">
              <a:spLocks/>
            </p:cNvSpPr>
            <p:nvPr/>
          </p:nvSpPr>
          <p:spPr>
            <a:xfrm>
              <a:off x="4734046" y="1796022"/>
              <a:ext cx="1935042" cy="314876"/>
            </a:xfrm>
            <a:prstGeom prst="rect">
              <a:avLst/>
            </a:prstGeom>
          </p:spPr>
          <p:txBody>
            <a:bodyPr vert="horz" wrap="square" lIns="36005" tIns="36005" rIns="36005" bIns="36005"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nSpc>
                  <a:spcPct val="90000"/>
                </a:lnSpc>
                <a:spcBef>
                  <a:spcPct val="5000"/>
                </a:spcBef>
                <a:spcAft>
                  <a:spcPct val="5000"/>
                </a:spcAft>
              </a:pPr>
              <a:r>
                <a:rPr lang="ja-JP" altLang="en-US" sz="1000" dirty="0">
                  <a:latin typeface="Meiryo UI" panose="020B0604030504040204" pitchFamily="50" charset="-128"/>
                  <a:ea typeface="Meiryo UI" panose="020B0604030504040204" pitchFamily="50" charset="-128"/>
                </a:rPr>
                <a:t>図形またはテキストを選択して実行。</a:t>
              </a:r>
            </a:p>
          </p:txBody>
        </p:sp>
      </p:grpSp>
      <p:cxnSp>
        <p:nvCxnSpPr>
          <p:cNvPr id="188" name="直線コネクタ 187">
            <a:extLst>
              <a:ext uri="{FF2B5EF4-FFF2-40B4-BE49-F238E27FC236}">
                <a16:creationId xmlns:a16="http://schemas.microsoft.com/office/drawing/2014/main" id="{FE79295C-BE1B-3452-1EA1-7050D0BABDEA}"/>
              </a:ext>
            </a:extLst>
          </p:cNvPr>
          <p:cNvCxnSpPr>
            <a:cxnSpLocks/>
          </p:cNvCxnSpPr>
          <p:nvPr/>
        </p:nvCxnSpPr>
        <p:spPr>
          <a:xfrm>
            <a:off x="188912" y="207415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pic>
        <p:nvPicPr>
          <p:cNvPr id="1024" name="図 1023">
            <a:extLst>
              <a:ext uri="{FF2B5EF4-FFF2-40B4-BE49-F238E27FC236}">
                <a16:creationId xmlns:a16="http://schemas.microsoft.com/office/drawing/2014/main" id="{BF4F66D7-D28C-F347-90C6-E9D44F3028CE}"/>
              </a:ext>
            </a:extLst>
          </p:cNvPr>
          <p:cNvPicPr>
            <a:picLocks/>
          </p:cNvPicPr>
          <p:nvPr/>
        </p:nvPicPr>
        <p:blipFill rotWithShape="1">
          <a:blip r:embed="rId20"/>
          <a:srcRect t="17035" b="16477"/>
          <a:stretch/>
        </p:blipFill>
        <p:spPr>
          <a:xfrm>
            <a:off x="235499" y="1098115"/>
            <a:ext cx="325929" cy="264666"/>
          </a:xfrm>
          <a:prstGeom prst="rect">
            <a:avLst/>
          </a:prstGeom>
        </p:spPr>
      </p:pic>
      <p:pic>
        <p:nvPicPr>
          <p:cNvPr id="1025" name="図 1024">
            <a:extLst>
              <a:ext uri="{FF2B5EF4-FFF2-40B4-BE49-F238E27FC236}">
                <a16:creationId xmlns:a16="http://schemas.microsoft.com/office/drawing/2014/main" id="{DEAB64CB-2AD9-3B47-85AA-EB436A4F2F51}"/>
              </a:ext>
            </a:extLst>
          </p:cNvPr>
          <p:cNvPicPr>
            <a:picLocks/>
          </p:cNvPicPr>
          <p:nvPr/>
        </p:nvPicPr>
        <p:blipFill>
          <a:blip r:embed="rId21"/>
          <a:stretch>
            <a:fillRect/>
          </a:stretch>
        </p:blipFill>
        <p:spPr>
          <a:xfrm>
            <a:off x="235499" y="1466964"/>
            <a:ext cx="325929" cy="264666"/>
          </a:xfrm>
          <a:prstGeom prst="rect">
            <a:avLst/>
          </a:prstGeom>
        </p:spPr>
      </p:pic>
      <p:pic>
        <p:nvPicPr>
          <p:cNvPr id="1026" name="Picture 6" descr="GroupBasicText">
            <a:extLst>
              <a:ext uri="{FF2B5EF4-FFF2-40B4-BE49-F238E27FC236}">
                <a16:creationId xmlns:a16="http://schemas.microsoft.com/office/drawing/2014/main" id="{1C4D3A68-0E20-DCF3-FC17-E014F62CC3E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9873" y="1759150"/>
            <a:ext cx="297180" cy="29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4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9C7248A8-2EC5-89C5-7236-7FFFFC9E2593}"/>
              </a:ext>
            </a:extLst>
          </p:cNvPr>
          <p:cNvGraphicFramePr>
            <a:graphicFrameLocks noChangeAspect="1"/>
          </p:cNvGraphicFramePr>
          <p:nvPr>
            <p:custDataLst>
              <p:tags r:id="rId1"/>
            </p:custDataLst>
            <p:extLst>
              <p:ext uri="{D42A27DB-BD31-4B8C-83A1-F6EECF244321}">
                <p14:modId xmlns:p14="http://schemas.microsoft.com/office/powerpoint/2010/main" val="3847446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512" imgH="514" progId="TCLayout.ActiveDocument.1">
                  <p:embed/>
                </p:oleObj>
              </mc:Choice>
              <mc:Fallback>
                <p:oleObj name="think-cellスライド" r:id="rId3" imgW="512" imgH="51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タイトル 6">
            <a:extLst>
              <a:ext uri="{FF2B5EF4-FFF2-40B4-BE49-F238E27FC236}">
                <a16:creationId xmlns:a16="http://schemas.microsoft.com/office/drawing/2014/main" id="{738D94F5-1C8E-DEE3-B782-7388480E8AD9}"/>
              </a:ext>
            </a:extLst>
          </p:cNvPr>
          <p:cNvSpPr>
            <a:spLocks noGrp="1"/>
          </p:cNvSpPr>
          <p:nvPr>
            <p:ph type="title"/>
          </p:nvPr>
        </p:nvSpPr>
        <p:spPr/>
        <p:txBody>
          <a:bodyPr vert="horz"/>
          <a:lstStyle/>
          <a:p>
            <a:r>
              <a:rPr lang="ja-JP" altLang="en-US" dirty="0"/>
              <a:t>リボンの追加機能の説明 </a:t>
            </a:r>
            <a:r>
              <a:rPr lang="en-US" altLang="ja-JP" dirty="0"/>
              <a:t>(3/3)</a:t>
            </a:r>
            <a:endParaRPr lang="ja-JP" altLang="en-US" dirty="0"/>
          </a:p>
        </p:txBody>
      </p:sp>
      <p:grpSp>
        <p:nvGrpSpPr>
          <p:cNvPr id="14" name="グループ化 13">
            <a:extLst>
              <a:ext uri="{FF2B5EF4-FFF2-40B4-BE49-F238E27FC236}">
                <a16:creationId xmlns:a16="http://schemas.microsoft.com/office/drawing/2014/main" id="{98576063-5A9A-E8FB-0D0B-6CAAED30CFA4}"/>
              </a:ext>
            </a:extLst>
          </p:cNvPr>
          <p:cNvGrpSpPr/>
          <p:nvPr/>
        </p:nvGrpSpPr>
        <p:grpSpPr>
          <a:xfrm>
            <a:off x="188913" y="766096"/>
            <a:ext cx="6480175" cy="209264"/>
            <a:chOff x="2540000" y="2457736"/>
            <a:chExt cx="3175000" cy="209264"/>
          </a:xfrm>
        </p:grpSpPr>
        <p:cxnSp>
          <p:nvCxnSpPr>
            <p:cNvPr id="15" name="直線コネクタ 14">
              <a:extLst>
                <a:ext uri="{FF2B5EF4-FFF2-40B4-BE49-F238E27FC236}">
                  <a16:creationId xmlns:a16="http://schemas.microsoft.com/office/drawing/2014/main" id="{C8814663-ACD0-86BD-9BBE-4F62E02F6804}"/>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596D059-E816-58BB-4952-596840B80ECC}"/>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lang="ja-JP" altLang="en-US" sz="1400" b="1" dirty="0">
                  <a:latin typeface="Candara" panose="020E0502030303020204" pitchFamily="34" charset="0"/>
                  <a:ea typeface="Meiryo UI" panose="020B0604030504040204" pitchFamily="50" charset="-128"/>
                </a:rPr>
                <a:t>特殊な図形の追加 使用方法</a:t>
              </a:r>
              <a:endParaRPr kumimoji="1" lang="ja-JP" altLang="en-US" sz="1400" b="1" dirty="0">
                <a:latin typeface="Candara" panose="020E0502030303020204" pitchFamily="34" charset="0"/>
                <a:ea typeface="Meiryo UI" panose="020B0604030504040204" pitchFamily="50" charset="-128"/>
              </a:endParaRPr>
            </a:p>
          </p:txBody>
        </p:sp>
      </p:grpSp>
      <p:pic>
        <p:nvPicPr>
          <p:cNvPr id="117" name="図 116">
            <a:extLst>
              <a:ext uri="{FF2B5EF4-FFF2-40B4-BE49-F238E27FC236}">
                <a16:creationId xmlns:a16="http://schemas.microsoft.com/office/drawing/2014/main" id="{1770FF0B-1E05-6C9C-9D4A-7E51477778B0}"/>
              </a:ext>
            </a:extLst>
          </p:cNvPr>
          <p:cNvPicPr>
            <a:picLocks/>
          </p:cNvPicPr>
          <p:nvPr/>
        </p:nvPicPr>
        <p:blipFill>
          <a:blip r:embed="rId5"/>
          <a:srcRect l="10666" t="16223" r="45866" b="17217"/>
          <a:stretch/>
        </p:blipFill>
        <p:spPr>
          <a:xfrm>
            <a:off x="362507" y="1074927"/>
            <a:ext cx="3661727" cy="3414281"/>
          </a:xfrm>
          <a:prstGeom prst="rect">
            <a:avLst/>
          </a:prstGeom>
        </p:spPr>
      </p:pic>
      <p:sp>
        <p:nvSpPr>
          <p:cNvPr id="10" name="四角形: 角を丸くする 9">
            <a:extLst>
              <a:ext uri="{FF2B5EF4-FFF2-40B4-BE49-F238E27FC236}">
                <a16:creationId xmlns:a16="http://schemas.microsoft.com/office/drawing/2014/main" id="{05ECA119-C217-9177-EE70-BD1CB36C6E73}"/>
              </a:ext>
            </a:extLst>
          </p:cNvPr>
          <p:cNvSpPr/>
          <p:nvPr/>
        </p:nvSpPr>
        <p:spPr>
          <a:xfrm>
            <a:off x="417434" y="3784340"/>
            <a:ext cx="2844800" cy="516955"/>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cxnSp>
        <p:nvCxnSpPr>
          <p:cNvPr id="17" name="直線コネクタ 16">
            <a:extLst>
              <a:ext uri="{FF2B5EF4-FFF2-40B4-BE49-F238E27FC236}">
                <a16:creationId xmlns:a16="http://schemas.microsoft.com/office/drawing/2014/main" id="{A56F7B78-07E8-40A1-6AF6-BD3514A52547}"/>
              </a:ext>
            </a:extLst>
          </p:cNvPr>
          <p:cNvCxnSpPr>
            <a:cxnSpLocks/>
          </p:cNvCxnSpPr>
          <p:nvPr/>
        </p:nvCxnSpPr>
        <p:spPr>
          <a:xfrm flipH="1">
            <a:off x="1644254" y="1994937"/>
            <a:ext cx="2748515" cy="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grpSp>
        <p:nvGrpSpPr>
          <p:cNvPr id="150" name="グループ化 149">
            <a:extLst>
              <a:ext uri="{FF2B5EF4-FFF2-40B4-BE49-F238E27FC236}">
                <a16:creationId xmlns:a16="http://schemas.microsoft.com/office/drawing/2014/main" id="{6613D17D-653E-0566-FB66-083D63ECD718}"/>
              </a:ext>
            </a:extLst>
          </p:cNvPr>
          <p:cNvGrpSpPr/>
          <p:nvPr/>
        </p:nvGrpSpPr>
        <p:grpSpPr>
          <a:xfrm>
            <a:off x="4395722" y="1213597"/>
            <a:ext cx="2099772" cy="377412"/>
            <a:chOff x="4395722" y="1213597"/>
            <a:chExt cx="2099772" cy="377412"/>
          </a:xfrm>
        </p:grpSpPr>
        <p:sp>
          <p:nvSpPr>
            <p:cNvPr id="19" name="テキスト ボックス 18">
              <a:extLst>
                <a:ext uri="{FF2B5EF4-FFF2-40B4-BE49-F238E27FC236}">
                  <a16:creationId xmlns:a16="http://schemas.microsoft.com/office/drawing/2014/main" id="{C6E0B061-A806-F78C-ACF7-8C7D0ED214E5}"/>
                </a:ext>
              </a:extLst>
            </p:cNvPr>
            <p:cNvSpPr txBox="1">
              <a:spLocks/>
            </p:cNvSpPr>
            <p:nvPr/>
          </p:nvSpPr>
          <p:spPr>
            <a:xfrm>
              <a:off x="4648058" y="1213597"/>
              <a:ext cx="1847436" cy="377412"/>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挿入したい図形を選択する</a:t>
              </a:r>
              <a:br>
                <a:rPr lang="en-US" altLang="ja-JP" sz="1100" dirty="0">
                  <a:latin typeface="Candara" panose="020E0502030303020204" pitchFamily="34" charset="0"/>
                  <a:ea typeface="Meiryo UI" panose="020B0604030504040204" pitchFamily="50" charset="-128"/>
                </a:rPr>
              </a:br>
              <a:r>
                <a:rPr lang="ja-JP" altLang="en-US" sz="1100" dirty="0">
                  <a:latin typeface="Candara" panose="020E0502030303020204" pitchFamily="34" charset="0"/>
                  <a:ea typeface="Meiryo UI" panose="020B0604030504040204" pitchFamily="50" charset="-128"/>
                </a:rPr>
                <a:t>（複数選択可能）</a:t>
              </a:r>
            </a:p>
          </p:txBody>
        </p:sp>
        <p:cxnSp>
          <p:nvCxnSpPr>
            <p:cNvPr id="20" name="直線コネクタ 19">
              <a:extLst>
                <a:ext uri="{FF2B5EF4-FFF2-40B4-BE49-F238E27FC236}">
                  <a16:creationId xmlns:a16="http://schemas.microsoft.com/office/drawing/2014/main" id="{89669489-318B-198B-7285-64FCE75145D2}"/>
                </a:ext>
              </a:extLst>
            </p:cNvPr>
            <p:cNvCxnSpPr>
              <a:cxnSpLocks/>
            </p:cNvCxnSpPr>
            <p:nvPr/>
          </p:nvCxnSpPr>
          <p:spPr>
            <a:xfrm>
              <a:off x="4395722" y="1213597"/>
              <a:ext cx="0" cy="377412"/>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42877D99-4A00-ED8A-03CB-47F059FBC991}"/>
                </a:ext>
              </a:extLst>
            </p:cNvPr>
            <p:cNvGrpSpPr/>
            <p:nvPr/>
          </p:nvGrpSpPr>
          <p:grpSpPr>
            <a:xfrm>
              <a:off x="4449208" y="1213597"/>
              <a:ext cx="210757" cy="215444"/>
              <a:chOff x="603250" y="1233308"/>
              <a:chExt cx="444500" cy="454385"/>
            </a:xfrm>
          </p:grpSpPr>
          <p:sp>
            <p:nvSpPr>
              <p:cNvPr id="22" name="楕円 21">
                <a:extLst>
                  <a:ext uri="{FF2B5EF4-FFF2-40B4-BE49-F238E27FC236}">
                    <a16:creationId xmlns:a16="http://schemas.microsoft.com/office/drawing/2014/main" id="{1EE9EFA8-A7B0-A691-7076-24897B17B308}"/>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23" name="正方形/長方形 22">
                <a:extLst>
                  <a:ext uri="{FF2B5EF4-FFF2-40B4-BE49-F238E27FC236}">
                    <a16:creationId xmlns:a16="http://schemas.microsoft.com/office/drawing/2014/main" id="{F9A86438-766A-A105-FF3A-4EDB8A1CB366}"/>
                  </a:ext>
                </a:extLst>
              </p:cNvPr>
              <p:cNvSpPr/>
              <p:nvPr/>
            </p:nvSpPr>
            <p:spPr>
              <a:xfrm>
                <a:off x="762955" y="1233308"/>
                <a:ext cx="125093" cy="45438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1</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grpSp>
      <p:sp>
        <p:nvSpPr>
          <p:cNvPr id="53" name="四角形: 角を丸くする 52">
            <a:extLst>
              <a:ext uri="{FF2B5EF4-FFF2-40B4-BE49-F238E27FC236}">
                <a16:creationId xmlns:a16="http://schemas.microsoft.com/office/drawing/2014/main" id="{97419438-5CF0-58A1-7123-D67518A627F7}"/>
              </a:ext>
            </a:extLst>
          </p:cNvPr>
          <p:cNvSpPr/>
          <p:nvPr/>
        </p:nvSpPr>
        <p:spPr>
          <a:xfrm>
            <a:off x="2065428" y="1457960"/>
            <a:ext cx="221827" cy="116840"/>
          </a:xfrm>
          <a:prstGeom prst="roundRect">
            <a:avLst/>
          </a:prstGeom>
          <a:solidFill>
            <a:srgbClr val="3973EC">
              <a:alpha val="69804"/>
            </a:srgbClr>
          </a:solidFill>
          <a:ln w="38100" cap="flat" cmpd="sng" algn="ctr">
            <a:noFill/>
            <a:prstDash val="solid"/>
            <a:miter lim="800000"/>
          </a:ln>
          <a:effectLst/>
          <a:extLst>
            <a:ext uri="{91240B29-F687-4F45-9708-019B960494DF}">
              <a14:hiddenLine xmlns:a14="http://schemas.microsoft.com/office/drawing/2010/main" w="3175" cap="flat" cmpd="sng" algn="ctr">
                <a:solidFill>
                  <a:schemeClr val="accent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square" lIns="21200" tIns="3200" rIns="21200" bIns="3200" rtlCol="0" anchor="ctr">
            <a:noAutofit/>
          </a:bodyPr>
          <a:lstStyle/>
          <a:p>
            <a:pPr algn="ctr"/>
            <a:r>
              <a:rPr kumimoji="1" lang="en-US" altLang="ja-JP" sz="800" b="1" dirty="0">
                <a:solidFill>
                  <a:schemeClr val="bg1"/>
                </a:solidFill>
                <a:latin typeface="Times New Roman" panose="02020603050405020304" pitchFamily="18" charset="0"/>
                <a:ea typeface="Meiryo UI" panose="020B0604030504040204" pitchFamily="50" charset="-128"/>
                <a:cs typeface="Times New Roman" panose="02020603050405020304" pitchFamily="18" charset="0"/>
              </a:rPr>
              <a:t>3~7</a:t>
            </a:r>
            <a:endParaRPr kumimoji="1" lang="ja-JP" altLang="en-US" sz="800" b="1" dirty="0" err="1">
              <a:solidFill>
                <a:schemeClr val="bg1"/>
              </a:solidFill>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65" name="コネクタ: カギ線 64">
            <a:extLst>
              <a:ext uri="{FF2B5EF4-FFF2-40B4-BE49-F238E27FC236}">
                <a16:creationId xmlns:a16="http://schemas.microsoft.com/office/drawing/2014/main" id="{FC4F43C9-01D2-1808-B58B-D6A5DE01A7C6}"/>
              </a:ext>
            </a:extLst>
          </p:cNvPr>
          <p:cNvCxnSpPr>
            <a:cxnSpLocks/>
          </p:cNvCxnSpPr>
          <p:nvPr/>
        </p:nvCxnSpPr>
        <p:spPr>
          <a:xfrm rot="10800000" flipV="1">
            <a:off x="3940922" y="1361440"/>
            <a:ext cx="454152" cy="369824"/>
          </a:xfrm>
          <a:prstGeom prst="bentConnector3">
            <a:avLst>
              <a:gd name="adj1" fmla="val 50000"/>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grpSp>
        <p:nvGrpSpPr>
          <p:cNvPr id="118" name="グループ化 117">
            <a:extLst>
              <a:ext uri="{FF2B5EF4-FFF2-40B4-BE49-F238E27FC236}">
                <a16:creationId xmlns:a16="http://schemas.microsoft.com/office/drawing/2014/main" id="{8E05A485-79E9-29CC-7F1C-E39235F8987A}"/>
              </a:ext>
            </a:extLst>
          </p:cNvPr>
          <p:cNvGrpSpPr/>
          <p:nvPr/>
        </p:nvGrpSpPr>
        <p:grpSpPr>
          <a:xfrm>
            <a:off x="806675" y="1384970"/>
            <a:ext cx="257012" cy="160713"/>
            <a:chOff x="678801" y="1434500"/>
            <a:chExt cx="257012" cy="160713"/>
          </a:xfrm>
        </p:grpSpPr>
        <p:sp>
          <p:nvSpPr>
            <p:cNvPr id="51" name="四角形: 角を丸くする 50">
              <a:extLst>
                <a:ext uri="{FF2B5EF4-FFF2-40B4-BE49-F238E27FC236}">
                  <a16:creationId xmlns:a16="http://schemas.microsoft.com/office/drawing/2014/main" id="{DD1DAEF9-9E0F-706A-4EF4-BFC580DD1C30}"/>
                </a:ext>
              </a:extLst>
            </p:cNvPr>
            <p:cNvSpPr/>
            <p:nvPr/>
          </p:nvSpPr>
          <p:spPr>
            <a:xfrm>
              <a:off x="697018" y="1457960"/>
              <a:ext cx="221827" cy="116840"/>
            </a:xfrm>
            <a:prstGeom prst="roundRect">
              <a:avLst/>
            </a:prstGeom>
            <a:solidFill>
              <a:srgbClr val="3973EC">
                <a:alpha val="69804"/>
              </a:srgbClr>
            </a:solidFill>
            <a:ln w="38100" cap="flat" cmpd="sng" algn="ctr">
              <a:noFill/>
              <a:prstDash val="solid"/>
              <a:miter lim="800000"/>
            </a:ln>
            <a:effectLst/>
            <a:extLst>
              <a:ext uri="{91240B29-F687-4F45-9708-019B960494DF}">
                <a14:hiddenLine xmlns:a14="http://schemas.microsoft.com/office/drawing/2010/main" w="3175" cap="flat" cmpd="sng" algn="ctr">
                  <a:solidFill>
                    <a:schemeClr val="accent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square" lIns="21200" tIns="3200" rIns="21200" bIns="3200" rtlCol="0" anchor="ctr">
              <a:noAutofit/>
            </a:bodyPr>
            <a:lstStyle/>
            <a:p>
              <a:pPr algn="ctr"/>
              <a:r>
                <a:rPr kumimoji="1" lang="en-US" altLang="ja-JP" sz="800" b="1" dirty="0">
                  <a:solidFill>
                    <a:schemeClr val="bg1"/>
                  </a:solidFill>
                  <a:latin typeface="Times New Roman" panose="02020603050405020304" pitchFamily="18" charset="0"/>
                  <a:ea typeface="Meiryo UI" panose="020B0604030504040204" pitchFamily="50" charset="-128"/>
                  <a:cs typeface="Times New Roman" panose="02020603050405020304" pitchFamily="18" charset="0"/>
                </a:rPr>
                <a:t>3~7</a:t>
              </a:r>
              <a:endParaRPr kumimoji="1" lang="ja-JP" altLang="en-US" sz="800" b="1" dirty="0" err="1">
                <a:solidFill>
                  <a:schemeClr val="bg1"/>
                </a:solidFill>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8" name="四角形: 角を丸くする 67">
              <a:extLst>
                <a:ext uri="{FF2B5EF4-FFF2-40B4-BE49-F238E27FC236}">
                  <a16:creationId xmlns:a16="http://schemas.microsoft.com/office/drawing/2014/main" id="{16D93D14-B273-D6AF-1A3E-F280592552CB}"/>
                </a:ext>
              </a:extLst>
            </p:cNvPr>
            <p:cNvSpPr/>
            <p:nvPr/>
          </p:nvSpPr>
          <p:spPr>
            <a:xfrm>
              <a:off x="678801" y="1434500"/>
              <a:ext cx="257012" cy="160713"/>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grpSp>
      <p:grpSp>
        <p:nvGrpSpPr>
          <p:cNvPr id="149" name="グループ化 148">
            <a:extLst>
              <a:ext uri="{FF2B5EF4-FFF2-40B4-BE49-F238E27FC236}">
                <a16:creationId xmlns:a16="http://schemas.microsoft.com/office/drawing/2014/main" id="{C56A86FF-D657-E967-A1D5-1BCE37582E77}"/>
              </a:ext>
            </a:extLst>
          </p:cNvPr>
          <p:cNvGrpSpPr/>
          <p:nvPr/>
        </p:nvGrpSpPr>
        <p:grpSpPr>
          <a:xfrm>
            <a:off x="4395722" y="1716526"/>
            <a:ext cx="2099772" cy="682111"/>
            <a:chOff x="4395722" y="1806409"/>
            <a:chExt cx="2099772" cy="682111"/>
          </a:xfrm>
        </p:grpSpPr>
        <p:sp>
          <p:nvSpPr>
            <p:cNvPr id="60" name="テキスト ボックス 59">
              <a:extLst>
                <a:ext uri="{FF2B5EF4-FFF2-40B4-BE49-F238E27FC236}">
                  <a16:creationId xmlns:a16="http://schemas.microsoft.com/office/drawing/2014/main" id="{EA3AA68C-DF9D-8821-3FA9-09BD81909E30}"/>
                </a:ext>
              </a:extLst>
            </p:cNvPr>
            <p:cNvSpPr txBox="1">
              <a:spLocks/>
            </p:cNvSpPr>
            <p:nvPr/>
          </p:nvSpPr>
          <p:spPr>
            <a:xfrm>
              <a:off x="4648058" y="1806409"/>
              <a:ext cx="1847436" cy="682111"/>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右上に番号が入っている図形は、ステップの数や層の数を選択できるため、ドロップダウンから数字を選択する</a:t>
              </a:r>
            </a:p>
          </p:txBody>
        </p:sp>
        <p:grpSp>
          <p:nvGrpSpPr>
            <p:cNvPr id="69" name="グループ化 68">
              <a:extLst>
                <a:ext uri="{FF2B5EF4-FFF2-40B4-BE49-F238E27FC236}">
                  <a16:creationId xmlns:a16="http://schemas.microsoft.com/office/drawing/2014/main" id="{C48B65A5-254F-BA2F-FB94-CBF6A9BDCFE9}"/>
                </a:ext>
              </a:extLst>
            </p:cNvPr>
            <p:cNvGrpSpPr/>
            <p:nvPr/>
          </p:nvGrpSpPr>
          <p:grpSpPr>
            <a:xfrm>
              <a:off x="4449208" y="1806409"/>
              <a:ext cx="210757" cy="215444"/>
              <a:chOff x="603250" y="1233308"/>
              <a:chExt cx="444500" cy="454385"/>
            </a:xfrm>
          </p:grpSpPr>
          <p:sp>
            <p:nvSpPr>
              <p:cNvPr id="70" name="楕円 69">
                <a:extLst>
                  <a:ext uri="{FF2B5EF4-FFF2-40B4-BE49-F238E27FC236}">
                    <a16:creationId xmlns:a16="http://schemas.microsoft.com/office/drawing/2014/main" id="{6CA5A719-AEC0-C673-AECE-FADB92EBA72A}"/>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71" name="正方形/長方形 70">
                <a:extLst>
                  <a:ext uri="{FF2B5EF4-FFF2-40B4-BE49-F238E27FC236}">
                    <a16:creationId xmlns:a16="http://schemas.microsoft.com/office/drawing/2014/main" id="{9DB81F98-F51A-7BC9-2907-90ADE8734BBC}"/>
                  </a:ext>
                </a:extLst>
              </p:cNvPr>
              <p:cNvSpPr/>
              <p:nvPr/>
            </p:nvSpPr>
            <p:spPr>
              <a:xfrm>
                <a:off x="734219" y="1233308"/>
                <a:ext cx="182567" cy="45438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2</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cxnSp>
          <p:nvCxnSpPr>
            <p:cNvPr id="80" name="直線コネクタ 79">
              <a:extLst>
                <a:ext uri="{FF2B5EF4-FFF2-40B4-BE49-F238E27FC236}">
                  <a16:creationId xmlns:a16="http://schemas.microsoft.com/office/drawing/2014/main" id="{B91363E5-D9B5-3EAE-FA01-74794A75F2D7}"/>
                </a:ext>
              </a:extLst>
            </p:cNvPr>
            <p:cNvCxnSpPr>
              <a:cxnSpLocks/>
            </p:cNvCxnSpPr>
            <p:nvPr/>
          </p:nvCxnSpPr>
          <p:spPr>
            <a:xfrm>
              <a:off x="4395722" y="1806409"/>
              <a:ext cx="0" cy="682111"/>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grpSp>
      <p:grpSp>
        <p:nvGrpSpPr>
          <p:cNvPr id="151" name="グループ化 150">
            <a:extLst>
              <a:ext uri="{FF2B5EF4-FFF2-40B4-BE49-F238E27FC236}">
                <a16:creationId xmlns:a16="http://schemas.microsoft.com/office/drawing/2014/main" id="{27BB6315-1245-D4E0-9AC4-0A398026699C}"/>
              </a:ext>
            </a:extLst>
          </p:cNvPr>
          <p:cNvGrpSpPr/>
          <p:nvPr/>
        </p:nvGrpSpPr>
        <p:grpSpPr>
          <a:xfrm>
            <a:off x="4395722" y="4070590"/>
            <a:ext cx="2099772" cy="377412"/>
            <a:chOff x="4395722" y="4070590"/>
            <a:chExt cx="2099772" cy="377412"/>
          </a:xfrm>
        </p:grpSpPr>
        <p:sp>
          <p:nvSpPr>
            <p:cNvPr id="62" name="テキスト ボックス 61">
              <a:extLst>
                <a:ext uri="{FF2B5EF4-FFF2-40B4-BE49-F238E27FC236}">
                  <a16:creationId xmlns:a16="http://schemas.microsoft.com/office/drawing/2014/main" id="{FA22A71F-AE50-F69C-E09E-29DB0437B09C}"/>
                </a:ext>
              </a:extLst>
            </p:cNvPr>
            <p:cNvSpPr txBox="1">
              <a:spLocks/>
            </p:cNvSpPr>
            <p:nvPr/>
          </p:nvSpPr>
          <p:spPr>
            <a:xfrm>
              <a:off x="4648058" y="4070590"/>
              <a:ext cx="1847436" cy="377412"/>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挿入をクリックすると、選択した図形が選択した全て挿入される</a:t>
              </a:r>
            </a:p>
          </p:txBody>
        </p:sp>
        <p:grpSp>
          <p:nvGrpSpPr>
            <p:cNvPr id="75" name="グループ化 74">
              <a:extLst>
                <a:ext uri="{FF2B5EF4-FFF2-40B4-BE49-F238E27FC236}">
                  <a16:creationId xmlns:a16="http://schemas.microsoft.com/office/drawing/2014/main" id="{07F6A0A0-F629-3047-27DF-127628AB3D8C}"/>
                </a:ext>
              </a:extLst>
            </p:cNvPr>
            <p:cNvGrpSpPr/>
            <p:nvPr/>
          </p:nvGrpSpPr>
          <p:grpSpPr>
            <a:xfrm>
              <a:off x="4449208" y="4090377"/>
              <a:ext cx="210757" cy="215444"/>
              <a:chOff x="603250" y="1233308"/>
              <a:chExt cx="444500" cy="454385"/>
            </a:xfrm>
          </p:grpSpPr>
          <p:sp>
            <p:nvSpPr>
              <p:cNvPr id="76" name="楕円 75">
                <a:extLst>
                  <a:ext uri="{FF2B5EF4-FFF2-40B4-BE49-F238E27FC236}">
                    <a16:creationId xmlns:a16="http://schemas.microsoft.com/office/drawing/2014/main" id="{BB8E7478-EF0C-641E-0787-7C12B17A8923}"/>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77" name="正方形/長方形 76">
                <a:extLst>
                  <a:ext uri="{FF2B5EF4-FFF2-40B4-BE49-F238E27FC236}">
                    <a16:creationId xmlns:a16="http://schemas.microsoft.com/office/drawing/2014/main" id="{5BAD70A4-0631-7E5A-B375-B4B6F85EF452}"/>
                  </a:ext>
                </a:extLst>
              </p:cNvPr>
              <p:cNvSpPr/>
              <p:nvPr/>
            </p:nvSpPr>
            <p:spPr>
              <a:xfrm>
                <a:off x="724076" y="1233308"/>
                <a:ext cx="202852" cy="45438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4</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cxnSp>
          <p:nvCxnSpPr>
            <p:cNvPr id="82" name="直線コネクタ 81">
              <a:extLst>
                <a:ext uri="{FF2B5EF4-FFF2-40B4-BE49-F238E27FC236}">
                  <a16:creationId xmlns:a16="http://schemas.microsoft.com/office/drawing/2014/main" id="{B482B4DF-D322-876D-A8F8-3F6B4F0E5812}"/>
                </a:ext>
              </a:extLst>
            </p:cNvPr>
            <p:cNvCxnSpPr>
              <a:cxnSpLocks/>
            </p:cNvCxnSpPr>
            <p:nvPr/>
          </p:nvCxnSpPr>
          <p:spPr>
            <a:xfrm>
              <a:off x="4395722" y="4070590"/>
              <a:ext cx="0" cy="377412"/>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grpSp>
      <p:sp>
        <p:nvSpPr>
          <p:cNvPr id="83" name="四角形: 角を丸くする 82">
            <a:extLst>
              <a:ext uri="{FF2B5EF4-FFF2-40B4-BE49-F238E27FC236}">
                <a16:creationId xmlns:a16="http://schemas.microsoft.com/office/drawing/2014/main" id="{B3B71406-BC87-2C4A-1F9D-F068D9770EBD}"/>
              </a:ext>
            </a:extLst>
          </p:cNvPr>
          <p:cNvSpPr/>
          <p:nvPr/>
        </p:nvSpPr>
        <p:spPr>
          <a:xfrm>
            <a:off x="1069689" y="1557988"/>
            <a:ext cx="515083" cy="780130"/>
          </a:xfrm>
          <a:prstGeom prst="roundRect">
            <a:avLst>
              <a:gd name="adj" fmla="val 8900"/>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111" name="正方形/長方形 110">
            <a:extLst>
              <a:ext uri="{FF2B5EF4-FFF2-40B4-BE49-F238E27FC236}">
                <a16:creationId xmlns:a16="http://schemas.microsoft.com/office/drawing/2014/main" id="{87264F56-1B00-DA97-3084-3BF26D11E421}"/>
              </a:ext>
            </a:extLst>
          </p:cNvPr>
          <p:cNvSpPr/>
          <p:nvPr/>
        </p:nvSpPr>
        <p:spPr>
          <a:xfrm>
            <a:off x="5582650" y="2550540"/>
            <a:ext cx="148760" cy="148760"/>
          </a:xfrm>
          <a:prstGeom prst="rect">
            <a:avLst/>
          </a:prstGeom>
          <a:solidFill>
            <a:srgbClr val="8C9CA2"/>
          </a:solidFill>
          <a:ln w="9525">
            <a:solidFill>
              <a:schemeClr val="bg2"/>
            </a:solidFill>
            <a:round/>
            <a:headEnd/>
            <a:tailEnd/>
          </a:ln>
          <a:effectLst/>
        </p:spPr>
        <p:txBody>
          <a:bodyPr wrap="none" anchor="ctr"/>
          <a:lstStyle/>
          <a:p>
            <a:endParaRPr lang="ja-JP" altLang="en-US" sz="1224" dirty="0" err="1">
              <a:solidFill>
                <a:schemeClr val="tx1"/>
              </a:solidFill>
            </a:endParaRPr>
          </a:p>
        </p:txBody>
      </p:sp>
      <p:sp>
        <p:nvSpPr>
          <p:cNvPr id="112" name="正方形/長方形 111">
            <a:extLst>
              <a:ext uri="{FF2B5EF4-FFF2-40B4-BE49-F238E27FC236}">
                <a16:creationId xmlns:a16="http://schemas.microsoft.com/office/drawing/2014/main" id="{B2E4C5E1-C6D1-1387-52EE-537F2E6F1592}"/>
              </a:ext>
            </a:extLst>
          </p:cNvPr>
          <p:cNvSpPr/>
          <p:nvPr/>
        </p:nvSpPr>
        <p:spPr>
          <a:xfrm>
            <a:off x="6269466" y="2708020"/>
            <a:ext cx="148760" cy="148760"/>
          </a:xfrm>
          <a:prstGeom prst="rect">
            <a:avLst/>
          </a:prstGeom>
          <a:solidFill>
            <a:srgbClr val="CED5D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endParaRPr lang="ja-JP" altLang="en-US" sz="1600" b="1" dirty="0" err="1"/>
          </a:p>
        </p:txBody>
      </p:sp>
      <p:cxnSp>
        <p:nvCxnSpPr>
          <p:cNvPr id="113" name="コネクタ: カギ線 112">
            <a:extLst>
              <a:ext uri="{FF2B5EF4-FFF2-40B4-BE49-F238E27FC236}">
                <a16:creationId xmlns:a16="http://schemas.microsoft.com/office/drawing/2014/main" id="{30A3CB8E-96B2-E68B-7EE0-9E57F397B64C}"/>
              </a:ext>
            </a:extLst>
          </p:cNvPr>
          <p:cNvCxnSpPr>
            <a:cxnSpLocks/>
          </p:cNvCxnSpPr>
          <p:nvPr/>
        </p:nvCxnSpPr>
        <p:spPr>
          <a:xfrm rot="10800000" flipV="1">
            <a:off x="3337418" y="3012440"/>
            <a:ext cx="1047496" cy="876808"/>
          </a:xfrm>
          <a:prstGeom prst="bentConnector3">
            <a:avLst>
              <a:gd name="adj1" fmla="val 50000"/>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sp>
        <p:nvSpPr>
          <p:cNvPr id="115" name="四角形: 角を丸くする 114">
            <a:extLst>
              <a:ext uri="{FF2B5EF4-FFF2-40B4-BE49-F238E27FC236}">
                <a16:creationId xmlns:a16="http://schemas.microsoft.com/office/drawing/2014/main" id="{0156E1BE-36E5-7679-F60E-6DD7955976B7}"/>
              </a:ext>
            </a:extLst>
          </p:cNvPr>
          <p:cNvSpPr/>
          <p:nvPr/>
        </p:nvSpPr>
        <p:spPr>
          <a:xfrm>
            <a:off x="3277093" y="3958895"/>
            <a:ext cx="694944" cy="350726"/>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sp>
        <p:nvSpPr>
          <p:cNvPr id="120" name="四角形: 角を丸くする 119">
            <a:extLst>
              <a:ext uri="{FF2B5EF4-FFF2-40B4-BE49-F238E27FC236}">
                <a16:creationId xmlns:a16="http://schemas.microsoft.com/office/drawing/2014/main" id="{4235B8C2-92F1-532C-B9FC-871100A58528}"/>
              </a:ext>
            </a:extLst>
          </p:cNvPr>
          <p:cNvSpPr/>
          <p:nvPr/>
        </p:nvSpPr>
        <p:spPr>
          <a:xfrm>
            <a:off x="2704179" y="1424638"/>
            <a:ext cx="1149875" cy="507032"/>
          </a:xfrm>
          <a:prstGeom prst="roundRect">
            <a:avLst>
              <a:gd name="adj" fmla="val 8900"/>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grpSp>
        <p:nvGrpSpPr>
          <p:cNvPr id="148" name="グループ化 147">
            <a:extLst>
              <a:ext uri="{FF2B5EF4-FFF2-40B4-BE49-F238E27FC236}">
                <a16:creationId xmlns:a16="http://schemas.microsoft.com/office/drawing/2014/main" id="{4030CFF6-B7DA-893C-155A-5F1022A03277}"/>
              </a:ext>
            </a:extLst>
          </p:cNvPr>
          <p:cNvGrpSpPr/>
          <p:nvPr/>
        </p:nvGrpSpPr>
        <p:grpSpPr>
          <a:xfrm>
            <a:off x="4395722" y="2524154"/>
            <a:ext cx="2099772" cy="1420920"/>
            <a:chOff x="4395722" y="2623273"/>
            <a:chExt cx="2099772" cy="1420920"/>
          </a:xfrm>
        </p:grpSpPr>
        <p:grpSp>
          <p:nvGrpSpPr>
            <p:cNvPr id="72" name="グループ化 71">
              <a:extLst>
                <a:ext uri="{FF2B5EF4-FFF2-40B4-BE49-F238E27FC236}">
                  <a16:creationId xmlns:a16="http://schemas.microsoft.com/office/drawing/2014/main" id="{4CD40D58-8313-E4A9-2C95-E809909CA323}"/>
                </a:ext>
              </a:extLst>
            </p:cNvPr>
            <p:cNvGrpSpPr/>
            <p:nvPr/>
          </p:nvGrpSpPr>
          <p:grpSpPr>
            <a:xfrm>
              <a:off x="4449208" y="2623273"/>
              <a:ext cx="210757" cy="215444"/>
              <a:chOff x="603250" y="1233308"/>
              <a:chExt cx="444500" cy="454385"/>
            </a:xfrm>
          </p:grpSpPr>
          <p:sp>
            <p:nvSpPr>
              <p:cNvPr id="73" name="楕円 72">
                <a:extLst>
                  <a:ext uri="{FF2B5EF4-FFF2-40B4-BE49-F238E27FC236}">
                    <a16:creationId xmlns:a16="http://schemas.microsoft.com/office/drawing/2014/main" id="{83F4E7D9-9E39-5BCD-0FC3-283DBE73686B}"/>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74" name="正方形/長方形 73">
                <a:extLst>
                  <a:ext uri="{FF2B5EF4-FFF2-40B4-BE49-F238E27FC236}">
                    <a16:creationId xmlns:a16="http://schemas.microsoft.com/office/drawing/2014/main" id="{6C6E8A7F-E913-8544-EB72-3EA749ADD1D5}"/>
                  </a:ext>
                </a:extLst>
              </p:cNvPr>
              <p:cNvSpPr/>
              <p:nvPr/>
            </p:nvSpPr>
            <p:spPr>
              <a:xfrm>
                <a:off x="735908" y="1233308"/>
                <a:ext cx="179186" cy="45438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3</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cxnSp>
          <p:nvCxnSpPr>
            <p:cNvPr id="81" name="直線コネクタ 80">
              <a:extLst>
                <a:ext uri="{FF2B5EF4-FFF2-40B4-BE49-F238E27FC236}">
                  <a16:creationId xmlns:a16="http://schemas.microsoft.com/office/drawing/2014/main" id="{7C8B2B66-D0C5-8049-487D-6D636604DF68}"/>
                </a:ext>
              </a:extLst>
            </p:cNvPr>
            <p:cNvCxnSpPr>
              <a:cxnSpLocks/>
            </p:cNvCxnSpPr>
            <p:nvPr/>
          </p:nvCxnSpPr>
          <p:spPr>
            <a:xfrm>
              <a:off x="4395722" y="2633966"/>
              <a:ext cx="0" cy="1410227"/>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grpSp>
          <p:nvGrpSpPr>
            <p:cNvPr id="147" name="グループ化 146">
              <a:extLst>
                <a:ext uri="{FF2B5EF4-FFF2-40B4-BE49-F238E27FC236}">
                  <a16:creationId xmlns:a16="http://schemas.microsoft.com/office/drawing/2014/main" id="{A36130F7-14E8-1449-A871-EC898B437FB2}"/>
                </a:ext>
              </a:extLst>
            </p:cNvPr>
            <p:cNvGrpSpPr/>
            <p:nvPr/>
          </p:nvGrpSpPr>
          <p:grpSpPr>
            <a:xfrm>
              <a:off x="4648058" y="2633966"/>
              <a:ext cx="1847436" cy="1410227"/>
              <a:chOff x="4648058" y="2633966"/>
              <a:chExt cx="1847436" cy="1410227"/>
            </a:xfrm>
          </p:grpSpPr>
          <p:sp>
            <p:nvSpPr>
              <p:cNvPr id="61" name="テキスト ボックス 60">
                <a:extLst>
                  <a:ext uri="{FF2B5EF4-FFF2-40B4-BE49-F238E27FC236}">
                    <a16:creationId xmlns:a16="http://schemas.microsoft.com/office/drawing/2014/main" id="{99303B5F-78F5-2B15-57E4-C046C91F90A4}"/>
                  </a:ext>
                </a:extLst>
              </p:cNvPr>
              <p:cNvSpPr txBox="1">
                <a:spLocks/>
              </p:cNvSpPr>
              <p:nvPr/>
            </p:nvSpPr>
            <p:spPr>
              <a:xfrm>
                <a:off x="4648058" y="2633966"/>
                <a:ext cx="1847436" cy="682111"/>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色</a:t>
                </a:r>
                <a:r>
                  <a:rPr lang="en-US" altLang="ja-JP" sz="1100" dirty="0">
                    <a:latin typeface="Candara" panose="020E0502030303020204" pitchFamily="34" charset="0"/>
                    <a:ea typeface="Meiryo UI" panose="020B0604030504040204" pitchFamily="50" charset="-128"/>
                  </a:rPr>
                  <a:t>1 =</a:t>
                </a:r>
                <a:r>
                  <a:rPr lang="ja-JP" altLang="en-US" sz="1100" dirty="0">
                    <a:latin typeface="Candara" panose="020E0502030303020204" pitchFamily="34" charset="0"/>
                    <a:ea typeface="Meiryo UI" panose="020B0604030504040204" pitchFamily="50" charset="-128"/>
                  </a:rPr>
                  <a:t>濃いグレー        で表示されている部分、色</a:t>
                </a:r>
                <a:r>
                  <a:rPr lang="en-US" altLang="ja-JP" sz="1100" dirty="0">
                    <a:latin typeface="Candara" panose="020E0502030303020204" pitchFamily="34" charset="0"/>
                    <a:ea typeface="Meiryo UI" panose="020B0604030504040204" pitchFamily="50" charset="-128"/>
                  </a:rPr>
                  <a:t>2=</a:t>
                </a:r>
                <a:r>
                  <a:rPr lang="ja-JP" altLang="en-US" sz="1100" dirty="0">
                    <a:latin typeface="Candara" panose="020E0502030303020204" pitchFamily="34" charset="0"/>
                    <a:ea typeface="Meiryo UI" panose="020B0604030504040204" pitchFamily="50" charset="-128"/>
                  </a:rPr>
                  <a:t>薄いグレー        で表示されている部分はカラーパレットで選択した色に変換可能</a:t>
                </a:r>
              </a:p>
            </p:txBody>
          </p:sp>
          <p:grpSp>
            <p:nvGrpSpPr>
              <p:cNvPr id="145" name="グループ化 144">
                <a:extLst>
                  <a:ext uri="{FF2B5EF4-FFF2-40B4-BE49-F238E27FC236}">
                    <a16:creationId xmlns:a16="http://schemas.microsoft.com/office/drawing/2014/main" id="{57A8965F-8A8C-11A3-5284-9029EB839AD8}"/>
                  </a:ext>
                </a:extLst>
              </p:cNvPr>
              <p:cNvGrpSpPr/>
              <p:nvPr/>
            </p:nvGrpSpPr>
            <p:grpSpPr>
              <a:xfrm>
                <a:off x="4648058" y="3337702"/>
                <a:ext cx="1277762" cy="706491"/>
                <a:chOff x="4655678" y="3337702"/>
                <a:chExt cx="1277762" cy="706491"/>
              </a:xfrm>
            </p:grpSpPr>
            <p:grpSp>
              <p:nvGrpSpPr>
                <p:cNvPr id="133" name="Shape_14-1">
                  <a:extLst>
                    <a:ext uri="{FF2B5EF4-FFF2-40B4-BE49-F238E27FC236}">
                      <a16:creationId xmlns:a16="http://schemas.microsoft.com/office/drawing/2014/main" id="{BCAF5495-A07E-E31C-F19E-12226EC7B609}"/>
                    </a:ext>
                  </a:extLst>
                </p:cNvPr>
                <p:cNvGrpSpPr/>
                <p:nvPr/>
              </p:nvGrpSpPr>
              <p:grpSpPr>
                <a:xfrm>
                  <a:off x="4660901" y="3337702"/>
                  <a:ext cx="1272539" cy="453905"/>
                  <a:chOff x="1064474" y="5774952"/>
                  <a:chExt cx="8217627" cy="2931167"/>
                </a:xfrm>
              </p:grpSpPr>
              <p:sp>
                <p:nvSpPr>
                  <p:cNvPr id="134" name="other">
                    <a:extLst>
                      <a:ext uri="{FF2B5EF4-FFF2-40B4-BE49-F238E27FC236}">
                        <a16:creationId xmlns:a16="http://schemas.microsoft.com/office/drawing/2014/main" id="{D0923E5F-29EE-2535-C4DA-E861DA0026B4}"/>
                      </a:ext>
                    </a:extLst>
                  </p:cNvPr>
                  <p:cNvSpPr/>
                  <p:nvPr/>
                </p:nvSpPr>
                <p:spPr>
                  <a:xfrm>
                    <a:off x="1064474" y="5774952"/>
                    <a:ext cx="8217627" cy="2931167"/>
                  </a:xfrm>
                  <a:prstGeom prst="ellipse">
                    <a:avLst/>
                  </a:prstGeom>
                  <a:solidFill>
                    <a:srgbClr val="E1E5E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endParaRPr>
                  </a:p>
                </p:txBody>
              </p:sp>
              <p:sp>
                <p:nvSpPr>
                  <p:cNvPr id="135" name="background">
                    <a:extLst>
                      <a:ext uri="{FF2B5EF4-FFF2-40B4-BE49-F238E27FC236}">
                        <a16:creationId xmlns:a16="http://schemas.microsoft.com/office/drawing/2014/main" id="{E0E6DD2E-0527-7CC0-BDE2-F95B9589E254}"/>
                      </a:ext>
                    </a:extLst>
                  </p:cNvPr>
                  <p:cNvSpPr/>
                  <p:nvPr/>
                </p:nvSpPr>
                <p:spPr>
                  <a:xfrm>
                    <a:off x="1064474" y="6453099"/>
                    <a:ext cx="4415208" cy="1574872"/>
                  </a:xfrm>
                  <a:prstGeom prst="ellipse">
                    <a:avLst/>
                  </a:prstGeom>
                  <a:solidFill>
                    <a:srgbClr val="CED5D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endParaRPr>
                  </a:p>
                </p:txBody>
              </p:sp>
              <p:sp>
                <p:nvSpPr>
                  <p:cNvPr id="136" name="main">
                    <a:extLst>
                      <a:ext uri="{FF2B5EF4-FFF2-40B4-BE49-F238E27FC236}">
                        <a16:creationId xmlns:a16="http://schemas.microsoft.com/office/drawing/2014/main" id="{97B76B2F-0844-786D-304E-D6E149E55A6D}"/>
                      </a:ext>
                    </a:extLst>
                  </p:cNvPr>
                  <p:cNvSpPr/>
                  <p:nvPr/>
                </p:nvSpPr>
                <p:spPr>
                  <a:xfrm>
                    <a:off x="1064474" y="6748711"/>
                    <a:ext cx="1624149" cy="983648"/>
                  </a:xfrm>
                  <a:prstGeom prst="ellipse">
                    <a:avLst/>
                  </a:prstGeom>
                  <a:solidFill>
                    <a:srgbClr val="8C9C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endParaRPr>
                  </a:p>
                </p:txBody>
              </p:sp>
            </p:grpSp>
            <p:cxnSp>
              <p:nvCxnSpPr>
                <p:cNvPr id="138" name="直線コネクタ 137">
                  <a:extLst>
                    <a:ext uri="{FF2B5EF4-FFF2-40B4-BE49-F238E27FC236}">
                      <a16:creationId xmlns:a16="http://schemas.microsoft.com/office/drawing/2014/main" id="{4F3BDE88-0A3A-C9B7-D9BB-835AB7BCC226}"/>
                    </a:ext>
                  </a:extLst>
                </p:cNvPr>
                <p:cNvCxnSpPr>
                  <a:cxnSpLocks/>
                </p:cNvCxnSpPr>
                <p:nvPr/>
              </p:nvCxnSpPr>
              <p:spPr>
                <a:xfrm flipV="1">
                  <a:off x="4824334" y="3574817"/>
                  <a:ext cx="0" cy="227563"/>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04990A62-8A3E-E2CB-B742-98130EFE74F9}"/>
                    </a:ext>
                  </a:extLst>
                </p:cNvPr>
                <p:cNvCxnSpPr>
                  <a:cxnSpLocks/>
                </p:cNvCxnSpPr>
                <p:nvPr/>
              </p:nvCxnSpPr>
              <p:spPr>
                <a:xfrm flipV="1">
                  <a:off x="5118974" y="3574817"/>
                  <a:ext cx="0" cy="227563"/>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A981900B-EC0C-112A-16FE-7C21A2725ACF}"/>
                    </a:ext>
                  </a:extLst>
                </p:cNvPr>
                <p:cNvSpPr txBox="1">
                  <a:spLocks/>
                </p:cNvSpPr>
                <p:nvPr/>
              </p:nvSpPr>
              <p:spPr>
                <a:xfrm>
                  <a:off x="4655678" y="3819130"/>
                  <a:ext cx="263471" cy="225063"/>
                </a:xfrm>
                <a:prstGeom prst="rect">
                  <a:avLst/>
                </a:prstGeom>
              </p:spPr>
              <p:txBody>
                <a:bodyPr vert="horz" wrap="non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色</a:t>
                  </a:r>
                  <a:r>
                    <a:rPr lang="en-US" altLang="ja-JP" sz="1100" dirty="0">
                      <a:latin typeface="Candara" panose="020E0502030303020204" pitchFamily="34" charset="0"/>
                      <a:ea typeface="Meiryo UI" panose="020B0604030504040204" pitchFamily="50" charset="-128"/>
                    </a:rPr>
                    <a:t>1</a:t>
                  </a:r>
                  <a:endParaRPr lang="ja-JP" altLang="en-US" sz="1100" dirty="0">
                    <a:latin typeface="Candara" panose="020E0502030303020204" pitchFamily="34" charset="0"/>
                    <a:ea typeface="Meiryo UI" panose="020B0604030504040204" pitchFamily="50" charset="-128"/>
                  </a:endParaRPr>
                </a:p>
              </p:txBody>
            </p:sp>
            <p:sp>
              <p:nvSpPr>
                <p:cNvPr id="143" name="テキスト ボックス 142">
                  <a:extLst>
                    <a:ext uri="{FF2B5EF4-FFF2-40B4-BE49-F238E27FC236}">
                      <a16:creationId xmlns:a16="http://schemas.microsoft.com/office/drawing/2014/main" id="{DC09649E-B987-1D42-EBF8-A352793D82ED}"/>
                    </a:ext>
                  </a:extLst>
                </p:cNvPr>
                <p:cNvSpPr txBox="1">
                  <a:spLocks/>
                </p:cNvSpPr>
                <p:nvPr/>
              </p:nvSpPr>
              <p:spPr>
                <a:xfrm>
                  <a:off x="4998578" y="3819130"/>
                  <a:ext cx="279501" cy="225063"/>
                </a:xfrm>
                <a:prstGeom prst="rect">
                  <a:avLst/>
                </a:prstGeom>
              </p:spPr>
              <p:txBody>
                <a:bodyPr vert="horz" wrap="non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色</a:t>
                  </a:r>
                  <a:r>
                    <a:rPr lang="en-US" altLang="ja-JP" sz="1100" dirty="0">
                      <a:latin typeface="Candara" panose="020E0502030303020204" pitchFamily="34" charset="0"/>
                      <a:ea typeface="Meiryo UI" panose="020B0604030504040204" pitchFamily="50" charset="-128"/>
                    </a:rPr>
                    <a:t>2</a:t>
                  </a:r>
                  <a:endParaRPr lang="ja-JP" altLang="en-US" sz="1100" dirty="0">
                    <a:latin typeface="Candara" panose="020E0502030303020204" pitchFamily="34" charset="0"/>
                    <a:ea typeface="Meiryo UI" panose="020B0604030504040204" pitchFamily="50" charset="-128"/>
                  </a:endParaRPr>
                </a:p>
              </p:txBody>
            </p:sp>
          </p:grpSp>
        </p:grpSp>
      </p:grpSp>
      <p:cxnSp>
        <p:nvCxnSpPr>
          <p:cNvPr id="152" name="直線コネクタ 151">
            <a:extLst>
              <a:ext uri="{FF2B5EF4-FFF2-40B4-BE49-F238E27FC236}">
                <a16:creationId xmlns:a16="http://schemas.microsoft.com/office/drawing/2014/main" id="{848B4067-0D1D-6AF9-39E5-1C7800A907B0}"/>
              </a:ext>
            </a:extLst>
          </p:cNvPr>
          <p:cNvCxnSpPr>
            <a:cxnSpLocks/>
          </p:cNvCxnSpPr>
          <p:nvPr/>
        </p:nvCxnSpPr>
        <p:spPr>
          <a:xfrm flipH="1">
            <a:off x="4061460" y="4197117"/>
            <a:ext cx="331309" cy="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grpSp>
        <p:nvGrpSpPr>
          <p:cNvPr id="168" name="グループ化 167">
            <a:extLst>
              <a:ext uri="{FF2B5EF4-FFF2-40B4-BE49-F238E27FC236}">
                <a16:creationId xmlns:a16="http://schemas.microsoft.com/office/drawing/2014/main" id="{B709251B-8846-C9FE-506B-87B861ADCF7C}"/>
              </a:ext>
            </a:extLst>
          </p:cNvPr>
          <p:cNvGrpSpPr/>
          <p:nvPr/>
        </p:nvGrpSpPr>
        <p:grpSpPr>
          <a:xfrm>
            <a:off x="4395722" y="5027662"/>
            <a:ext cx="2099772" cy="709170"/>
            <a:chOff x="4395722" y="5241022"/>
            <a:chExt cx="2099772" cy="709170"/>
          </a:xfrm>
        </p:grpSpPr>
        <p:sp>
          <p:nvSpPr>
            <p:cNvPr id="157" name="テキスト ボックス 156">
              <a:extLst>
                <a:ext uri="{FF2B5EF4-FFF2-40B4-BE49-F238E27FC236}">
                  <a16:creationId xmlns:a16="http://schemas.microsoft.com/office/drawing/2014/main" id="{72553804-FF1A-240C-AD67-8C652365B8A0}"/>
                </a:ext>
              </a:extLst>
            </p:cNvPr>
            <p:cNvSpPr txBox="1">
              <a:spLocks/>
            </p:cNvSpPr>
            <p:nvPr/>
          </p:nvSpPr>
          <p:spPr>
            <a:xfrm>
              <a:off x="4492752" y="5241022"/>
              <a:ext cx="2002742" cy="709170"/>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ct val="8182"/>
                </a:spcBef>
                <a:spcAft>
                  <a:spcPct val="8182"/>
                </a:spcAft>
              </a:pPr>
              <a:r>
                <a:rPr lang="en-US" altLang="ja-JP" sz="1100" b="1" u="sng" dirty="0">
                  <a:latin typeface="Candara" panose="020E0502030303020204" pitchFamily="34" charset="0"/>
                  <a:ea typeface="Meiryo UI" panose="020B0604030504040204" pitchFamily="50" charset="-128"/>
                </a:rPr>
                <a:t>Point</a:t>
              </a:r>
            </a:p>
            <a:p>
              <a:pPr>
                <a:spcBef>
                  <a:spcPct val="8182"/>
                </a:spcBef>
                <a:spcAft>
                  <a:spcPct val="8182"/>
                </a:spcAft>
              </a:pPr>
              <a:r>
                <a:rPr lang="ja-JP" altLang="en-US" sz="1100" dirty="0">
                  <a:latin typeface="Candara" panose="020E0502030303020204" pitchFamily="34" charset="0"/>
                  <a:ea typeface="Meiryo UI" panose="020B0604030504040204" pitchFamily="50" charset="-128"/>
                </a:rPr>
                <a:t>記号の挿入で円に記号が入っているものは、色</a:t>
              </a:r>
              <a:r>
                <a:rPr lang="en-US" altLang="ja-JP" sz="1100" dirty="0">
                  <a:latin typeface="Candara" panose="020E0502030303020204" pitchFamily="34" charset="0"/>
                  <a:ea typeface="Meiryo UI" panose="020B0604030504040204" pitchFamily="50" charset="-128"/>
                </a:rPr>
                <a:t>1=</a:t>
              </a:r>
              <a:r>
                <a:rPr lang="ja-JP" altLang="en-US" sz="1100" dirty="0">
                  <a:latin typeface="Candara" panose="020E0502030303020204" pitchFamily="34" charset="0"/>
                  <a:ea typeface="Meiryo UI" panose="020B0604030504040204" pitchFamily="50" charset="-128"/>
                </a:rPr>
                <a:t>記号の色、色</a:t>
              </a:r>
              <a:r>
                <a:rPr lang="en-US" altLang="ja-JP" sz="1100" dirty="0">
                  <a:latin typeface="Candara" panose="020E0502030303020204" pitchFamily="34" charset="0"/>
                  <a:ea typeface="Meiryo UI" panose="020B0604030504040204" pitchFamily="50" charset="-128"/>
                </a:rPr>
                <a:t>2 = </a:t>
              </a:r>
              <a:r>
                <a:rPr lang="ja-JP" altLang="en-US" sz="1100" dirty="0">
                  <a:latin typeface="Candara" panose="020E0502030303020204" pitchFamily="34" charset="0"/>
                  <a:ea typeface="Meiryo UI" panose="020B0604030504040204" pitchFamily="50" charset="-128"/>
                </a:rPr>
                <a:t>背景円の色となる</a:t>
              </a:r>
            </a:p>
          </p:txBody>
        </p:sp>
        <p:cxnSp>
          <p:nvCxnSpPr>
            <p:cNvPr id="159" name="直線コネクタ 158">
              <a:extLst>
                <a:ext uri="{FF2B5EF4-FFF2-40B4-BE49-F238E27FC236}">
                  <a16:creationId xmlns:a16="http://schemas.microsoft.com/office/drawing/2014/main" id="{E00C9D9B-6E7C-0A89-1F10-4413A6CBA0B6}"/>
                </a:ext>
              </a:extLst>
            </p:cNvPr>
            <p:cNvCxnSpPr>
              <a:cxnSpLocks/>
            </p:cNvCxnSpPr>
            <p:nvPr/>
          </p:nvCxnSpPr>
          <p:spPr>
            <a:xfrm>
              <a:off x="4395722" y="5241022"/>
              <a:ext cx="0" cy="709170"/>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grpSp>
      <p:grpSp>
        <p:nvGrpSpPr>
          <p:cNvPr id="177" name="グループ化 176">
            <a:extLst>
              <a:ext uri="{FF2B5EF4-FFF2-40B4-BE49-F238E27FC236}">
                <a16:creationId xmlns:a16="http://schemas.microsoft.com/office/drawing/2014/main" id="{06A07C9D-1D7E-A4DA-09D9-FB8B3AA1AE61}"/>
              </a:ext>
            </a:extLst>
          </p:cNvPr>
          <p:cNvGrpSpPr/>
          <p:nvPr/>
        </p:nvGrpSpPr>
        <p:grpSpPr>
          <a:xfrm>
            <a:off x="362507" y="4659377"/>
            <a:ext cx="3739787" cy="3015487"/>
            <a:chOff x="188913" y="4659377"/>
            <a:chExt cx="3739787" cy="3015487"/>
          </a:xfrm>
        </p:grpSpPr>
        <p:pic>
          <p:nvPicPr>
            <p:cNvPr id="5" name="図 4">
              <a:extLst>
                <a:ext uri="{FF2B5EF4-FFF2-40B4-BE49-F238E27FC236}">
                  <a16:creationId xmlns:a16="http://schemas.microsoft.com/office/drawing/2014/main" id="{E0581ECA-BC5A-606D-8DA0-460557F18580}"/>
                </a:ext>
              </a:extLst>
            </p:cNvPr>
            <p:cNvPicPr>
              <a:picLocks noChangeAspect="1"/>
            </p:cNvPicPr>
            <p:nvPr/>
          </p:nvPicPr>
          <p:blipFill>
            <a:blip r:embed="rId6"/>
            <a:srcRect b="26900"/>
            <a:stretch/>
          </p:blipFill>
          <p:spPr>
            <a:xfrm>
              <a:off x="188913" y="4659377"/>
              <a:ext cx="3739787" cy="2526283"/>
            </a:xfrm>
            <a:prstGeom prst="rect">
              <a:avLst/>
            </a:prstGeom>
          </p:spPr>
        </p:pic>
        <p:sp>
          <p:nvSpPr>
            <p:cNvPr id="155" name="四角形: 角を丸くする 154">
              <a:extLst>
                <a:ext uri="{FF2B5EF4-FFF2-40B4-BE49-F238E27FC236}">
                  <a16:creationId xmlns:a16="http://schemas.microsoft.com/office/drawing/2014/main" id="{6170E256-200A-7F7E-506D-0A44D373FC68}"/>
                </a:ext>
              </a:extLst>
            </p:cNvPr>
            <p:cNvSpPr/>
            <p:nvPr/>
          </p:nvSpPr>
          <p:spPr>
            <a:xfrm>
              <a:off x="188913" y="4954772"/>
              <a:ext cx="1834959" cy="940060"/>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pic>
          <p:nvPicPr>
            <p:cNvPr id="164" name="図 163">
              <a:extLst>
                <a:ext uri="{FF2B5EF4-FFF2-40B4-BE49-F238E27FC236}">
                  <a16:creationId xmlns:a16="http://schemas.microsoft.com/office/drawing/2014/main" id="{317E88DE-622D-FE2F-AFAA-BDA73AD27654}"/>
                </a:ext>
              </a:extLst>
            </p:cNvPr>
            <p:cNvPicPr>
              <a:picLocks noChangeAspect="1"/>
            </p:cNvPicPr>
            <p:nvPr/>
          </p:nvPicPr>
          <p:blipFill>
            <a:blip r:embed="rId6"/>
            <a:srcRect t="83552" b="1808"/>
            <a:stretch/>
          </p:blipFill>
          <p:spPr>
            <a:xfrm>
              <a:off x="188913" y="7162800"/>
              <a:ext cx="3739787" cy="505968"/>
            </a:xfrm>
            <a:prstGeom prst="rect">
              <a:avLst/>
            </a:prstGeom>
          </p:spPr>
        </p:pic>
        <p:sp>
          <p:nvSpPr>
            <p:cNvPr id="165" name="四角形: 角を丸くする 164">
              <a:extLst>
                <a:ext uri="{FF2B5EF4-FFF2-40B4-BE49-F238E27FC236}">
                  <a16:creationId xmlns:a16="http://schemas.microsoft.com/office/drawing/2014/main" id="{004FDDE6-D4F6-B6E5-DA9D-159CC8735111}"/>
                </a:ext>
              </a:extLst>
            </p:cNvPr>
            <p:cNvSpPr/>
            <p:nvPr/>
          </p:nvSpPr>
          <p:spPr>
            <a:xfrm>
              <a:off x="188913" y="7417556"/>
              <a:ext cx="2987103" cy="257308"/>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100" b="1" dirty="0" err="1">
                <a:solidFill>
                  <a:schemeClr val="bg1"/>
                </a:solidFill>
                <a:latin typeface="Candara" panose="020E0502030303020204" pitchFamily="34" charset="0"/>
                <a:ea typeface="Meiryo UI" panose="020B0604030504040204" pitchFamily="50" charset="-128"/>
              </a:endParaRPr>
            </a:p>
          </p:txBody>
        </p:sp>
      </p:grpSp>
      <p:cxnSp>
        <p:nvCxnSpPr>
          <p:cNvPr id="166" name="コネクタ: カギ線 165">
            <a:extLst>
              <a:ext uri="{FF2B5EF4-FFF2-40B4-BE49-F238E27FC236}">
                <a16:creationId xmlns:a16="http://schemas.microsoft.com/office/drawing/2014/main" id="{DF40503E-8836-289B-9E5D-D2278686D323}"/>
              </a:ext>
            </a:extLst>
          </p:cNvPr>
          <p:cNvCxnSpPr>
            <a:cxnSpLocks/>
            <a:stCxn id="169" idx="1"/>
          </p:cNvCxnSpPr>
          <p:nvPr/>
        </p:nvCxnSpPr>
        <p:spPr>
          <a:xfrm rot="10800000" flipV="1">
            <a:off x="2881884" y="5514340"/>
            <a:ext cx="1514856" cy="1855724"/>
          </a:xfrm>
          <a:prstGeom prst="bentConnector2">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sp>
        <p:nvSpPr>
          <p:cNvPr id="169" name="正方形/長方形 168">
            <a:extLst>
              <a:ext uri="{FF2B5EF4-FFF2-40B4-BE49-F238E27FC236}">
                <a16:creationId xmlns:a16="http://schemas.microsoft.com/office/drawing/2014/main" id="{62763542-3C49-1CCA-0845-325028FA26FB}"/>
              </a:ext>
            </a:extLst>
          </p:cNvPr>
          <p:cNvSpPr/>
          <p:nvPr/>
        </p:nvSpPr>
        <p:spPr>
          <a:xfrm>
            <a:off x="4396740" y="5405120"/>
            <a:ext cx="109220" cy="218440"/>
          </a:xfrm>
          <a:prstGeom prst="rect">
            <a:avLst/>
          </a:prstGeom>
          <a:noFill/>
          <a:ln w="381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endParaRPr>
          </a:p>
        </p:txBody>
      </p:sp>
      <p:cxnSp>
        <p:nvCxnSpPr>
          <p:cNvPr id="162" name="直線コネクタ 161">
            <a:extLst>
              <a:ext uri="{FF2B5EF4-FFF2-40B4-BE49-F238E27FC236}">
                <a16:creationId xmlns:a16="http://schemas.microsoft.com/office/drawing/2014/main" id="{2CA65538-7FB2-99E0-1DEC-7FF70D7303AD}"/>
              </a:ext>
            </a:extLst>
          </p:cNvPr>
          <p:cNvCxnSpPr>
            <a:cxnSpLocks/>
          </p:cNvCxnSpPr>
          <p:nvPr/>
        </p:nvCxnSpPr>
        <p:spPr>
          <a:xfrm flipH="1">
            <a:off x="2255520" y="5367549"/>
            <a:ext cx="2137249" cy="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87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FF1C1-FEB6-2005-1122-5BD47B9150F8}"/>
            </a:ext>
          </a:extLst>
        </p:cNvPr>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27B9092-B147-C82A-7A58-B4D515F43C18}"/>
              </a:ext>
            </a:extLst>
          </p:cNvPr>
          <p:cNvGraphicFramePr>
            <a:graphicFrameLocks noChangeAspect="1"/>
          </p:cNvGraphicFramePr>
          <p:nvPr>
            <p:custDataLst>
              <p:tags r:id="rId1"/>
            </p:custDataLst>
            <p:extLst>
              <p:ext uri="{D42A27DB-BD31-4B8C-83A1-F6EECF244321}">
                <p14:modId xmlns:p14="http://schemas.microsoft.com/office/powerpoint/2010/main" val="3642942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512" imgH="514" progId="TCLayout.ActiveDocument.1">
                  <p:embed/>
                </p:oleObj>
              </mc:Choice>
              <mc:Fallback>
                <p:oleObj name="think-cellスライド" r:id="rId3" imgW="512" imgH="514" progId="TCLayout.ActiveDocument.1">
                  <p:embed/>
                  <p:pic>
                    <p:nvPicPr>
                      <p:cNvPr id="8" name="think-cell data - do not delete" hidden="1">
                        <a:extLst>
                          <a:ext uri="{FF2B5EF4-FFF2-40B4-BE49-F238E27FC236}">
                            <a16:creationId xmlns:a16="http://schemas.microsoft.com/office/drawing/2014/main" id="{8564BAAE-6393-24AB-9B74-32554F63467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タイトル 6">
            <a:extLst>
              <a:ext uri="{FF2B5EF4-FFF2-40B4-BE49-F238E27FC236}">
                <a16:creationId xmlns:a16="http://schemas.microsoft.com/office/drawing/2014/main" id="{6BC5CB0F-701F-73AA-497A-AA7880F646E6}"/>
              </a:ext>
            </a:extLst>
          </p:cNvPr>
          <p:cNvSpPr>
            <a:spLocks noGrp="1"/>
          </p:cNvSpPr>
          <p:nvPr>
            <p:ph type="title"/>
          </p:nvPr>
        </p:nvSpPr>
        <p:spPr>
          <a:xfrm>
            <a:off x="188914" y="236539"/>
            <a:ext cx="6480174" cy="550540"/>
          </a:xfrm>
        </p:spPr>
        <p:txBody>
          <a:bodyPr vert="horz">
            <a:noAutofit/>
          </a:bodyPr>
          <a:lstStyle/>
          <a:p>
            <a:r>
              <a:rPr lang="ja-JP" altLang="en-US" dirty="0"/>
              <a:t>追加機能の設定</a:t>
            </a:r>
          </a:p>
        </p:txBody>
      </p:sp>
      <p:sp>
        <p:nvSpPr>
          <p:cNvPr id="172" name="正方形/長方形 171">
            <a:extLst>
              <a:ext uri="{FF2B5EF4-FFF2-40B4-BE49-F238E27FC236}">
                <a16:creationId xmlns:a16="http://schemas.microsoft.com/office/drawing/2014/main" id="{8D996B9C-9B1E-3060-FE48-FDBC19127CD3}"/>
              </a:ext>
            </a:extLst>
          </p:cNvPr>
          <p:cNvSpPr/>
          <p:nvPr/>
        </p:nvSpPr>
        <p:spPr>
          <a:xfrm>
            <a:off x="4580735" y="9693040"/>
            <a:ext cx="126199" cy="212960"/>
          </a:xfrm>
          <a:prstGeom prst="rect">
            <a:avLst/>
          </a:prstGeom>
          <a:noFill/>
          <a:ln w="3810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tx1"/>
              </a:solidFill>
              <a:latin typeface="Candara" panose="020E0502030303020204" pitchFamily="34" charset="0"/>
              <a:ea typeface="Meiryo UI" panose="020B0604030504040204" pitchFamily="50" charset="-128"/>
            </a:endParaRPr>
          </a:p>
        </p:txBody>
      </p:sp>
      <p:sp>
        <p:nvSpPr>
          <p:cNvPr id="184" name="テキスト ボックス 183">
            <a:extLst>
              <a:ext uri="{FF2B5EF4-FFF2-40B4-BE49-F238E27FC236}">
                <a16:creationId xmlns:a16="http://schemas.microsoft.com/office/drawing/2014/main" id="{65121F47-CDFC-379E-54BF-22F3D8B777DF}"/>
              </a:ext>
            </a:extLst>
          </p:cNvPr>
          <p:cNvSpPr txBox="1">
            <a:spLocks/>
          </p:cNvSpPr>
          <p:nvPr/>
        </p:nvSpPr>
        <p:spPr>
          <a:xfrm>
            <a:off x="188914" y="748030"/>
            <a:ext cx="6480174" cy="225053"/>
          </a:xfrm>
          <a:prstGeom prst="rect">
            <a:avLst/>
          </a:prstGeom>
        </p:spPr>
        <p:txBody>
          <a:bodyPr vert="horz" wrap="square" lIns="36000" tIns="36000" rIns="36000" bIns="36000" rtlCol="0">
            <a:spAutoFit/>
          </a:bodyPr>
          <a:lstStyle>
            <a:lvl1pPr lvl="0" indent="0">
              <a:lnSpc>
                <a:spcPct val="90000"/>
              </a:lnSpc>
              <a:spcBef>
                <a:spcPts val="1000"/>
              </a:spcBef>
              <a:buFont typeface="游ゴシック Medium" panose="020B0500000000000000" pitchFamily="50" charset="-128"/>
              <a:buNone/>
              <a:defRPr lang="ja-JP" altLang="en-US" sz="1600" dirty="0" smtClean="0">
                <a:latin typeface="Meiryo UI" panose="020B0604030504040204" pitchFamily="50" charset="-128"/>
                <a:ea typeface="Meiryo UI" panose="020B060403050404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ct val="5000"/>
              </a:spcBef>
              <a:spcAft>
                <a:spcPct val="5000"/>
              </a:spcAft>
            </a:pPr>
            <a:r>
              <a:rPr lang="ja-JP" altLang="en-US" sz="1100" dirty="0"/>
              <a:t>一部の追加機能については、詳細設定を変更可能です</a:t>
            </a:r>
          </a:p>
        </p:txBody>
      </p:sp>
      <p:pic>
        <p:nvPicPr>
          <p:cNvPr id="2" name="図 1">
            <a:extLst>
              <a:ext uri="{FF2B5EF4-FFF2-40B4-BE49-F238E27FC236}">
                <a16:creationId xmlns:a16="http://schemas.microsoft.com/office/drawing/2014/main" id="{B8B89547-BE9A-32F9-9234-E40896CCA144}"/>
              </a:ext>
            </a:extLst>
          </p:cNvPr>
          <p:cNvPicPr>
            <a:picLocks noChangeAspect="1"/>
          </p:cNvPicPr>
          <p:nvPr/>
        </p:nvPicPr>
        <p:blipFill>
          <a:blip r:embed="rId5"/>
          <a:srcRect l="6397" t="12000" r="6201" b="8889"/>
          <a:stretch/>
        </p:blipFill>
        <p:spPr>
          <a:xfrm>
            <a:off x="334963" y="4559399"/>
            <a:ext cx="5567997" cy="3325850"/>
          </a:xfrm>
          <a:prstGeom prst="rect">
            <a:avLst/>
          </a:prstGeom>
          <a:ln w="9525">
            <a:solidFill>
              <a:prstClr val="black"/>
            </a:solidFill>
          </a:ln>
        </p:spPr>
      </p:pic>
      <p:sp>
        <p:nvSpPr>
          <p:cNvPr id="3" name="テキスト ボックス 2">
            <a:extLst>
              <a:ext uri="{FF2B5EF4-FFF2-40B4-BE49-F238E27FC236}">
                <a16:creationId xmlns:a16="http://schemas.microsoft.com/office/drawing/2014/main" id="{2CEF2BB6-0147-76D7-0CD1-F719118EF475}"/>
              </a:ext>
            </a:extLst>
          </p:cNvPr>
          <p:cNvSpPr txBox="1"/>
          <p:nvPr/>
        </p:nvSpPr>
        <p:spPr>
          <a:xfrm>
            <a:off x="387763" y="2908337"/>
            <a:ext cx="4886960" cy="1307400"/>
          </a:xfrm>
          <a:prstGeom prst="rect">
            <a:avLst/>
          </a:prstGeom>
          <a:noFill/>
          <a:extLst>
            <a:ext uri="{909E8E84-426E-40DD-AFC4-6F175D3DCCD1}">
              <a14:hiddenFill xmlns:a14="http://schemas.microsoft.com/office/drawing/2010/main">
                <a:solidFill>
                  <a:srgbClr val="FFFFFF">
                    <a:alpha val="0"/>
                  </a:srgbClr>
                </a:solidFill>
              </a14:hiddenFill>
            </a:ext>
          </a:extLst>
        </p:spPr>
        <p:txBody>
          <a:bodyPr vert="horz" lIns="36000" tIns="36000" rIns="36000" bIns="36000" rtlCol="0">
            <a:spAutoFit/>
          </a:bodyPr>
          <a:lstStyle>
            <a:lvl1pPr lvl="0" indent="0">
              <a:lnSpc>
                <a:spcPct val="90000"/>
              </a:lnSpc>
              <a:spcBef>
                <a:spcPts val="1000"/>
              </a:spcBef>
              <a:buFont typeface="游ゴシック Medium" panose="020B0500000000000000" pitchFamily="50" charset="-128"/>
              <a:buNone/>
              <a:defRPr lang="ja-JP" altLang="en-US" sz="1600" dirty="0" smtClean="0">
                <a:latin typeface="Meiryo UI" panose="020B0604030504040204" pitchFamily="50" charset="-128"/>
                <a:ea typeface="Meiryo UI" panose="020B060403050404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1" indent="0">
              <a:buNone/>
            </a:pPr>
            <a:r>
              <a:rPr lang="ja-JP" altLang="en-US" sz="1100" dirty="0">
                <a:solidFill>
                  <a:srgbClr val="282828"/>
                </a:solidFill>
              </a:rPr>
              <a:t>設定したい機能を選択し、各機能の設定をする</a:t>
            </a:r>
            <a:endParaRPr lang="en-US" altLang="ja-JP" sz="1100" dirty="0">
              <a:solidFill>
                <a:srgbClr val="282828"/>
              </a:solidFill>
            </a:endParaRPr>
          </a:p>
          <a:p>
            <a:pPr lvl="1"/>
            <a:r>
              <a:rPr lang="ja-JP" altLang="en-US" sz="1100" b="1" dirty="0">
                <a:solidFill>
                  <a:srgbClr val="282828"/>
                </a:solidFill>
              </a:rPr>
              <a:t>太字のみ色付け</a:t>
            </a:r>
            <a:r>
              <a:rPr lang="ja-JP" altLang="en-US" sz="1100" dirty="0">
                <a:solidFill>
                  <a:srgbClr val="282828"/>
                </a:solidFill>
              </a:rPr>
              <a:t>：太字のフォントの色を選択</a:t>
            </a:r>
            <a:endParaRPr lang="en-US" altLang="ja-JP" sz="1100" dirty="0">
              <a:solidFill>
                <a:srgbClr val="282828"/>
              </a:solidFill>
            </a:endParaRPr>
          </a:p>
          <a:p>
            <a:pPr lvl="1"/>
            <a:r>
              <a:rPr lang="ja-JP" altLang="en-US" sz="1100" b="1" dirty="0">
                <a:solidFill>
                  <a:srgbClr val="282828"/>
                </a:solidFill>
              </a:rPr>
              <a:t>既定のテキストボックスの追加</a:t>
            </a:r>
            <a:r>
              <a:rPr lang="ja-JP" altLang="en-US" sz="1100" dirty="0">
                <a:solidFill>
                  <a:srgbClr val="282828"/>
                </a:solidFill>
              </a:rPr>
              <a:t>：フォントサイズを選択</a:t>
            </a:r>
            <a:endParaRPr lang="en-US" altLang="ja-JP" sz="1100" dirty="0">
              <a:solidFill>
                <a:srgbClr val="282828"/>
              </a:solidFill>
            </a:endParaRPr>
          </a:p>
          <a:p>
            <a:pPr lvl="1"/>
            <a:r>
              <a:rPr lang="ja-JP" altLang="en-US" sz="1100" b="1" dirty="0">
                <a:solidFill>
                  <a:srgbClr val="282828"/>
                </a:solidFill>
              </a:rPr>
              <a:t>タイトルボックスの追加</a:t>
            </a:r>
            <a:r>
              <a:rPr lang="ja-JP" altLang="en-US" sz="1100" dirty="0">
                <a:solidFill>
                  <a:srgbClr val="282828"/>
                </a:solidFill>
              </a:rPr>
              <a:t>：左揃え</a:t>
            </a:r>
            <a:r>
              <a:rPr lang="en-US" altLang="ja-JP" sz="1100" dirty="0">
                <a:solidFill>
                  <a:srgbClr val="282828"/>
                </a:solidFill>
              </a:rPr>
              <a:t>/</a:t>
            </a:r>
            <a:r>
              <a:rPr lang="ja-JP" altLang="en-US" sz="1100" dirty="0">
                <a:solidFill>
                  <a:srgbClr val="282828"/>
                </a:solidFill>
              </a:rPr>
              <a:t>中央揃え、線の太さ、フォントサイズを選択</a:t>
            </a:r>
            <a:endParaRPr lang="en-US" altLang="ja-JP" sz="1100" dirty="0">
              <a:solidFill>
                <a:srgbClr val="282828"/>
              </a:solidFill>
            </a:endParaRPr>
          </a:p>
          <a:p>
            <a:pPr lvl="1"/>
            <a:r>
              <a:rPr lang="ja-JP" altLang="en-US" sz="1100" b="1" dirty="0">
                <a:solidFill>
                  <a:srgbClr val="282828"/>
                </a:solidFill>
              </a:rPr>
              <a:t>注釈の追加</a:t>
            </a:r>
            <a:r>
              <a:rPr lang="ja-JP" altLang="en-US" sz="1100" dirty="0">
                <a:solidFill>
                  <a:srgbClr val="282828"/>
                </a:solidFill>
              </a:rPr>
              <a:t>：注釈の挿入位置、フォントサイズを選択</a:t>
            </a:r>
            <a:endParaRPr lang="en-US" altLang="ja-JP" sz="1100" dirty="0">
              <a:solidFill>
                <a:srgbClr val="282828"/>
              </a:solidFill>
            </a:endParaRPr>
          </a:p>
          <a:p>
            <a:pPr lvl="1"/>
            <a:r>
              <a:rPr lang="ja-JP" altLang="en-US" sz="1100" b="1" dirty="0">
                <a:solidFill>
                  <a:srgbClr val="282828"/>
                </a:solidFill>
              </a:rPr>
              <a:t>出典の追加</a:t>
            </a:r>
            <a:r>
              <a:rPr lang="ja-JP" altLang="en-US" sz="1100" dirty="0">
                <a:solidFill>
                  <a:srgbClr val="282828"/>
                </a:solidFill>
              </a:rPr>
              <a:t>：出典の挿入位置、フォントサイズを選択</a:t>
            </a:r>
            <a:endParaRPr lang="en-US" altLang="ja-JP" sz="1100" dirty="0">
              <a:solidFill>
                <a:srgbClr val="282828"/>
              </a:solidFill>
            </a:endParaRPr>
          </a:p>
        </p:txBody>
      </p:sp>
      <p:grpSp>
        <p:nvGrpSpPr>
          <p:cNvPr id="17" name="グループ化 16">
            <a:extLst>
              <a:ext uri="{FF2B5EF4-FFF2-40B4-BE49-F238E27FC236}">
                <a16:creationId xmlns:a16="http://schemas.microsoft.com/office/drawing/2014/main" id="{32E010FB-BA79-5C4A-3AD2-FF7CD2415A1D}"/>
              </a:ext>
            </a:extLst>
          </p:cNvPr>
          <p:cNvGrpSpPr>
            <a:grpSpLocks/>
          </p:cNvGrpSpPr>
          <p:nvPr/>
        </p:nvGrpSpPr>
        <p:grpSpPr>
          <a:xfrm>
            <a:off x="188913" y="2900968"/>
            <a:ext cx="210757" cy="215444"/>
            <a:chOff x="603250" y="1238250"/>
            <a:chExt cx="444500" cy="444500"/>
          </a:xfrm>
        </p:grpSpPr>
        <p:sp>
          <p:nvSpPr>
            <p:cNvPr id="18" name="楕円 17">
              <a:extLst>
                <a:ext uri="{FF2B5EF4-FFF2-40B4-BE49-F238E27FC236}">
                  <a16:creationId xmlns:a16="http://schemas.microsoft.com/office/drawing/2014/main" id="{E5A4A98F-EBE8-8DB7-3C05-5D628D7DFD8B}"/>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en-US" altLang="ja-JP" b="1" dirty="0">
                <a:solidFill>
                  <a:schemeClr val="bg1"/>
                </a:solidFill>
                <a:latin typeface="Candara" panose="020E0502030303020204" pitchFamily="34" charset="0"/>
                <a:ea typeface="Meiryo UI" panose="020B0604030504040204" pitchFamily="50" charset="-128"/>
              </a:endParaRPr>
            </a:p>
          </p:txBody>
        </p:sp>
        <p:sp>
          <p:nvSpPr>
            <p:cNvPr id="19" name="正方形/長方形 18">
              <a:extLst>
                <a:ext uri="{FF2B5EF4-FFF2-40B4-BE49-F238E27FC236}">
                  <a16:creationId xmlns:a16="http://schemas.microsoft.com/office/drawing/2014/main" id="{A8CBFCA2-4924-763F-34D9-60A7A7997FE5}"/>
                </a:ext>
              </a:extLst>
            </p:cNvPr>
            <p:cNvSpPr/>
            <p:nvPr/>
          </p:nvSpPr>
          <p:spPr>
            <a:xfrm>
              <a:off x="747267" y="1272738"/>
              <a:ext cx="156467" cy="3755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2</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grpSp>
        <p:nvGrpSpPr>
          <p:cNvPr id="21" name="グループ化 20">
            <a:extLst>
              <a:ext uri="{FF2B5EF4-FFF2-40B4-BE49-F238E27FC236}">
                <a16:creationId xmlns:a16="http://schemas.microsoft.com/office/drawing/2014/main" id="{A23F68DE-4209-EE9F-BD98-D6F246A08A95}"/>
              </a:ext>
            </a:extLst>
          </p:cNvPr>
          <p:cNvGrpSpPr/>
          <p:nvPr/>
        </p:nvGrpSpPr>
        <p:grpSpPr>
          <a:xfrm>
            <a:off x="2465687" y="1507803"/>
            <a:ext cx="2017927" cy="1055193"/>
            <a:chOff x="2695144" y="1145409"/>
            <a:chExt cx="2017927" cy="1055193"/>
          </a:xfrm>
        </p:grpSpPr>
        <p:pic>
          <p:nvPicPr>
            <p:cNvPr id="22" name="図 21">
              <a:extLst>
                <a:ext uri="{FF2B5EF4-FFF2-40B4-BE49-F238E27FC236}">
                  <a16:creationId xmlns:a16="http://schemas.microsoft.com/office/drawing/2014/main" id="{D74C6092-483B-64DE-0426-CA6849B86990}"/>
                </a:ext>
              </a:extLst>
            </p:cNvPr>
            <p:cNvPicPr>
              <a:picLocks noChangeAspect="1"/>
            </p:cNvPicPr>
            <p:nvPr/>
          </p:nvPicPr>
          <p:blipFill>
            <a:blip r:embed="rId6"/>
            <a:stretch>
              <a:fillRect/>
            </a:stretch>
          </p:blipFill>
          <p:spPr>
            <a:xfrm>
              <a:off x="2695144" y="1145409"/>
              <a:ext cx="2017927" cy="1055193"/>
            </a:xfrm>
            <a:prstGeom prst="rect">
              <a:avLst/>
            </a:prstGeom>
            <a:ln w="6350">
              <a:solidFill>
                <a:prstClr val="black"/>
              </a:solidFill>
            </a:ln>
          </p:spPr>
        </p:pic>
        <p:pic>
          <p:nvPicPr>
            <p:cNvPr id="23" name="図 22">
              <a:extLst>
                <a:ext uri="{FF2B5EF4-FFF2-40B4-BE49-F238E27FC236}">
                  <a16:creationId xmlns:a16="http://schemas.microsoft.com/office/drawing/2014/main" id="{5BDA9209-4F8A-DBE2-A3FC-3FAEE81AC077}"/>
                </a:ext>
              </a:extLst>
            </p:cNvPr>
            <p:cNvPicPr>
              <a:picLocks noChangeAspect="1"/>
            </p:cNvPicPr>
            <p:nvPr/>
          </p:nvPicPr>
          <p:blipFill>
            <a:blip r:embed="rId7"/>
            <a:srcRect l="82445" t="4568" b="89630"/>
            <a:stretch/>
          </p:blipFill>
          <p:spPr>
            <a:xfrm>
              <a:off x="4264979" y="1145409"/>
              <a:ext cx="448092" cy="100307"/>
            </a:xfrm>
            <a:prstGeom prst="rect">
              <a:avLst/>
            </a:prstGeom>
            <a:ln w="38100">
              <a:noFill/>
            </a:ln>
            <a:extLst>
              <a:ext uri="{91240B29-F687-4F45-9708-019B960494DF}">
                <a14:hiddenLine xmlns:a14="http://schemas.microsoft.com/office/drawing/2010/main" w="3175">
                  <a:solidFill>
                    <a:prstClr val="black"/>
                  </a:solidFill>
                </a14:hiddenLine>
              </a:ext>
            </a:extLst>
          </p:spPr>
        </p:pic>
      </p:grpSp>
      <p:sp>
        <p:nvSpPr>
          <p:cNvPr id="24" name="四角形: 角を丸くする 23">
            <a:extLst>
              <a:ext uri="{FF2B5EF4-FFF2-40B4-BE49-F238E27FC236}">
                <a16:creationId xmlns:a16="http://schemas.microsoft.com/office/drawing/2014/main" id="{7AD134B3-7837-CC9B-98B2-21C2A5DFF7CF}"/>
              </a:ext>
            </a:extLst>
          </p:cNvPr>
          <p:cNvSpPr/>
          <p:nvPr/>
        </p:nvSpPr>
        <p:spPr>
          <a:xfrm>
            <a:off x="2525176" y="2136345"/>
            <a:ext cx="629486" cy="421694"/>
          </a:xfrm>
          <a:prstGeom prst="roundRect">
            <a:avLst/>
          </a:prstGeom>
          <a:noFill/>
          <a:ln w="1905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latin typeface="Candara" panose="020E0502030303020204" pitchFamily="34" charset="0"/>
              <a:ea typeface="Meiryo UI" panose="020B0604030504040204" pitchFamily="50" charset="-128"/>
            </a:endParaRPr>
          </a:p>
        </p:txBody>
      </p:sp>
      <p:cxnSp>
        <p:nvCxnSpPr>
          <p:cNvPr id="25" name="直線コネクタ 24">
            <a:extLst>
              <a:ext uri="{FF2B5EF4-FFF2-40B4-BE49-F238E27FC236}">
                <a16:creationId xmlns:a16="http://schemas.microsoft.com/office/drawing/2014/main" id="{1A2DC7AD-155E-C952-E6C7-A33FB120B97C}"/>
              </a:ext>
            </a:extLst>
          </p:cNvPr>
          <p:cNvCxnSpPr>
            <a:cxnSpLocks/>
          </p:cNvCxnSpPr>
          <p:nvPr/>
        </p:nvCxnSpPr>
        <p:spPr>
          <a:xfrm>
            <a:off x="2225707" y="2208185"/>
            <a:ext cx="211836" cy="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7C1A52E-297F-59FA-2613-83DCFDAE3033}"/>
              </a:ext>
            </a:extLst>
          </p:cNvPr>
          <p:cNvCxnSpPr>
            <a:cxnSpLocks/>
          </p:cNvCxnSpPr>
          <p:nvPr/>
        </p:nvCxnSpPr>
        <p:spPr>
          <a:xfrm>
            <a:off x="2235199" y="1997654"/>
            <a:ext cx="0" cy="377412"/>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8EA62AB-9C85-4C34-F02C-747D1B34DB9F}"/>
              </a:ext>
            </a:extLst>
          </p:cNvPr>
          <p:cNvSpPr txBox="1">
            <a:spLocks/>
          </p:cNvSpPr>
          <p:nvPr/>
        </p:nvSpPr>
        <p:spPr>
          <a:xfrm>
            <a:off x="387763" y="1997654"/>
            <a:ext cx="1847436" cy="377412"/>
          </a:xfrm>
          <a:prstGeom prst="rect">
            <a:avLst/>
          </a:prstGeom>
        </p:spPr>
        <p:txBody>
          <a:bodyPr vert="horz" wrap="square" lIns="36005" tIns="36005" rIns="36005" bIns="36005" rtlCol="0">
            <a:noAutofit/>
          </a:bodyPr>
          <a:lstStyle>
            <a:lvl1pPr lvl="0" indent="0">
              <a:lnSpc>
                <a:spcPct val="90000"/>
              </a:lnSpc>
              <a:spcBef>
                <a:spcPts val="1000"/>
              </a:spcBef>
              <a:buFont typeface="游ゴシック Medium" panose="020B0500000000000000" pitchFamily="50" charset="-128"/>
              <a:buNone/>
              <a:defRPr lang="ja-JP" altLang="en-US" sz="1600" dirty="0" smtClean="0">
                <a:latin typeface="ＭＳ Ｐゴシック" panose="020B0600070205080204" pitchFamily="50" charset="-128"/>
                <a:ea typeface="ＭＳ Ｐゴシック" panose="020B0600070205080204" pitchFamily="50" charset="-128"/>
              </a:defRPr>
            </a:lvl1pPr>
            <a:lvl2pPr marL="136525" lvl="1" indent="-136525">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2pPr>
            <a:lvl3pPr marL="316800" lvl="2"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3pPr>
            <a:lvl4pPr marL="496800" lvl="3"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4pPr>
            <a:lvl5pPr marL="676800" lvl="4" indent="-136800">
              <a:lnSpc>
                <a:spcPct val="90000"/>
              </a:lnSpc>
              <a:spcBef>
                <a:spcPts val="500"/>
              </a:spcBef>
              <a:buFont typeface="游ゴシック Medium" panose="020B0500000000000000" pitchFamily="50" charset="-128"/>
              <a:buChar char="•"/>
              <a:defRPr lang="ja-JP" altLang="en-US" sz="1600" dirty="0">
                <a:latin typeface="ＭＳ Ｐゴシック" panose="020B0600070205080204" pitchFamily="50" charset="-128"/>
                <a:ea typeface="ＭＳ Ｐゴシック" panose="020B060007020508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sz="1100" dirty="0">
                <a:latin typeface="Candara" panose="020E0502030303020204" pitchFamily="34" charset="0"/>
                <a:ea typeface="Meiryo UI" panose="020B0604030504040204" pitchFamily="50" charset="-128"/>
              </a:rPr>
              <a:t>ダッシュボードでショートカットの追加を選択する</a:t>
            </a:r>
          </a:p>
        </p:txBody>
      </p:sp>
      <p:grpSp>
        <p:nvGrpSpPr>
          <p:cNvPr id="28" name="グループ化 27">
            <a:extLst>
              <a:ext uri="{FF2B5EF4-FFF2-40B4-BE49-F238E27FC236}">
                <a16:creationId xmlns:a16="http://schemas.microsoft.com/office/drawing/2014/main" id="{2FB8765F-1A13-E322-DCF2-E272918158B7}"/>
              </a:ext>
            </a:extLst>
          </p:cNvPr>
          <p:cNvGrpSpPr/>
          <p:nvPr/>
        </p:nvGrpSpPr>
        <p:grpSpPr>
          <a:xfrm>
            <a:off x="188913" y="1997654"/>
            <a:ext cx="210757" cy="215444"/>
            <a:chOff x="603250" y="1233308"/>
            <a:chExt cx="444500" cy="454385"/>
          </a:xfrm>
        </p:grpSpPr>
        <p:sp>
          <p:nvSpPr>
            <p:cNvPr id="29" name="楕円 28">
              <a:extLst>
                <a:ext uri="{FF2B5EF4-FFF2-40B4-BE49-F238E27FC236}">
                  <a16:creationId xmlns:a16="http://schemas.microsoft.com/office/drawing/2014/main" id="{DCF10A2F-7F2C-8C69-D9F1-782E4194F460}"/>
                </a:ext>
              </a:extLst>
            </p:cNvPr>
            <p:cNvSpPr/>
            <p:nvPr/>
          </p:nvSpPr>
          <p:spPr>
            <a:xfrm>
              <a:off x="603250" y="1238250"/>
              <a:ext cx="444500" cy="444500"/>
            </a:xfrm>
            <a:prstGeom prst="ellipse">
              <a:avLst/>
            </a:prstGeom>
            <a:solidFill>
              <a:srgbClr val="8E66C9"/>
            </a:solidFill>
            <a:ln w="952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400" b="1" dirty="0" err="1">
                <a:solidFill>
                  <a:schemeClr val="bg1"/>
                </a:solidFill>
                <a:latin typeface="Candara" panose="020E0502030303020204" pitchFamily="34" charset="0"/>
                <a:ea typeface="Meiryo UI" panose="020B0604030504040204" pitchFamily="50" charset="-128"/>
              </a:endParaRPr>
            </a:p>
          </p:txBody>
        </p:sp>
        <p:sp>
          <p:nvSpPr>
            <p:cNvPr id="30" name="正方形/長方形 29">
              <a:extLst>
                <a:ext uri="{FF2B5EF4-FFF2-40B4-BE49-F238E27FC236}">
                  <a16:creationId xmlns:a16="http://schemas.microsoft.com/office/drawing/2014/main" id="{5B4946CF-2C93-8255-049F-3882A29B0D5A}"/>
                </a:ext>
              </a:extLst>
            </p:cNvPr>
            <p:cNvSpPr/>
            <p:nvPr/>
          </p:nvSpPr>
          <p:spPr>
            <a:xfrm>
              <a:off x="762957" y="1233308"/>
              <a:ext cx="125091" cy="45438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bg1"/>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en-US" altLang="ja-JP" sz="1400" b="1" dirty="0">
                  <a:solidFill>
                    <a:srgbClr val="FFFFFF"/>
                  </a:solidFill>
                  <a:latin typeface="Candara" panose="020E0502030303020204" pitchFamily="34" charset="0"/>
                  <a:ea typeface="Meiryo UI" panose="020B0604030504040204" pitchFamily="50" charset="-128"/>
                </a:rPr>
                <a:t>1</a:t>
              </a:r>
              <a:endParaRPr kumimoji="1" lang="ja-JP" altLang="en-US" sz="1400" b="1" dirty="0" err="1">
                <a:solidFill>
                  <a:srgbClr val="FFFFFF"/>
                </a:solidFill>
                <a:latin typeface="Candara" panose="020E0502030303020204" pitchFamily="34" charset="0"/>
                <a:ea typeface="Meiryo UI" panose="020B0604030504040204" pitchFamily="50" charset="-128"/>
              </a:endParaRPr>
            </a:p>
          </p:txBody>
        </p:sp>
      </p:grpSp>
      <p:grpSp>
        <p:nvGrpSpPr>
          <p:cNvPr id="31" name="グループ化 30">
            <a:extLst>
              <a:ext uri="{FF2B5EF4-FFF2-40B4-BE49-F238E27FC236}">
                <a16:creationId xmlns:a16="http://schemas.microsoft.com/office/drawing/2014/main" id="{5325B676-CE35-7944-47F3-8D54A0BC3D17}"/>
              </a:ext>
            </a:extLst>
          </p:cNvPr>
          <p:cNvGrpSpPr/>
          <p:nvPr/>
        </p:nvGrpSpPr>
        <p:grpSpPr>
          <a:xfrm>
            <a:off x="188912" y="1137719"/>
            <a:ext cx="6480175" cy="209264"/>
            <a:chOff x="2540000" y="2457736"/>
            <a:chExt cx="3175000" cy="209264"/>
          </a:xfrm>
        </p:grpSpPr>
        <p:cxnSp>
          <p:nvCxnSpPr>
            <p:cNvPr id="32" name="直線コネクタ 31">
              <a:extLst>
                <a:ext uri="{FF2B5EF4-FFF2-40B4-BE49-F238E27FC236}">
                  <a16:creationId xmlns:a16="http://schemas.microsoft.com/office/drawing/2014/main" id="{69C8F461-B831-76DD-9013-A8CA021E23DD}"/>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49BB2D64-5FBD-58BE-64F4-CDEBE75ED6AA}"/>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400" b="1" dirty="0">
                  <a:latin typeface="Candara" panose="020E0502030303020204" pitchFamily="34" charset="0"/>
                  <a:ea typeface="Meiryo UI" panose="020B0604030504040204" pitchFamily="50" charset="-128"/>
                </a:rPr>
                <a:t>追加機能の設定方法</a:t>
              </a:r>
            </a:p>
          </p:txBody>
        </p:sp>
      </p:grpSp>
      <p:cxnSp>
        <p:nvCxnSpPr>
          <p:cNvPr id="35" name="直線コネクタ 34">
            <a:extLst>
              <a:ext uri="{FF2B5EF4-FFF2-40B4-BE49-F238E27FC236}">
                <a16:creationId xmlns:a16="http://schemas.microsoft.com/office/drawing/2014/main" id="{2FF5466C-6FCD-04E1-1F9E-09C1B83225A8}"/>
              </a:ext>
            </a:extLst>
          </p:cNvPr>
          <p:cNvCxnSpPr>
            <a:cxnSpLocks/>
          </p:cNvCxnSpPr>
          <p:nvPr/>
        </p:nvCxnSpPr>
        <p:spPr>
          <a:xfrm>
            <a:off x="3469147" y="4215737"/>
            <a:ext cx="0" cy="649340"/>
          </a:xfrm>
          <a:prstGeom prst="line">
            <a:avLst/>
          </a:prstGeom>
          <a:noFill/>
          <a:ln w="9525" cap="flat" cmpd="sng" algn="ctr">
            <a:solidFill>
              <a:schemeClr val="accent2"/>
            </a:solidFill>
            <a:prstDash val="solid"/>
            <a:miter lim="800000"/>
            <a:headEnd type="none"/>
            <a:tailEnd type="oval"/>
          </a:ln>
          <a:effectLst/>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DF8C1597-9481-F84D-D530-0E1445DF9B18}"/>
              </a:ext>
            </a:extLst>
          </p:cNvPr>
          <p:cNvCxnSpPr>
            <a:cxnSpLocks/>
          </p:cNvCxnSpPr>
          <p:nvPr/>
        </p:nvCxnSpPr>
        <p:spPr>
          <a:xfrm>
            <a:off x="188912" y="4215737"/>
            <a:ext cx="5085811" cy="0"/>
          </a:xfrm>
          <a:prstGeom prst="line">
            <a:avLst/>
          </a:prstGeom>
          <a:noFill/>
          <a:ln w="9525" cap="flat" cmpd="sng" algn="ctr">
            <a:solidFill>
              <a:schemeClr val="accent2"/>
            </a:solidFill>
            <a:prstDash val="solid"/>
            <a:miter lim="800000"/>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29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think-cell data - do not delete" hidden="1">
            <a:extLst>
              <a:ext uri="{FF2B5EF4-FFF2-40B4-BE49-F238E27FC236}">
                <a16:creationId xmlns:a16="http://schemas.microsoft.com/office/drawing/2014/main" id="{DF698900-BCE7-ABF0-FBAB-3A1188309CF9}"/>
              </a:ext>
            </a:extLst>
          </p:cNvPr>
          <p:cNvGraphicFramePr>
            <a:graphicFrameLocks noChangeAspect="1"/>
          </p:cNvGraphicFramePr>
          <p:nvPr>
            <p:custDataLst>
              <p:tags r:id="rId1"/>
            </p:custDataLst>
            <p:extLst>
              <p:ext uri="{D42A27DB-BD31-4B8C-83A1-F6EECF244321}">
                <p14:modId xmlns:p14="http://schemas.microsoft.com/office/powerpoint/2010/main" val="29383785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291" imgH="294" progId="TCLayout.ActiveDocument.1">
                  <p:embed/>
                </p:oleObj>
              </mc:Choice>
              <mc:Fallback>
                <p:oleObj name="think-cellスライド" r:id="rId3" imgW="291" imgH="2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27" name="Picture 2" descr="TextBoxInsertMenu">
            <a:extLst>
              <a:ext uri="{FF2B5EF4-FFF2-40B4-BE49-F238E27FC236}">
                <a16:creationId xmlns:a16="http://schemas.microsoft.com/office/drawing/2014/main" id="{694F7EC9-978C-EF27-BBBA-70ACDFB0F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1934" y="4685917"/>
            <a:ext cx="383467" cy="383467"/>
          </a:xfrm>
          <a:prstGeom prst="rect">
            <a:avLst/>
          </a:prstGeom>
          <a:noFill/>
          <a:extLst>
            <a:ext uri="{909E8E84-426E-40DD-AFC4-6F175D3DCCD1}">
              <a14:hiddenFill xmlns:a14="http://schemas.microsoft.com/office/drawing/2010/main">
                <a:solidFill>
                  <a:srgbClr val="FFFFFF"/>
                </a:solidFill>
              </a14:hiddenFill>
            </a:ext>
          </a:extLst>
        </p:spPr>
      </p:pic>
      <p:pic>
        <p:nvPicPr>
          <p:cNvPr id="426" name="Picture 4" descr="PasteByAppendingTable">
            <a:extLst>
              <a:ext uri="{FF2B5EF4-FFF2-40B4-BE49-F238E27FC236}">
                <a16:creationId xmlns:a16="http://schemas.microsoft.com/office/drawing/2014/main" id="{60276DD9-F194-F3C1-A1B8-2E25BC3BBC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5206" y="5006765"/>
            <a:ext cx="276923" cy="276923"/>
          </a:xfrm>
          <a:prstGeom prst="rect">
            <a:avLst/>
          </a:prstGeom>
          <a:noFill/>
          <a:extLst>
            <a:ext uri="{909E8E84-426E-40DD-AFC4-6F175D3DCCD1}">
              <a14:hiddenFill xmlns:a14="http://schemas.microsoft.com/office/drawing/2010/main">
                <a:solidFill>
                  <a:srgbClr val="FFFFFF"/>
                </a:solidFill>
              </a14:hiddenFill>
            </a:ext>
          </a:extLst>
        </p:spPr>
      </p:pic>
      <p:sp>
        <p:nvSpPr>
          <p:cNvPr id="414" name="正方形/長方形 413">
            <a:extLst>
              <a:ext uri="{FF2B5EF4-FFF2-40B4-BE49-F238E27FC236}">
                <a16:creationId xmlns:a16="http://schemas.microsoft.com/office/drawing/2014/main" id="{5E8EEE10-F2B6-93F2-CC82-ACDF3914C21C}"/>
              </a:ext>
            </a:extLst>
          </p:cNvPr>
          <p:cNvSpPr>
            <a:spLocks/>
          </p:cNvSpPr>
          <p:nvPr/>
        </p:nvSpPr>
        <p:spPr>
          <a:xfrm>
            <a:off x="3596086" y="7046079"/>
            <a:ext cx="255163" cy="178614"/>
          </a:xfrm>
          <a:prstGeom prst="rect">
            <a:avLst/>
          </a:prstGeom>
          <a:solidFill>
            <a:schemeClr val="bg2">
              <a:lumMod val="40000"/>
              <a:lumOff val="6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endParaRPr>
          </a:p>
        </p:txBody>
      </p:sp>
      <p:sp>
        <p:nvSpPr>
          <p:cNvPr id="415" name="楕円 414">
            <a:extLst>
              <a:ext uri="{FF2B5EF4-FFF2-40B4-BE49-F238E27FC236}">
                <a16:creationId xmlns:a16="http://schemas.microsoft.com/office/drawing/2014/main" id="{F151E303-7E52-07C3-A845-13A8C4CBF595}"/>
              </a:ext>
            </a:extLst>
          </p:cNvPr>
          <p:cNvSpPr/>
          <p:nvPr/>
        </p:nvSpPr>
        <p:spPr>
          <a:xfrm>
            <a:off x="3619785" y="7332326"/>
            <a:ext cx="207765" cy="207766"/>
          </a:xfrm>
          <a:prstGeom prst="ellipse">
            <a:avLst/>
          </a:prstGeom>
          <a:solidFill>
            <a:schemeClr val="bg2">
              <a:lumMod val="40000"/>
              <a:lumOff val="6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endParaRPr>
          </a:p>
        </p:txBody>
      </p:sp>
      <p:sp>
        <p:nvSpPr>
          <p:cNvPr id="416" name="二等辺三角形 415">
            <a:extLst>
              <a:ext uri="{FF2B5EF4-FFF2-40B4-BE49-F238E27FC236}">
                <a16:creationId xmlns:a16="http://schemas.microsoft.com/office/drawing/2014/main" id="{E42DB453-7979-F220-1754-2FA1DC637955}"/>
              </a:ext>
            </a:extLst>
          </p:cNvPr>
          <p:cNvSpPr/>
          <p:nvPr/>
        </p:nvSpPr>
        <p:spPr>
          <a:xfrm rot="5400000">
            <a:off x="3624594" y="7634381"/>
            <a:ext cx="198146" cy="155347"/>
          </a:xfrm>
          <a:prstGeom prst="triangle">
            <a:avLst/>
          </a:prstGeom>
          <a:solidFill>
            <a:schemeClr val="bg2">
              <a:lumMod val="40000"/>
              <a:lumOff val="6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endParaRPr>
          </a:p>
        </p:txBody>
      </p:sp>
      <p:cxnSp>
        <p:nvCxnSpPr>
          <p:cNvPr id="417" name="直線コネクタ 416">
            <a:extLst>
              <a:ext uri="{FF2B5EF4-FFF2-40B4-BE49-F238E27FC236}">
                <a16:creationId xmlns:a16="http://schemas.microsoft.com/office/drawing/2014/main" id="{E36B3857-260B-583C-B764-E130ABAD5D52}"/>
              </a:ext>
            </a:extLst>
          </p:cNvPr>
          <p:cNvCxnSpPr>
            <a:cxnSpLocks/>
          </p:cNvCxnSpPr>
          <p:nvPr/>
        </p:nvCxnSpPr>
        <p:spPr>
          <a:xfrm>
            <a:off x="3611670" y="8011106"/>
            <a:ext cx="223994" cy="0"/>
          </a:xfrm>
          <a:prstGeom prst="line">
            <a:avLst/>
          </a:prstGeom>
          <a:ln w="19050">
            <a:solidFill>
              <a:schemeClr val="tx2"/>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18" name="直線コネクタ 417">
            <a:extLst>
              <a:ext uri="{FF2B5EF4-FFF2-40B4-BE49-F238E27FC236}">
                <a16:creationId xmlns:a16="http://schemas.microsoft.com/office/drawing/2014/main" id="{6A3A18CB-FD2F-F333-D47D-9C81ED831A71}"/>
              </a:ext>
            </a:extLst>
          </p:cNvPr>
          <p:cNvCxnSpPr>
            <a:cxnSpLocks/>
          </p:cNvCxnSpPr>
          <p:nvPr/>
        </p:nvCxnSpPr>
        <p:spPr>
          <a:xfrm>
            <a:off x="3723667" y="8152972"/>
            <a:ext cx="0" cy="177615"/>
          </a:xfrm>
          <a:prstGeom prst="line">
            <a:avLst/>
          </a:prstGeom>
          <a:ln w="1905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19" name="直線コネクタ 418">
            <a:extLst>
              <a:ext uri="{FF2B5EF4-FFF2-40B4-BE49-F238E27FC236}">
                <a16:creationId xmlns:a16="http://schemas.microsoft.com/office/drawing/2014/main" id="{18A58C64-EAC3-8DD8-D53F-F09EC997EF43}"/>
              </a:ext>
            </a:extLst>
          </p:cNvPr>
          <p:cNvCxnSpPr>
            <a:cxnSpLocks/>
          </p:cNvCxnSpPr>
          <p:nvPr/>
        </p:nvCxnSpPr>
        <p:spPr>
          <a:xfrm>
            <a:off x="3611670" y="8540380"/>
            <a:ext cx="223994" cy="0"/>
          </a:xfrm>
          <a:prstGeom prst="line">
            <a:avLst/>
          </a:prstGeom>
          <a:ln w="1905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20" name="図 419">
            <a:extLst>
              <a:ext uri="{FF2B5EF4-FFF2-40B4-BE49-F238E27FC236}">
                <a16:creationId xmlns:a16="http://schemas.microsoft.com/office/drawing/2014/main" id="{55FF97B5-843B-6964-4108-6B8090A2AEE2}"/>
              </a:ext>
            </a:extLst>
          </p:cNvPr>
          <p:cNvPicPr>
            <a:picLocks/>
          </p:cNvPicPr>
          <p:nvPr/>
        </p:nvPicPr>
        <p:blipFill rotWithShape="1">
          <a:blip r:embed="rId7"/>
          <a:srcRect l="17974" t="21333" r="17289" b="22351"/>
          <a:stretch/>
        </p:blipFill>
        <p:spPr>
          <a:xfrm>
            <a:off x="3593811" y="5606051"/>
            <a:ext cx="259712" cy="261648"/>
          </a:xfrm>
          <a:prstGeom prst="rect">
            <a:avLst/>
          </a:prstGeom>
        </p:spPr>
      </p:pic>
      <p:pic>
        <p:nvPicPr>
          <p:cNvPr id="421" name="Picture 2" descr="PivotChartLegendShowHide">
            <a:extLst>
              <a:ext uri="{FF2B5EF4-FFF2-40B4-BE49-F238E27FC236}">
                <a16:creationId xmlns:a16="http://schemas.microsoft.com/office/drawing/2014/main" id="{4C1D3632-3C3C-D537-9073-0675D3F038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8764" y="6717813"/>
            <a:ext cx="309807" cy="309807"/>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4" descr="FootnoteInsert">
            <a:extLst>
              <a:ext uri="{FF2B5EF4-FFF2-40B4-BE49-F238E27FC236}">
                <a16:creationId xmlns:a16="http://schemas.microsoft.com/office/drawing/2014/main" id="{1A3743AD-529B-B593-AF1F-7D21E147E2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1152" y="5898234"/>
            <a:ext cx="245030" cy="245030"/>
          </a:xfrm>
          <a:prstGeom prst="rect">
            <a:avLst/>
          </a:prstGeom>
          <a:noFill/>
          <a:extLst>
            <a:ext uri="{909E8E84-426E-40DD-AFC4-6F175D3DCCD1}">
              <a14:hiddenFill xmlns:a14="http://schemas.microsoft.com/office/drawing/2010/main">
                <a:solidFill>
                  <a:srgbClr val="FFFFFF"/>
                </a:solidFill>
              </a14:hiddenFill>
            </a:ext>
          </a:extLst>
        </p:spPr>
      </p:pic>
      <p:pic>
        <p:nvPicPr>
          <p:cNvPr id="423" name="Picture 6" descr="FootnotesEndnotesShow">
            <a:extLst>
              <a:ext uri="{FF2B5EF4-FFF2-40B4-BE49-F238E27FC236}">
                <a16:creationId xmlns:a16="http://schemas.microsoft.com/office/drawing/2014/main" id="{FD587AEF-A60B-6961-0ADF-A5B5C8EF2D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8764" y="6130645"/>
            <a:ext cx="309807" cy="309807"/>
          </a:xfrm>
          <a:prstGeom prst="rect">
            <a:avLst/>
          </a:prstGeom>
          <a:noFill/>
          <a:extLst>
            <a:ext uri="{909E8E84-426E-40DD-AFC4-6F175D3DCCD1}">
              <a14:hiddenFill xmlns:a14="http://schemas.microsoft.com/office/drawing/2010/main">
                <a:solidFill>
                  <a:srgbClr val="FFFFFF"/>
                </a:solidFill>
              </a14:hiddenFill>
            </a:ext>
          </a:extLst>
        </p:spPr>
      </p:pic>
      <p:grpSp>
        <p:nvGrpSpPr>
          <p:cNvPr id="398" name="グループ化 397">
            <a:extLst>
              <a:ext uri="{FF2B5EF4-FFF2-40B4-BE49-F238E27FC236}">
                <a16:creationId xmlns:a16="http://schemas.microsoft.com/office/drawing/2014/main" id="{F2C4F08C-BD8F-5E7B-2C84-86DEF2916CC3}"/>
              </a:ext>
            </a:extLst>
          </p:cNvPr>
          <p:cNvGrpSpPr>
            <a:grpSpLocks/>
          </p:cNvGrpSpPr>
          <p:nvPr/>
        </p:nvGrpSpPr>
        <p:grpSpPr>
          <a:xfrm>
            <a:off x="249749" y="7826443"/>
            <a:ext cx="243950" cy="201613"/>
            <a:chOff x="6197098" y="1932330"/>
            <a:chExt cx="657220" cy="542925"/>
          </a:xfrm>
        </p:grpSpPr>
        <p:sp>
          <p:nvSpPr>
            <p:cNvPr id="399" name="フリーフォーム: 図形 398">
              <a:extLst>
                <a:ext uri="{FF2B5EF4-FFF2-40B4-BE49-F238E27FC236}">
                  <a16:creationId xmlns:a16="http://schemas.microsoft.com/office/drawing/2014/main" id="{AB30AA0B-AD02-DE77-5272-CDF4173039AA}"/>
                </a:ext>
              </a:extLst>
            </p:cNvPr>
            <p:cNvSpPr/>
            <p:nvPr/>
          </p:nvSpPr>
          <p:spPr>
            <a:xfrm>
              <a:off x="6510194" y="2223739"/>
              <a:ext cx="344123" cy="251516"/>
            </a:xfrm>
            <a:custGeom>
              <a:avLst/>
              <a:gdLst>
                <a:gd name="connsiteX0" fmla="*/ 237837 w 344123"/>
                <a:gd name="connsiteY0" fmla="*/ 14645 h 251516"/>
                <a:gd name="connsiteX1" fmla="*/ 207533 w 344123"/>
                <a:gd name="connsiteY1" fmla="*/ 15171 h 251516"/>
                <a:gd name="connsiteX2" fmla="*/ 207533 w 344123"/>
                <a:gd name="connsiteY2" fmla="*/ 44948 h 251516"/>
                <a:gd name="connsiteX3" fmla="*/ 270962 w 344123"/>
                <a:gd name="connsiteY3" fmla="*/ 108378 h 251516"/>
                <a:gd name="connsiteX4" fmla="*/ 188995 w 344123"/>
                <a:gd name="connsiteY4" fmla="*/ 108378 h 251516"/>
                <a:gd name="connsiteX5" fmla="*/ 103127 w 344123"/>
                <a:gd name="connsiteY5" fmla="*/ 72809 h 251516"/>
                <a:gd name="connsiteX6" fmla="*/ 30311 w 344123"/>
                <a:gd name="connsiteY6" fmla="*/ 0 h 251516"/>
                <a:gd name="connsiteX7" fmla="*/ 0 w 344123"/>
                <a:gd name="connsiteY7" fmla="*/ 30297 h 251516"/>
                <a:gd name="connsiteX8" fmla="*/ 72816 w 344123"/>
                <a:gd name="connsiteY8" fmla="*/ 103120 h 251516"/>
                <a:gd name="connsiteX9" fmla="*/ 188995 w 344123"/>
                <a:gd name="connsiteY9" fmla="*/ 151240 h 251516"/>
                <a:gd name="connsiteX10" fmla="*/ 270962 w 344123"/>
                <a:gd name="connsiteY10" fmla="*/ 151240 h 251516"/>
                <a:gd name="connsiteX11" fmla="*/ 207533 w 344123"/>
                <a:gd name="connsiteY11" fmla="*/ 214670 h 251516"/>
                <a:gd name="connsiteX12" fmla="*/ 207007 w 344123"/>
                <a:gd name="connsiteY12" fmla="*/ 244974 h 251516"/>
                <a:gd name="connsiteX13" fmla="*/ 237310 w 344123"/>
                <a:gd name="connsiteY13" fmla="*/ 245500 h 251516"/>
                <a:gd name="connsiteX14" fmla="*/ 237837 w 344123"/>
                <a:gd name="connsiteY14" fmla="*/ 244974 h 251516"/>
                <a:gd name="connsiteX15" fmla="*/ 337849 w 344123"/>
                <a:gd name="connsiteY15" fmla="*/ 144961 h 251516"/>
                <a:gd name="connsiteX16" fmla="*/ 337849 w 344123"/>
                <a:gd name="connsiteY16" fmla="*/ 114657 h 2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4123" h="251516">
                  <a:moveTo>
                    <a:pt x="237837" y="14645"/>
                  </a:moveTo>
                  <a:cubicBezTo>
                    <a:pt x="229323" y="6422"/>
                    <a:pt x="215756" y="6658"/>
                    <a:pt x="207533" y="15171"/>
                  </a:cubicBezTo>
                  <a:cubicBezTo>
                    <a:pt x="199512" y="23477"/>
                    <a:pt x="199512" y="36643"/>
                    <a:pt x="207533" y="44948"/>
                  </a:cubicBezTo>
                  <a:lnTo>
                    <a:pt x="270962" y="108378"/>
                  </a:lnTo>
                  <a:lnTo>
                    <a:pt x="188995" y="108378"/>
                  </a:lnTo>
                  <a:cubicBezTo>
                    <a:pt x="156771" y="108464"/>
                    <a:pt x="125851" y="95656"/>
                    <a:pt x="103127" y="72809"/>
                  </a:cubicBezTo>
                  <a:lnTo>
                    <a:pt x="30311" y="0"/>
                  </a:lnTo>
                  <a:lnTo>
                    <a:pt x="0" y="30297"/>
                  </a:lnTo>
                  <a:lnTo>
                    <a:pt x="72816" y="103120"/>
                  </a:lnTo>
                  <a:cubicBezTo>
                    <a:pt x="103564" y="134030"/>
                    <a:pt x="145397" y="151357"/>
                    <a:pt x="188995" y="151240"/>
                  </a:cubicBezTo>
                  <a:lnTo>
                    <a:pt x="270962" y="151240"/>
                  </a:lnTo>
                  <a:lnTo>
                    <a:pt x="207533" y="214670"/>
                  </a:lnTo>
                  <a:cubicBezTo>
                    <a:pt x="199019" y="222892"/>
                    <a:pt x="198783" y="236460"/>
                    <a:pt x="207007" y="244974"/>
                  </a:cubicBezTo>
                  <a:cubicBezTo>
                    <a:pt x="215229" y="253487"/>
                    <a:pt x="228796" y="253723"/>
                    <a:pt x="237310" y="245500"/>
                  </a:cubicBezTo>
                  <a:cubicBezTo>
                    <a:pt x="237489" y="245328"/>
                    <a:pt x="237664" y="245152"/>
                    <a:pt x="237837" y="244974"/>
                  </a:cubicBezTo>
                  <a:lnTo>
                    <a:pt x="337849" y="144961"/>
                  </a:lnTo>
                  <a:cubicBezTo>
                    <a:pt x="346215" y="136592"/>
                    <a:pt x="346215" y="123026"/>
                    <a:pt x="337849" y="114657"/>
                  </a:cubicBezTo>
                  <a:close/>
                </a:path>
              </a:pathLst>
            </a:custGeom>
            <a:solidFill>
              <a:srgbClr val="000000"/>
            </a:solidFill>
            <a:ln w="9525" cap="flat">
              <a:solidFill>
                <a:srgbClr val="000000"/>
              </a:solidFill>
              <a:prstDash val="solid"/>
              <a:miter/>
            </a:ln>
          </p:spPr>
          <p:txBody>
            <a:bodyPr rtlCol="0" anchor="ctr">
              <a:noAutofit/>
            </a:bodyPr>
            <a:lstStyle/>
            <a:p>
              <a:endParaRPr lang="ja-JP" altLang="en-US"/>
            </a:p>
          </p:txBody>
        </p:sp>
        <p:sp>
          <p:nvSpPr>
            <p:cNvPr id="400" name="フリーフォーム: 図形 399">
              <a:extLst>
                <a:ext uri="{FF2B5EF4-FFF2-40B4-BE49-F238E27FC236}">
                  <a16:creationId xmlns:a16="http://schemas.microsoft.com/office/drawing/2014/main" id="{8294B66B-D93F-1613-BF78-72A8DDB7EC35}"/>
                </a:ext>
              </a:extLst>
            </p:cNvPr>
            <p:cNvSpPr/>
            <p:nvPr/>
          </p:nvSpPr>
          <p:spPr>
            <a:xfrm>
              <a:off x="6197098" y="2032079"/>
              <a:ext cx="272691" cy="151240"/>
            </a:xfrm>
            <a:custGeom>
              <a:avLst/>
              <a:gdLst>
                <a:gd name="connsiteX0" fmla="*/ 21431 w 272691"/>
                <a:gd name="connsiteY0" fmla="*/ 42863 h 151240"/>
                <a:gd name="connsiteX1" fmla="*/ 83696 w 272691"/>
                <a:gd name="connsiteY1" fmla="*/ 42863 h 151240"/>
                <a:gd name="connsiteX2" fmla="*/ 169564 w 272691"/>
                <a:gd name="connsiteY2" fmla="*/ 78432 h 151240"/>
                <a:gd name="connsiteX3" fmla="*/ 242380 w 272691"/>
                <a:gd name="connsiteY3" fmla="*/ 151241 h 151240"/>
                <a:gd name="connsiteX4" fmla="*/ 272691 w 272691"/>
                <a:gd name="connsiteY4" fmla="*/ 120944 h 151240"/>
                <a:gd name="connsiteX5" fmla="*/ 199875 w 272691"/>
                <a:gd name="connsiteY5" fmla="*/ 48121 h 151240"/>
                <a:gd name="connsiteX6" fmla="*/ 83696 w 272691"/>
                <a:gd name="connsiteY6" fmla="*/ 1 h 151240"/>
                <a:gd name="connsiteX7" fmla="*/ 21431 w 272691"/>
                <a:gd name="connsiteY7" fmla="*/ 1 h 151240"/>
                <a:gd name="connsiteX8" fmla="*/ 0 w 272691"/>
                <a:gd name="connsiteY8" fmla="*/ 21432 h 151240"/>
                <a:gd name="connsiteX9" fmla="*/ 21431 w 272691"/>
                <a:gd name="connsiteY9" fmla="*/ 42863 h 15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691" h="151240">
                  <a:moveTo>
                    <a:pt x="21431" y="42863"/>
                  </a:moveTo>
                  <a:lnTo>
                    <a:pt x="83696" y="42863"/>
                  </a:lnTo>
                  <a:cubicBezTo>
                    <a:pt x="115920" y="42777"/>
                    <a:pt x="146840" y="55585"/>
                    <a:pt x="169564" y="78432"/>
                  </a:cubicBezTo>
                  <a:lnTo>
                    <a:pt x="242380" y="151241"/>
                  </a:lnTo>
                  <a:lnTo>
                    <a:pt x="272691" y="120944"/>
                  </a:lnTo>
                  <a:lnTo>
                    <a:pt x="199875" y="48121"/>
                  </a:lnTo>
                  <a:cubicBezTo>
                    <a:pt x="169128" y="17211"/>
                    <a:pt x="127294" y="-116"/>
                    <a:pt x="83696" y="1"/>
                  </a:cubicBezTo>
                  <a:lnTo>
                    <a:pt x="21431" y="1"/>
                  </a:lnTo>
                  <a:cubicBezTo>
                    <a:pt x="9595" y="1"/>
                    <a:pt x="0" y="9595"/>
                    <a:pt x="0" y="21432"/>
                  </a:cubicBezTo>
                  <a:cubicBezTo>
                    <a:pt x="0" y="33268"/>
                    <a:pt x="9595" y="42863"/>
                    <a:pt x="21431" y="42863"/>
                  </a:cubicBezTo>
                  <a:close/>
                </a:path>
              </a:pathLst>
            </a:custGeom>
            <a:solidFill>
              <a:srgbClr val="000000"/>
            </a:solidFill>
            <a:ln w="9525" cap="flat">
              <a:solidFill>
                <a:srgbClr val="000000"/>
              </a:solidFill>
              <a:prstDash val="solid"/>
              <a:miter/>
            </a:ln>
          </p:spPr>
          <p:txBody>
            <a:bodyPr rtlCol="0" anchor="ctr">
              <a:noAutofit/>
            </a:bodyPr>
            <a:lstStyle/>
            <a:p>
              <a:endParaRPr lang="ja-JP" altLang="en-US"/>
            </a:p>
          </p:txBody>
        </p:sp>
        <p:sp>
          <p:nvSpPr>
            <p:cNvPr id="401" name="フリーフォーム: 図形 400">
              <a:extLst>
                <a:ext uri="{FF2B5EF4-FFF2-40B4-BE49-F238E27FC236}">
                  <a16:creationId xmlns:a16="http://schemas.microsoft.com/office/drawing/2014/main" id="{412723B3-7259-FAE2-D8D4-2C20F1D539DE}"/>
                </a:ext>
              </a:extLst>
            </p:cNvPr>
            <p:cNvSpPr/>
            <p:nvPr/>
          </p:nvSpPr>
          <p:spPr>
            <a:xfrm>
              <a:off x="6197098" y="1932330"/>
              <a:ext cx="657220" cy="442649"/>
            </a:xfrm>
            <a:custGeom>
              <a:avLst/>
              <a:gdLst>
                <a:gd name="connsiteX0" fmla="*/ 502091 w 657220"/>
                <a:gd name="connsiteY0" fmla="*/ 142612 h 442649"/>
                <a:gd name="connsiteX1" fmla="*/ 584059 w 657220"/>
                <a:gd name="connsiteY1" fmla="*/ 142612 h 442649"/>
                <a:gd name="connsiteX2" fmla="*/ 520629 w 657220"/>
                <a:gd name="connsiteY2" fmla="*/ 206041 h 442649"/>
                <a:gd name="connsiteX3" fmla="*/ 520103 w 657220"/>
                <a:gd name="connsiteY3" fmla="*/ 236345 h 442649"/>
                <a:gd name="connsiteX4" fmla="*/ 550407 w 657220"/>
                <a:gd name="connsiteY4" fmla="*/ 236871 h 442649"/>
                <a:gd name="connsiteX5" fmla="*/ 550933 w 657220"/>
                <a:gd name="connsiteY5" fmla="*/ 236345 h 442649"/>
                <a:gd name="connsiteX6" fmla="*/ 650946 w 657220"/>
                <a:gd name="connsiteY6" fmla="*/ 136332 h 442649"/>
                <a:gd name="connsiteX7" fmla="*/ 650946 w 657220"/>
                <a:gd name="connsiteY7" fmla="*/ 106029 h 442649"/>
                <a:gd name="connsiteX8" fmla="*/ 550933 w 657220"/>
                <a:gd name="connsiteY8" fmla="*/ 6016 h 442649"/>
                <a:gd name="connsiteX9" fmla="*/ 520629 w 657220"/>
                <a:gd name="connsiteY9" fmla="*/ 6543 h 442649"/>
                <a:gd name="connsiteX10" fmla="*/ 520629 w 657220"/>
                <a:gd name="connsiteY10" fmla="*/ 36320 h 442649"/>
                <a:gd name="connsiteX11" fmla="*/ 584059 w 657220"/>
                <a:gd name="connsiteY11" fmla="*/ 99749 h 442649"/>
                <a:gd name="connsiteX12" fmla="*/ 502091 w 657220"/>
                <a:gd name="connsiteY12" fmla="*/ 99749 h 442649"/>
                <a:gd name="connsiteX13" fmla="*/ 385913 w 657220"/>
                <a:gd name="connsiteY13" fmla="*/ 147870 h 442649"/>
                <a:gd name="connsiteX14" fmla="*/ 169564 w 657220"/>
                <a:gd name="connsiteY14" fmla="*/ 364218 h 442649"/>
                <a:gd name="connsiteX15" fmla="*/ 83696 w 657220"/>
                <a:gd name="connsiteY15" fmla="*/ 399787 h 442649"/>
                <a:gd name="connsiteX16" fmla="*/ 21431 w 657220"/>
                <a:gd name="connsiteY16" fmla="*/ 399787 h 442649"/>
                <a:gd name="connsiteX17" fmla="*/ 0 w 657220"/>
                <a:gd name="connsiteY17" fmla="*/ 421218 h 442649"/>
                <a:gd name="connsiteX18" fmla="*/ 21431 w 657220"/>
                <a:gd name="connsiteY18" fmla="*/ 442649 h 442649"/>
                <a:gd name="connsiteX19" fmla="*/ 83696 w 657220"/>
                <a:gd name="connsiteY19" fmla="*/ 442649 h 442649"/>
                <a:gd name="connsiteX20" fmla="*/ 199875 w 657220"/>
                <a:gd name="connsiteY20" fmla="*/ 394529 h 442649"/>
                <a:gd name="connsiteX21" fmla="*/ 416223 w 657220"/>
                <a:gd name="connsiteY21" fmla="*/ 178180 h 442649"/>
                <a:gd name="connsiteX22" fmla="*/ 502091 w 657220"/>
                <a:gd name="connsiteY22" fmla="*/ 142612 h 44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7220" h="442649">
                  <a:moveTo>
                    <a:pt x="502091" y="142612"/>
                  </a:moveTo>
                  <a:lnTo>
                    <a:pt x="584059" y="142612"/>
                  </a:lnTo>
                  <a:lnTo>
                    <a:pt x="520629" y="206041"/>
                  </a:lnTo>
                  <a:cubicBezTo>
                    <a:pt x="512115" y="214264"/>
                    <a:pt x="511880" y="227831"/>
                    <a:pt x="520103" y="236345"/>
                  </a:cubicBezTo>
                  <a:cubicBezTo>
                    <a:pt x="528325" y="244859"/>
                    <a:pt x="541893" y="245095"/>
                    <a:pt x="550407" y="236871"/>
                  </a:cubicBezTo>
                  <a:cubicBezTo>
                    <a:pt x="550585" y="236699"/>
                    <a:pt x="550760" y="236523"/>
                    <a:pt x="550933" y="236345"/>
                  </a:cubicBezTo>
                  <a:lnTo>
                    <a:pt x="650946" y="136332"/>
                  </a:lnTo>
                  <a:cubicBezTo>
                    <a:pt x="659312" y="127963"/>
                    <a:pt x="659312" y="114397"/>
                    <a:pt x="650946" y="106029"/>
                  </a:cubicBezTo>
                  <a:lnTo>
                    <a:pt x="550933" y="6016"/>
                  </a:lnTo>
                  <a:cubicBezTo>
                    <a:pt x="542419" y="-2207"/>
                    <a:pt x="528852" y="-1971"/>
                    <a:pt x="520629" y="6543"/>
                  </a:cubicBezTo>
                  <a:cubicBezTo>
                    <a:pt x="512608" y="14848"/>
                    <a:pt x="512608" y="28015"/>
                    <a:pt x="520629" y="36320"/>
                  </a:cubicBezTo>
                  <a:lnTo>
                    <a:pt x="584059" y="99749"/>
                  </a:lnTo>
                  <a:lnTo>
                    <a:pt x="502091" y="99749"/>
                  </a:lnTo>
                  <a:cubicBezTo>
                    <a:pt x="458493" y="99633"/>
                    <a:pt x="416660" y="116960"/>
                    <a:pt x="385913" y="147870"/>
                  </a:cubicBezTo>
                  <a:lnTo>
                    <a:pt x="169564" y="364218"/>
                  </a:lnTo>
                  <a:cubicBezTo>
                    <a:pt x="146840" y="387065"/>
                    <a:pt x="115920" y="399872"/>
                    <a:pt x="83696" y="399787"/>
                  </a:cubicBezTo>
                  <a:lnTo>
                    <a:pt x="21431" y="399787"/>
                  </a:lnTo>
                  <a:cubicBezTo>
                    <a:pt x="9595" y="399787"/>
                    <a:pt x="0" y="409382"/>
                    <a:pt x="0" y="421218"/>
                  </a:cubicBezTo>
                  <a:cubicBezTo>
                    <a:pt x="0" y="433054"/>
                    <a:pt x="9595" y="442649"/>
                    <a:pt x="21431" y="442649"/>
                  </a:cubicBezTo>
                  <a:lnTo>
                    <a:pt x="83696" y="442649"/>
                  </a:lnTo>
                  <a:cubicBezTo>
                    <a:pt x="127294" y="442766"/>
                    <a:pt x="169128" y="425438"/>
                    <a:pt x="199875" y="394529"/>
                  </a:cubicBezTo>
                  <a:lnTo>
                    <a:pt x="416223" y="178180"/>
                  </a:lnTo>
                  <a:cubicBezTo>
                    <a:pt x="438948" y="155333"/>
                    <a:pt x="469867" y="142526"/>
                    <a:pt x="502091" y="142612"/>
                  </a:cubicBezTo>
                  <a:close/>
                </a:path>
              </a:pathLst>
            </a:custGeom>
            <a:solidFill>
              <a:srgbClr val="000000"/>
            </a:solidFill>
            <a:ln w="9525" cap="flat">
              <a:solidFill>
                <a:srgbClr val="000000"/>
              </a:solidFill>
              <a:prstDash val="solid"/>
              <a:miter/>
            </a:ln>
          </p:spPr>
          <p:txBody>
            <a:bodyPr rtlCol="0" anchor="ctr">
              <a:noAutofit/>
            </a:bodyPr>
            <a:lstStyle/>
            <a:p>
              <a:endParaRPr lang="ja-JP" altLang="en-US"/>
            </a:p>
          </p:txBody>
        </p:sp>
      </p:grpSp>
      <p:pic>
        <p:nvPicPr>
          <p:cNvPr id="402" name="Picture 18" descr="InkColorMoreColorsDialog">
            <a:extLst>
              <a:ext uri="{FF2B5EF4-FFF2-40B4-BE49-F238E27FC236}">
                <a16:creationId xmlns:a16="http://schemas.microsoft.com/office/drawing/2014/main" id="{D56E40F4-41D9-D5C8-094A-299940BCF33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584" y="7209666"/>
            <a:ext cx="322280" cy="322280"/>
          </a:xfrm>
          <a:prstGeom prst="rect">
            <a:avLst/>
          </a:prstGeom>
          <a:noFill/>
          <a:extLst>
            <a:ext uri="{909E8E84-426E-40DD-AFC4-6F175D3DCCD1}">
              <a14:hiddenFill xmlns:a14="http://schemas.microsoft.com/office/drawing/2010/main">
                <a:solidFill>
                  <a:srgbClr val="FFFFFF"/>
                </a:solidFill>
              </a14:hiddenFill>
            </a:ext>
          </a:extLst>
        </p:spPr>
      </p:pic>
      <p:pic>
        <p:nvPicPr>
          <p:cNvPr id="403" name="Picture 20" descr="TableSelectMenu">
            <a:extLst>
              <a:ext uri="{FF2B5EF4-FFF2-40B4-BE49-F238E27FC236}">
                <a16:creationId xmlns:a16="http://schemas.microsoft.com/office/drawing/2014/main" id="{4459D51E-1997-2E8B-AC2C-A5707B5DEDA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446" y="7496724"/>
            <a:ext cx="310557" cy="310557"/>
          </a:xfrm>
          <a:prstGeom prst="rect">
            <a:avLst/>
          </a:prstGeom>
          <a:noFill/>
          <a:extLst>
            <a:ext uri="{909E8E84-426E-40DD-AFC4-6F175D3DCCD1}">
              <a14:hiddenFill xmlns:a14="http://schemas.microsoft.com/office/drawing/2010/main">
                <a:solidFill>
                  <a:srgbClr val="FFFFFF"/>
                </a:solidFill>
              </a14:hiddenFill>
            </a:ext>
          </a:extLst>
        </p:spPr>
      </p:pic>
      <p:pic>
        <p:nvPicPr>
          <p:cNvPr id="406" name="図 405">
            <a:extLst>
              <a:ext uri="{FF2B5EF4-FFF2-40B4-BE49-F238E27FC236}">
                <a16:creationId xmlns:a16="http://schemas.microsoft.com/office/drawing/2014/main" id="{F9B802E8-AED6-5A8B-90E6-DC00895137C1}"/>
              </a:ext>
            </a:extLst>
          </p:cNvPr>
          <p:cNvPicPr>
            <a:picLocks/>
          </p:cNvPicPr>
          <p:nvPr/>
        </p:nvPicPr>
        <p:blipFill rotWithShape="1">
          <a:blip r:embed="rId13"/>
          <a:srcRect r="14307" b="15654"/>
          <a:stretch/>
        </p:blipFill>
        <p:spPr>
          <a:xfrm>
            <a:off x="256983" y="8937752"/>
            <a:ext cx="229482" cy="251526"/>
          </a:xfrm>
          <a:prstGeom prst="rect">
            <a:avLst/>
          </a:prstGeom>
        </p:spPr>
      </p:pic>
      <p:pic>
        <p:nvPicPr>
          <p:cNvPr id="407" name="図 406">
            <a:extLst>
              <a:ext uri="{FF2B5EF4-FFF2-40B4-BE49-F238E27FC236}">
                <a16:creationId xmlns:a16="http://schemas.microsoft.com/office/drawing/2014/main" id="{3387E33F-7827-9A60-6C09-F152646ABCD6}"/>
              </a:ext>
            </a:extLst>
          </p:cNvPr>
          <p:cNvPicPr>
            <a:picLocks/>
          </p:cNvPicPr>
          <p:nvPr/>
        </p:nvPicPr>
        <p:blipFill rotWithShape="1">
          <a:blip r:embed="rId14"/>
          <a:srcRect t="14979" b="15550"/>
          <a:stretch/>
        </p:blipFill>
        <p:spPr>
          <a:xfrm>
            <a:off x="238770" y="8071765"/>
            <a:ext cx="265908" cy="267888"/>
          </a:xfrm>
          <a:prstGeom prst="rect">
            <a:avLst/>
          </a:prstGeom>
        </p:spPr>
      </p:pic>
      <p:pic>
        <p:nvPicPr>
          <p:cNvPr id="408" name="図 407">
            <a:extLst>
              <a:ext uri="{FF2B5EF4-FFF2-40B4-BE49-F238E27FC236}">
                <a16:creationId xmlns:a16="http://schemas.microsoft.com/office/drawing/2014/main" id="{37AAAB0B-9C18-9491-7167-BF8A3095466E}"/>
              </a:ext>
            </a:extLst>
          </p:cNvPr>
          <p:cNvPicPr>
            <a:picLocks/>
          </p:cNvPicPr>
          <p:nvPr/>
        </p:nvPicPr>
        <p:blipFill rotWithShape="1">
          <a:blip r:embed="rId15"/>
          <a:srcRect t="1" r="21309" b="7608"/>
          <a:stretch/>
        </p:blipFill>
        <p:spPr>
          <a:xfrm>
            <a:off x="252266" y="8378739"/>
            <a:ext cx="238916" cy="261866"/>
          </a:xfrm>
          <a:prstGeom prst="rect">
            <a:avLst/>
          </a:prstGeom>
        </p:spPr>
      </p:pic>
      <p:pic>
        <p:nvPicPr>
          <p:cNvPr id="409" name="Picture 4" descr="BulletListDefault">
            <a:extLst>
              <a:ext uri="{FF2B5EF4-FFF2-40B4-BE49-F238E27FC236}">
                <a16:creationId xmlns:a16="http://schemas.microsoft.com/office/drawing/2014/main" id="{82EE27CA-91A6-2DD3-2F2D-176890EE2F9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7946" y="4481003"/>
            <a:ext cx="251442" cy="251442"/>
          </a:xfrm>
          <a:prstGeom prst="rect">
            <a:avLst/>
          </a:prstGeom>
          <a:noFill/>
          <a:extLst>
            <a:ext uri="{909E8E84-426E-40DD-AFC4-6F175D3DCCD1}">
              <a14:hiddenFill xmlns:a14="http://schemas.microsoft.com/office/drawing/2010/main">
                <a:solidFill>
                  <a:srgbClr val="FFFFFF"/>
                </a:solidFill>
              </a14:hiddenFill>
            </a:ext>
          </a:extLst>
        </p:spPr>
      </p:pic>
      <p:grpSp>
        <p:nvGrpSpPr>
          <p:cNvPr id="374" name="グループ化 373">
            <a:extLst>
              <a:ext uri="{FF2B5EF4-FFF2-40B4-BE49-F238E27FC236}">
                <a16:creationId xmlns:a16="http://schemas.microsoft.com/office/drawing/2014/main" id="{67FADF91-3B9E-03DD-5C4A-F64BC2805496}"/>
              </a:ext>
            </a:extLst>
          </p:cNvPr>
          <p:cNvGrpSpPr>
            <a:grpSpLocks/>
          </p:cNvGrpSpPr>
          <p:nvPr/>
        </p:nvGrpSpPr>
        <p:grpSpPr>
          <a:xfrm>
            <a:off x="223749" y="6960047"/>
            <a:ext cx="295950" cy="222353"/>
            <a:chOff x="5122618" y="1939985"/>
            <a:chExt cx="622380" cy="636405"/>
          </a:xfrm>
        </p:grpSpPr>
        <p:sp>
          <p:nvSpPr>
            <p:cNvPr id="375" name="正方形/長方形 374">
              <a:extLst>
                <a:ext uri="{FF2B5EF4-FFF2-40B4-BE49-F238E27FC236}">
                  <a16:creationId xmlns:a16="http://schemas.microsoft.com/office/drawing/2014/main" id="{4FDF7D27-6A2D-0B5C-650A-4E80F30C508A}"/>
                </a:ext>
              </a:extLst>
            </p:cNvPr>
            <p:cNvSpPr/>
            <p:nvPr/>
          </p:nvSpPr>
          <p:spPr>
            <a:xfrm>
              <a:off x="5122618" y="1946997"/>
              <a:ext cx="622380" cy="6223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endParaRPr>
            </a:p>
          </p:txBody>
        </p:sp>
        <p:grpSp>
          <p:nvGrpSpPr>
            <p:cNvPr id="376" name="グループ化 375">
              <a:extLst>
                <a:ext uri="{FF2B5EF4-FFF2-40B4-BE49-F238E27FC236}">
                  <a16:creationId xmlns:a16="http://schemas.microsoft.com/office/drawing/2014/main" id="{B7533809-061C-D5F3-F837-8ED629685CB8}"/>
                </a:ext>
              </a:extLst>
            </p:cNvPr>
            <p:cNvGrpSpPr/>
            <p:nvPr/>
          </p:nvGrpSpPr>
          <p:grpSpPr>
            <a:xfrm>
              <a:off x="5215809" y="1980847"/>
              <a:ext cx="421387" cy="540019"/>
              <a:chOff x="5260529" y="1980847"/>
              <a:chExt cx="421387" cy="540019"/>
            </a:xfrm>
          </p:grpSpPr>
          <p:sp>
            <p:nvSpPr>
              <p:cNvPr id="379" name="フリーフォーム: 図形 378">
                <a:extLst>
                  <a:ext uri="{FF2B5EF4-FFF2-40B4-BE49-F238E27FC236}">
                    <a16:creationId xmlns:a16="http://schemas.microsoft.com/office/drawing/2014/main" id="{960098DD-7E58-B059-EFBC-46DC179C25F3}"/>
                  </a:ext>
                </a:extLst>
              </p:cNvPr>
              <p:cNvSpPr/>
              <p:nvPr/>
            </p:nvSpPr>
            <p:spPr>
              <a:xfrm>
                <a:off x="5401077" y="1980847"/>
                <a:ext cx="280839" cy="411404"/>
              </a:xfrm>
              <a:custGeom>
                <a:avLst/>
                <a:gdLst>
                  <a:gd name="connsiteX0" fmla="*/ 0 w 331777"/>
                  <a:gd name="connsiteY0" fmla="*/ 0 h 458598"/>
                  <a:gd name="connsiteX1" fmla="*/ 278316 w 331777"/>
                  <a:gd name="connsiteY1" fmla="*/ 0 h 458598"/>
                  <a:gd name="connsiteX2" fmla="*/ 331777 w 331777"/>
                  <a:gd name="connsiteY2" fmla="*/ 53461 h 458598"/>
                  <a:gd name="connsiteX3" fmla="*/ 331777 w 331777"/>
                  <a:gd name="connsiteY3" fmla="*/ 458598 h 458598"/>
                  <a:gd name="connsiteX4" fmla="*/ 0 w 331777"/>
                  <a:gd name="connsiteY4" fmla="*/ 458598 h 45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77" h="458598">
                    <a:moveTo>
                      <a:pt x="0" y="0"/>
                    </a:moveTo>
                    <a:lnTo>
                      <a:pt x="278316" y="0"/>
                    </a:lnTo>
                    <a:lnTo>
                      <a:pt x="331777" y="53461"/>
                    </a:lnTo>
                    <a:lnTo>
                      <a:pt x="331777" y="458598"/>
                    </a:lnTo>
                    <a:lnTo>
                      <a:pt x="0" y="45859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72000" tIns="54000" rIns="72000" bIns="54000" rtlCol="0" anchor="ctr">
                <a:noAutofit/>
              </a:bodyPr>
              <a:lstStyle/>
              <a:p>
                <a:pPr algn="l"/>
                <a:endParaRPr kumimoji="1" lang="ja-JP" altLang="en-US" sz="1600" b="1" dirty="0" err="1">
                  <a:solidFill>
                    <a:schemeClr val="bg1"/>
                  </a:solidFill>
                </a:endParaRPr>
              </a:p>
            </p:txBody>
          </p:sp>
          <p:sp>
            <p:nvSpPr>
              <p:cNvPr id="380" name="正方形/長方形 379">
                <a:extLst>
                  <a:ext uri="{FF2B5EF4-FFF2-40B4-BE49-F238E27FC236}">
                    <a16:creationId xmlns:a16="http://schemas.microsoft.com/office/drawing/2014/main" id="{F75B696C-FCA7-D3DE-720E-A3E58CA1D11D}"/>
                  </a:ext>
                </a:extLst>
              </p:cNvPr>
              <p:cNvSpPr/>
              <p:nvPr/>
            </p:nvSpPr>
            <p:spPr>
              <a:xfrm>
                <a:off x="5260529" y="2087664"/>
                <a:ext cx="308417" cy="4332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endParaRPr>
              </a:p>
            </p:txBody>
          </p:sp>
        </p:grpSp>
        <p:pic>
          <p:nvPicPr>
            <p:cNvPr id="377" name="Picture 6" descr="ファイル・書類のコピーのシルエット | 無料のAi・PNG白黒シルエットイラスト">
              <a:extLst>
                <a:ext uri="{FF2B5EF4-FFF2-40B4-BE49-F238E27FC236}">
                  <a16:creationId xmlns:a16="http://schemas.microsoft.com/office/drawing/2014/main" id="{F75859FB-DAF9-B597-9D5D-6825434E63FD}"/>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backgroundRemoval t="13000" b="85167" l="20000" r="80500">
                          <a14:foregroundMark x1="49500" y1="16500" x2="49500" y2="16500"/>
                          <a14:foregroundMark x1="72333" y1="22167" x2="72333" y2="22167"/>
                          <a14:foregroundMark x1="64667" y1="28333" x2="64667" y2="28333"/>
                          <a14:foregroundMark x1="73500" y1="29833" x2="73500" y2="29833"/>
                          <a14:foregroundMark x1="41667" y1="33667" x2="41667" y2="33667"/>
                          <a14:foregroundMark x1="41667" y1="32500" x2="41667" y2="32500"/>
                          <a14:foregroundMark x1="33000" y1="31833" x2="33000" y2="31833"/>
                          <a14:foregroundMark x1="27667" y1="32167" x2="27667" y2="32167"/>
                        </a14:backgroundRemoval>
                      </a14:imgEffect>
                    </a14:imgLayer>
                  </a14:imgProps>
                </a:ext>
                <a:ext uri="{28A0092B-C50C-407E-A947-70E740481C1C}">
                  <a14:useLocalDpi xmlns:a14="http://schemas.microsoft.com/office/drawing/2010/main" val="0"/>
                </a:ext>
              </a:extLst>
            </a:blip>
            <a:srcRect l="19174" t="12909" r="18348" b="13181"/>
            <a:stretch/>
          </p:blipFill>
          <p:spPr bwMode="auto">
            <a:xfrm>
              <a:off x="5164820" y="1939985"/>
              <a:ext cx="537976" cy="63640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78" name="グラフィックス 377" descr="マーカー 単色塗りつぶし">
              <a:extLst>
                <a:ext uri="{FF2B5EF4-FFF2-40B4-BE49-F238E27FC236}">
                  <a16:creationId xmlns:a16="http://schemas.microsoft.com/office/drawing/2014/main" id="{077C1FC6-85D2-C8B9-C901-12D93AECFAD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164820" y="2161540"/>
              <a:ext cx="370840" cy="370840"/>
            </a:xfrm>
            <a:prstGeom prst="rect">
              <a:avLst/>
            </a:prstGeom>
          </p:spPr>
        </p:pic>
      </p:grpSp>
      <p:grpSp>
        <p:nvGrpSpPr>
          <p:cNvPr id="381" name="グループ化 380">
            <a:extLst>
              <a:ext uri="{FF2B5EF4-FFF2-40B4-BE49-F238E27FC236}">
                <a16:creationId xmlns:a16="http://schemas.microsoft.com/office/drawing/2014/main" id="{C635CB26-4AC3-3269-3A86-6971F11ECD36}"/>
              </a:ext>
            </a:extLst>
          </p:cNvPr>
          <p:cNvGrpSpPr/>
          <p:nvPr/>
        </p:nvGrpSpPr>
        <p:grpSpPr>
          <a:xfrm>
            <a:off x="223749" y="6667466"/>
            <a:ext cx="295950" cy="244588"/>
            <a:chOff x="4231463" y="1793063"/>
            <a:chExt cx="775667" cy="775672"/>
          </a:xfrm>
        </p:grpSpPr>
        <p:sp>
          <p:nvSpPr>
            <p:cNvPr id="382" name="正方形/長方形 381">
              <a:extLst>
                <a:ext uri="{FF2B5EF4-FFF2-40B4-BE49-F238E27FC236}">
                  <a16:creationId xmlns:a16="http://schemas.microsoft.com/office/drawing/2014/main" id="{B0C34000-A99C-73FF-BFBD-3EAAB2456A3E}"/>
                </a:ext>
              </a:extLst>
            </p:cNvPr>
            <p:cNvSpPr/>
            <p:nvPr/>
          </p:nvSpPr>
          <p:spPr>
            <a:xfrm>
              <a:off x="4231463" y="1793063"/>
              <a:ext cx="775667" cy="7756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endParaRPr>
            </a:p>
          </p:txBody>
        </p:sp>
        <p:grpSp>
          <p:nvGrpSpPr>
            <p:cNvPr id="383" name="グループ化 382">
              <a:extLst>
                <a:ext uri="{FF2B5EF4-FFF2-40B4-BE49-F238E27FC236}">
                  <a16:creationId xmlns:a16="http://schemas.microsoft.com/office/drawing/2014/main" id="{EDB4C21C-F9B1-277A-B0BC-BA06BB24CA40}"/>
                </a:ext>
              </a:extLst>
            </p:cNvPr>
            <p:cNvGrpSpPr/>
            <p:nvPr/>
          </p:nvGrpSpPr>
          <p:grpSpPr>
            <a:xfrm>
              <a:off x="4313269" y="1806453"/>
              <a:ext cx="612054" cy="762282"/>
              <a:chOff x="4366346" y="1806453"/>
              <a:chExt cx="612054" cy="762282"/>
            </a:xfrm>
          </p:grpSpPr>
          <p:sp>
            <p:nvSpPr>
              <p:cNvPr id="384" name="正方形/長方形 383">
                <a:extLst>
                  <a:ext uri="{FF2B5EF4-FFF2-40B4-BE49-F238E27FC236}">
                    <a16:creationId xmlns:a16="http://schemas.microsoft.com/office/drawing/2014/main" id="{FFF6E88B-C869-FB00-C3F5-ECDB46E1808C}"/>
                  </a:ext>
                </a:extLst>
              </p:cNvPr>
              <p:cNvSpPr/>
              <p:nvPr/>
            </p:nvSpPr>
            <p:spPr>
              <a:xfrm>
                <a:off x="4408631" y="1914246"/>
                <a:ext cx="513889" cy="6085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72000" tIns="54000" rIns="72000" bIns="54000" rtlCol="0" anchor="ctr">
                <a:noAutofit/>
              </a:bodyPr>
              <a:lstStyle/>
              <a:p>
                <a:pPr algn="l"/>
                <a:endParaRPr kumimoji="1" lang="ja-JP" altLang="en-US" sz="1600" b="1" dirty="0" err="1">
                  <a:solidFill>
                    <a:schemeClr val="bg1"/>
                  </a:solidFill>
                </a:endParaRPr>
              </a:p>
            </p:txBody>
          </p:sp>
          <p:grpSp>
            <p:nvGrpSpPr>
              <p:cNvPr id="385" name="グループ化 384">
                <a:extLst>
                  <a:ext uri="{FF2B5EF4-FFF2-40B4-BE49-F238E27FC236}">
                    <a16:creationId xmlns:a16="http://schemas.microsoft.com/office/drawing/2014/main" id="{56E8B7AE-BC76-2B60-8585-16A82A2AA269}"/>
                  </a:ext>
                </a:extLst>
              </p:cNvPr>
              <p:cNvGrpSpPr/>
              <p:nvPr/>
            </p:nvGrpSpPr>
            <p:grpSpPr>
              <a:xfrm>
                <a:off x="4366346" y="1806453"/>
                <a:ext cx="612054" cy="762282"/>
                <a:chOff x="4366346" y="1806453"/>
                <a:chExt cx="612054" cy="762282"/>
              </a:xfrm>
            </p:grpSpPr>
            <p:pic>
              <p:nvPicPr>
                <p:cNvPr id="386" name="グラフィックス 385" descr="クリップボード 単色塗りつぶし">
                  <a:extLst>
                    <a:ext uri="{FF2B5EF4-FFF2-40B4-BE49-F238E27FC236}">
                      <a16:creationId xmlns:a16="http://schemas.microsoft.com/office/drawing/2014/main" id="{F5AC8018-06CD-C7CE-A0E5-26707E296FCF}"/>
                    </a:ext>
                  </a:extLst>
                </p:cNvPr>
                <p:cNvPicPr>
                  <a:picLocks noChangeAspect="1"/>
                </p:cNvPicPr>
                <p:nvPr/>
              </p:nvPicPr>
              <p:blipFill rotWithShape="1">
                <a:blip r:embed="rId21">
                  <a:extLst>
                    <a:ext uri="{96DAC541-7B7A-43D3-8B79-37D633B846F1}">
                      <asvg:svgBlip xmlns:asvg="http://schemas.microsoft.com/office/drawing/2016/SVG/main" r:embed="rId22"/>
                    </a:ext>
                  </a:extLst>
                </a:blip>
                <a:srcRect l="16398" t="7833" r="16935" b="8802"/>
                <a:stretch/>
              </p:blipFill>
              <p:spPr>
                <a:xfrm>
                  <a:off x="4366346" y="1806453"/>
                  <a:ext cx="609600" cy="762282"/>
                </a:xfrm>
                <a:prstGeom prst="rect">
                  <a:avLst/>
                </a:prstGeom>
              </p:spPr>
            </p:pic>
            <p:pic>
              <p:nvPicPr>
                <p:cNvPr id="387" name="グラフィックス 386" descr="マーカー 単色塗りつぶし">
                  <a:extLst>
                    <a:ext uri="{FF2B5EF4-FFF2-40B4-BE49-F238E27FC236}">
                      <a16:creationId xmlns:a16="http://schemas.microsoft.com/office/drawing/2014/main" id="{3FC5DEBD-1F67-4710-C839-70AB96AD8A9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368800" y="1938020"/>
                  <a:ext cx="609600" cy="609600"/>
                </a:xfrm>
                <a:prstGeom prst="rect">
                  <a:avLst/>
                </a:prstGeom>
              </p:spPr>
            </p:pic>
          </p:grpSp>
        </p:grpSp>
      </p:grpSp>
      <p:pic>
        <p:nvPicPr>
          <p:cNvPr id="388" name="図 387">
            <a:extLst>
              <a:ext uri="{FF2B5EF4-FFF2-40B4-BE49-F238E27FC236}">
                <a16:creationId xmlns:a16="http://schemas.microsoft.com/office/drawing/2014/main" id="{19C9A03A-B07F-FE7A-38D2-3FF795172915}"/>
              </a:ext>
            </a:extLst>
          </p:cNvPr>
          <p:cNvPicPr>
            <a:picLocks/>
          </p:cNvPicPr>
          <p:nvPr/>
        </p:nvPicPr>
        <p:blipFill>
          <a:blip r:embed="rId23"/>
          <a:stretch>
            <a:fillRect/>
          </a:stretch>
        </p:blipFill>
        <p:spPr>
          <a:xfrm>
            <a:off x="3605554" y="8718210"/>
            <a:ext cx="236226" cy="236228"/>
          </a:xfrm>
          <a:prstGeom prst="rect">
            <a:avLst/>
          </a:prstGeom>
        </p:spPr>
      </p:pic>
      <p:pic>
        <p:nvPicPr>
          <p:cNvPr id="389" name="図 388">
            <a:extLst>
              <a:ext uri="{FF2B5EF4-FFF2-40B4-BE49-F238E27FC236}">
                <a16:creationId xmlns:a16="http://schemas.microsoft.com/office/drawing/2014/main" id="{1A8414DC-E805-F34A-E5EA-83FEDE7AB112}"/>
              </a:ext>
            </a:extLst>
          </p:cNvPr>
          <p:cNvPicPr>
            <a:picLocks/>
          </p:cNvPicPr>
          <p:nvPr/>
        </p:nvPicPr>
        <p:blipFill>
          <a:blip r:embed="rId24"/>
          <a:stretch>
            <a:fillRect/>
          </a:stretch>
        </p:blipFill>
        <p:spPr>
          <a:xfrm>
            <a:off x="3612403" y="9024339"/>
            <a:ext cx="222529" cy="245391"/>
          </a:xfrm>
          <a:prstGeom prst="rect">
            <a:avLst/>
          </a:prstGeom>
        </p:spPr>
      </p:pic>
      <p:pic>
        <p:nvPicPr>
          <p:cNvPr id="390" name="Picture 2" descr="SizeToControlHeightAndWidth">
            <a:extLst>
              <a:ext uri="{FF2B5EF4-FFF2-40B4-BE49-F238E27FC236}">
                <a16:creationId xmlns:a16="http://schemas.microsoft.com/office/drawing/2014/main" id="{C3A30935-A5B4-5682-9B9F-82360F50A85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8720" y="3607748"/>
            <a:ext cx="306008" cy="306008"/>
          </a:xfrm>
          <a:prstGeom prst="rect">
            <a:avLst/>
          </a:prstGeom>
          <a:noFill/>
          <a:extLst>
            <a:ext uri="{909E8E84-426E-40DD-AFC4-6F175D3DCCD1}">
              <a14:hiddenFill xmlns:a14="http://schemas.microsoft.com/office/drawing/2010/main">
                <a:solidFill>
                  <a:srgbClr val="FFFFFF"/>
                </a:solidFill>
              </a14:hiddenFill>
            </a:ext>
          </a:extLst>
        </p:spPr>
      </p:pic>
      <p:pic>
        <p:nvPicPr>
          <p:cNvPr id="391" name="Picture 4" descr="SizeToControlHeight">
            <a:extLst>
              <a:ext uri="{FF2B5EF4-FFF2-40B4-BE49-F238E27FC236}">
                <a16:creationId xmlns:a16="http://schemas.microsoft.com/office/drawing/2014/main" id="{AC198F87-32C7-5DCB-96F3-64BAE1297B1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8720" y="4156134"/>
            <a:ext cx="306008" cy="306008"/>
          </a:xfrm>
          <a:prstGeom prst="rect">
            <a:avLst/>
          </a:prstGeom>
          <a:noFill/>
          <a:extLst>
            <a:ext uri="{909E8E84-426E-40DD-AFC4-6F175D3DCCD1}">
              <a14:hiddenFill xmlns:a14="http://schemas.microsoft.com/office/drawing/2010/main">
                <a:solidFill>
                  <a:srgbClr val="FFFFFF"/>
                </a:solidFill>
              </a14:hiddenFill>
            </a:ext>
          </a:extLst>
        </p:spPr>
      </p:pic>
      <p:pic>
        <p:nvPicPr>
          <p:cNvPr id="392" name="Picture 10" descr="SizeToControlWidth">
            <a:extLst>
              <a:ext uri="{FF2B5EF4-FFF2-40B4-BE49-F238E27FC236}">
                <a16:creationId xmlns:a16="http://schemas.microsoft.com/office/drawing/2014/main" id="{986DFA25-5F3B-3509-5557-9225210A05D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8720" y="3893091"/>
            <a:ext cx="306008" cy="306008"/>
          </a:xfrm>
          <a:prstGeom prst="rect">
            <a:avLst/>
          </a:prstGeom>
          <a:noFill/>
          <a:extLst>
            <a:ext uri="{909E8E84-426E-40DD-AFC4-6F175D3DCCD1}">
              <a14:hiddenFill xmlns:a14="http://schemas.microsoft.com/office/drawing/2010/main">
                <a:solidFill>
                  <a:srgbClr val="FFFFFF"/>
                </a:solidFill>
              </a14:hiddenFill>
            </a:ext>
          </a:extLst>
        </p:spPr>
      </p:pic>
      <p:pic>
        <p:nvPicPr>
          <p:cNvPr id="393" name="Picture 12" descr="OutlineWeightGallery">
            <a:extLst>
              <a:ext uri="{FF2B5EF4-FFF2-40B4-BE49-F238E27FC236}">
                <a16:creationId xmlns:a16="http://schemas.microsoft.com/office/drawing/2014/main" id="{BA9D63F3-8FE8-C8B8-71B8-0F398AAD695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8720" y="5503724"/>
            <a:ext cx="306008" cy="306008"/>
          </a:xfrm>
          <a:prstGeom prst="rect">
            <a:avLst/>
          </a:prstGeom>
          <a:noFill/>
          <a:extLst>
            <a:ext uri="{909E8E84-426E-40DD-AFC4-6F175D3DCCD1}">
              <a14:hiddenFill xmlns:a14="http://schemas.microsoft.com/office/drawing/2010/main">
                <a:solidFill>
                  <a:srgbClr val="FFFFFF"/>
                </a:solidFill>
              </a14:hiddenFill>
            </a:ext>
          </a:extLst>
        </p:spPr>
      </p:pic>
      <p:pic>
        <p:nvPicPr>
          <p:cNvPr id="394" name="Picture 14" descr="OutlineDashesGallery">
            <a:extLst>
              <a:ext uri="{FF2B5EF4-FFF2-40B4-BE49-F238E27FC236}">
                <a16:creationId xmlns:a16="http://schemas.microsoft.com/office/drawing/2014/main" id="{D13B80AF-8E16-0326-0326-B3B85876E73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18720" y="5790531"/>
            <a:ext cx="306008" cy="306008"/>
          </a:xfrm>
          <a:prstGeom prst="rect">
            <a:avLst/>
          </a:prstGeom>
          <a:noFill/>
          <a:extLst>
            <a:ext uri="{909E8E84-426E-40DD-AFC4-6F175D3DCCD1}">
              <a14:hiddenFill xmlns:a14="http://schemas.microsoft.com/office/drawing/2010/main">
                <a:solidFill>
                  <a:srgbClr val="FFFFFF"/>
                </a:solidFill>
              </a14:hiddenFill>
            </a:ext>
          </a:extLst>
        </p:spPr>
      </p:pic>
      <p:pic>
        <p:nvPicPr>
          <p:cNvPr id="395" name="Picture 16" descr="ArrowsMore">
            <a:extLst>
              <a:ext uri="{FF2B5EF4-FFF2-40B4-BE49-F238E27FC236}">
                <a16:creationId xmlns:a16="http://schemas.microsoft.com/office/drawing/2014/main" id="{7147CCCA-0CE1-C0CA-9419-DB07D508AD81}"/>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8720" y="6077596"/>
            <a:ext cx="306008" cy="306008"/>
          </a:xfrm>
          <a:prstGeom prst="rect">
            <a:avLst/>
          </a:prstGeom>
          <a:noFill/>
          <a:extLst>
            <a:ext uri="{909E8E84-426E-40DD-AFC4-6F175D3DCCD1}">
              <a14:hiddenFill xmlns:a14="http://schemas.microsoft.com/office/drawing/2010/main">
                <a:solidFill>
                  <a:srgbClr val="FFFFFF"/>
                </a:solidFill>
              </a14:hiddenFill>
            </a:ext>
          </a:extLst>
        </p:spPr>
      </p:pic>
      <p:pic>
        <p:nvPicPr>
          <p:cNvPr id="359" name="Picture 36" descr="ObjectBringToFront">
            <a:extLst>
              <a:ext uri="{FF2B5EF4-FFF2-40B4-BE49-F238E27FC236}">
                <a16:creationId xmlns:a16="http://schemas.microsoft.com/office/drawing/2014/main" id="{B9DD7985-ECFF-F72B-919B-D6DB42D907FA}"/>
              </a:ext>
            </a:extLst>
          </p:cNvPr>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0249" y="1617516"/>
            <a:ext cx="322951" cy="325360"/>
          </a:xfrm>
          <a:prstGeom prst="rect">
            <a:avLst/>
          </a:prstGeom>
          <a:noFill/>
          <a:extLst>
            <a:ext uri="{909E8E84-426E-40DD-AFC4-6F175D3DCCD1}">
              <a14:hiddenFill xmlns:a14="http://schemas.microsoft.com/office/drawing/2010/main">
                <a:solidFill>
                  <a:srgbClr val="FFFFFF"/>
                </a:solidFill>
              </a14:hiddenFill>
            </a:ext>
          </a:extLst>
        </p:spPr>
      </p:pic>
      <p:pic>
        <p:nvPicPr>
          <p:cNvPr id="360" name="Picture 52" descr="ObjectSendToBack">
            <a:extLst>
              <a:ext uri="{FF2B5EF4-FFF2-40B4-BE49-F238E27FC236}">
                <a16:creationId xmlns:a16="http://schemas.microsoft.com/office/drawing/2014/main" id="{38A98B93-34C2-6D53-4F02-D1A6E9F90970}"/>
              </a:ext>
            </a:extLst>
          </p:cNvPr>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10249" y="1889780"/>
            <a:ext cx="322951" cy="325360"/>
          </a:xfrm>
          <a:prstGeom prst="rect">
            <a:avLst/>
          </a:prstGeom>
          <a:noFill/>
          <a:extLst>
            <a:ext uri="{909E8E84-426E-40DD-AFC4-6F175D3DCCD1}">
              <a14:hiddenFill xmlns:a14="http://schemas.microsoft.com/office/drawing/2010/main">
                <a:solidFill>
                  <a:srgbClr val="FFFFFF"/>
                </a:solidFill>
              </a14:hiddenFill>
            </a:ext>
          </a:extLst>
        </p:spPr>
      </p:pic>
      <p:pic>
        <p:nvPicPr>
          <p:cNvPr id="361" name="Picture 84" descr="SlideReset">
            <a:extLst>
              <a:ext uri="{FF2B5EF4-FFF2-40B4-BE49-F238E27FC236}">
                <a16:creationId xmlns:a16="http://schemas.microsoft.com/office/drawing/2014/main" id="{799E1DC0-D772-D441-1A12-7BE8CE573B45}"/>
              </a:ext>
            </a:extLst>
          </p:cNvPr>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04401" y="1332739"/>
            <a:ext cx="334646" cy="337141"/>
          </a:xfrm>
          <a:prstGeom prst="rect">
            <a:avLst/>
          </a:prstGeom>
          <a:noFill/>
          <a:extLst>
            <a:ext uri="{909E8E84-426E-40DD-AFC4-6F175D3DCCD1}">
              <a14:hiddenFill xmlns:a14="http://schemas.microsoft.com/office/drawing/2010/main">
                <a:solidFill>
                  <a:srgbClr val="FFFFFF"/>
                </a:solidFill>
              </a14:hiddenFill>
            </a:ext>
          </a:extLst>
        </p:spPr>
      </p:pic>
      <p:pic>
        <p:nvPicPr>
          <p:cNvPr id="362" name="Picture 42" descr="ObjectsAlignLeft">
            <a:extLst>
              <a:ext uri="{FF2B5EF4-FFF2-40B4-BE49-F238E27FC236}">
                <a16:creationId xmlns:a16="http://schemas.microsoft.com/office/drawing/2014/main" id="{D631EC31-C428-1A6B-70CD-D8871265BD42}"/>
              </a:ext>
            </a:extLst>
          </p:cNvPr>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10249" y="3021309"/>
            <a:ext cx="322951" cy="325360"/>
          </a:xfrm>
          <a:prstGeom prst="rect">
            <a:avLst/>
          </a:prstGeom>
          <a:noFill/>
          <a:extLst>
            <a:ext uri="{909E8E84-426E-40DD-AFC4-6F175D3DCCD1}">
              <a14:hiddenFill xmlns:a14="http://schemas.microsoft.com/office/drawing/2010/main">
                <a:solidFill>
                  <a:srgbClr val="FFFFFF"/>
                </a:solidFill>
              </a14:hiddenFill>
            </a:ext>
          </a:extLst>
        </p:spPr>
      </p:pic>
      <p:pic>
        <p:nvPicPr>
          <p:cNvPr id="363" name="Picture 2" descr="AlignDistributeHorizontally">
            <a:extLst>
              <a:ext uri="{FF2B5EF4-FFF2-40B4-BE49-F238E27FC236}">
                <a16:creationId xmlns:a16="http://schemas.microsoft.com/office/drawing/2014/main" id="{6B9C2D3B-54EE-08BF-FCEE-402EE09ABE0D}"/>
              </a:ext>
            </a:extLst>
          </p:cNvPr>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557942" y="2717321"/>
            <a:ext cx="331450" cy="331450"/>
          </a:xfrm>
          <a:prstGeom prst="rect">
            <a:avLst/>
          </a:prstGeom>
          <a:noFill/>
          <a:extLst>
            <a:ext uri="{909E8E84-426E-40DD-AFC4-6F175D3DCCD1}">
              <a14:hiddenFill xmlns:a14="http://schemas.microsoft.com/office/drawing/2010/main">
                <a:solidFill>
                  <a:srgbClr val="FFFFFF"/>
                </a:solidFill>
              </a14:hiddenFill>
            </a:ext>
          </a:extLst>
        </p:spPr>
      </p:pic>
      <p:pic>
        <p:nvPicPr>
          <p:cNvPr id="364" name="Picture 38" descr="ObjectsAlignBottom">
            <a:extLst>
              <a:ext uri="{FF2B5EF4-FFF2-40B4-BE49-F238E27FC236}">
                <a16:creationId xmlns:a16="http://schemas.microsoft.com/office/drawing/2014/main" id="{CF795B76-5AA6-7F9D-C9C0-AA11BA53850C}"/>
              </a:ext>
            </a:extLst>
          </p:cNvPr>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62192" y="2443767"/>
            <a:ext cx="322951" cy="325360"/>
          </a:xfrm>
          <a:prstGeom prst="rect">
            <a:avLst/>
          </a:prstGeom>
          <a:noFill/>
          <a:extLst>
            <a:ext uri="{909E8E84-426E-40DD-AFC4-6F175D3DCCD1}">
              <a14:hiddenFill xmlns:a14="http://schemas.microsoft.com/office/drawing/2010/main">
                <a:solidFill>
                  <a:srgbClr val="FFFFFF"/>
                </a:solidFill>
              </a14:hiddenFill>
            </a:ext>
          </a:extLst>
        </p:spPr>
      </p:pic>
      <p:pic>
        <p:nvPicPr>
          <p:cNvPr id="365" name="Picture 40" descr="ObjectsAlignCenterHorizontal">
            <a:extLst>
              <a:ext uri="{FF2B5EF4-FFF2-40B4-BE49-F238E27FC236}">
                <a16:creationId xmlns:a16="http://schemas.microsoft.com/office/drawing/2014/main" id="{C0329DD6-FDD3-E1E6-7B59-2A4464209718}"/>
              </a:ext>
            </a:extLst>
          </p:cNvPr>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62192" y="2170213"/>
            <a:ext cx="322951" cy="325360"/>
          </a:xfrm>
          <a:prstGeom prst="rect">
            <a:avLst/>
          </a:prstGeom>
          <a:noFill/>
          <a:extLst>
            <a:ext uri="{909E8E84-426E-40DD-AFC4-6F175D3DCCD1}">
              <a14:hiddenFill xmlns:a14="http://schemas.microsoft.com/office/drawing/2010/main">
                <a:solidFill>
                  <a:srgbClr val="FFFFFF"/>
                </a:solidFill>
              </a14:hiddenFill>
            </a:ext>
          </a:extLst>
        </p:spPr>
      </p:pic>
      <p:pic>
        <p:nvPicPr>
          <p:cNvPr id="366" name="Picture 44" descr="ObjectsAlignMiddleVertical">
            <a:extLst>
              <a:ext uri="{FF2B5EF4-FFF2-40B4-BE49-F238E27FC236}">
                <a16:creationId xmlns:a16="http://schemas.microsoft.com/office/drawing/2014/main" id="{A6F104AD-3CE9-9E02-7408-BA6D7326AE07}"/>
              </a:ext>
            </a:extLst>
          </p:cNvPr>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562192" y="1349551"/>
            <a:ext cx="322951" cy="325360"/>
          </a:xfrm>
          <a:prstGeom prst="rect">
            <a:avLst/>
          </a:prstGeom>
          <a:noFill/>
          <a:extLst>
            <a:ext uri="{909E8E84-426E-40DD-AFC4-6F175D3DCCD1}">
              <a14:hiddenFill xmlns:a14="http://schemas.microsoft.com/office/drawing/2010/main">
                <a:solidFill>
                  <a:srgbClr val="FFFFFF"/>
                </a:solidFill>
              </a14:hiddenFill>
            </a:ext>
          </a:extLst>
        </p:spPr>
      </p:pic>
      <p:pic>
        <p:nvPicPr>
          <p:cNvPr id="367" name="Picture 46" descr="ObjectsAlignRight">
            <a:extLst>
              <a:ext uri="{FF2B5EF4-FFF2-40B4-BE49-F238E27FC236}">
                <a16:creationId xmlns:a16="http://schemas.microsoft.com/office/drawing/2014/main" id="{C3A5326E-58CF-63E7-2328-35449A20411A}"/>
              </a:ext>
            </a:extLst>
          </p:cNvPr>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562192" y="1623105"/>
            <a:ext cx="322951" cy="325360"/>
          </a:xfrm>
          <a:prstGeom prst="rect">
            <a:avLst/>
          </a:prstGeom>
          <a:noFill/>
          <a:extLst>
            <a:ext uri="{909E8E84-426E-40DD-AFC4-6F175D3DCCD1}">
              <a14:hiddenFill xmlns:a14="http://schemas.microsoft.com/office/drawing/2010/main">
                <a:solidFill>
                  <a:srgbClr val="FFFFFF"/>
                </a:solidFill>
              </a14:hiddenFill>
            </a:ext>
          </a:extLst>
        </p:spPr>
      </p:pic>
      <p:pic>
        <p:nvPicPr>
          <p:cNvPr id="368" name="Picture 48" descr="ObjectsAlignTop">
            <a:extLst>
              <a:ext uri="{FF2B5EF4-FFF2-40B4-BE49-F238E27FC236}">
                <a16:creationId xmlns:a16="http://schemas.microsoft.com/office/drawing/2014/main" id="{F03A2778-11F4-E34B-44FF-7B43062B9F67}"/>
              </a:ext>
            </a:extLst>
          </p:cNvPr>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562192" y="1896659"/>
            <a:ext cx="322951" cy="325360"/>
          </a:xfrm>
          <a:prstGeom prst="rect">
            <a:avLst/>
          </a:prstGeom>
          <a:noFill/>
          <a:extLst>
            <a:ext uri="{909E8E84-426E-40DD-AFC4-6F175D3DCCD1}">
              <a14:hiddenFill xmlns:a14="http://schemas.microsoft.com/office/drawing/2010/main">
                <a:solidFill>
                  <a:srgbClr val="FFFFFF"/>
                </a:solidFill>
              </a14:hiddenFill>
            </a:ext>
          </a:extLst>
        </p:spPr>
      </p:pic>
      <p:pic>
        <p:nvPicPr>
          <p:cNvPr id="369" name="Picture 4" descr="AlignDistributeVertically">
            <a:extLst>
              <a:ext uri="{FF2B5EF4-FFF2-40B4-BE49-F238E27FC236}">
                <a16:creationId xmlns:a16="http://schemas.microsoft.com/office/drawing/2014/main" id="{E2D3FB9B-0511-A092-AF5F-5A31E2A0B731}"/>
              </a:ext>
            </a:extLst>
          </p:cNvPr>
          <p:cNvPicPr>
            <a:picLocks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557942" y="2996966"/>
            <a:ext cx="331450" cy="331450"/>
          </a:xfrm>
          <a:prstGeom prst="rect">
            <a:avLst/>
          </a:prstGeom>
          <a:noFill/>
          <a:extLst>
            <a:ext uri="{909E8E84-426E-40DD-AFC4-6F175D3DCCD1}">
              <a14:hiddenFill xmlns:a14="http://schemas.microsoft.com/office/drawing/2010/main">
                <a:solidFill>
                  <a:srgbClr val="FFFFFF"/>
                </a:solidFill>
              </a14:hiddenFill>
            </a:ext>
          </a:extLst>
        </p:spPr>
      </p:pic>
      <p:pic>
        <p:nvPicPr>
          <p:cNvPr id="370" name="Picture 74" descr="PasteTextOnly">
            <a:extLst>
              <a:ext uri="{FF2B5EF4-FFF2-40B4-BE49-F238E27FC236}">
                <a16:creationId xmlns:a16="http://schemas.microsoft.com/office/drawing/2014/main" id="{37160DE8-A6EF-3AAE-251F-5DEE46206CC5}"/>
              </a:ext>
            </a:extLst>
          </p:cNvPr>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05999" y="2151236"/>
            <a:ext cx="331450" cy="331450"/>
          </a:xfrm>
          <a:prstGeom prst="rect">
            <a:avLst/>
          </a:prstGeom>
          <a:noFill/>
          <a:extLst>
            <a:ext uri="{909E8E84-426E-40DD-AFC4-6F175D3DCCD1}">
              <a14:hiddenFill xmlns:a14="http://schemas.microsoft.com/office/drawing/2010/main">
                <a:solidFill>
                  <a:srgbClr val="FFFFFF"/>
                </a:solidFill>
              </a14:hiddenFill>
            </a:ext>
          </a:extLst>
        </p:spPr>
      </p:pic>
      <p:pic>
        <p:nvPicPr>
          <p:cNvPr id="371" name="Picture 98" descr="ViewSlideView">
            <a:extLst>
              <a:ext uri="{FF2B5EF4-FFF2-40B4-BE49-F238E27FC236}">
                <a16:creationId xmlns:a16="http://schemas.microsoft.com/office/drawing/2014/main" id="{CA6A9215-66E9-E44F-D930-6002386A1C37}"/>
              </a:ext>
            </a:extLst>
          </p:cNvPr>
          <p:cNvPicPr>
            <a:picLocks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94061" y="2446273"/>
            <a:ext cx="355327" cy="355327"/>
          </a:xfrm>
          <a:prstGeom prst="rect">
            <a:avLst/>
          </a:prstGeom>
          <a:noFill/>
          <a:extLst>
            <a:ext uri="{909E8E84-426E-40DD-AFC4-6F175D3DCCD1}">
              <a14:hiddenFill xmlns:a14="http://schemas.microsoft.com/office/drawing/2010/main">
                <a:solidFill>
                  <a:srgbClr val="FFFFFF"/>
                </a:solidFill>
              </a14:hiddenFill>
            </a:ext>
          </a:extLst>
        </p:spPr>
      </p:pic>
      <p:pic>
        <p:nvPicPr>
          <p:cNvPr id="372" name="Picture 100" descr="ViewSlideSorterView">
            <a:extLst>
              <a:ext uri="{FF2B5EF4-FFF2-40B4-BE49-F238E27FC236}">
                <a16:creationId xmlns:a16="http://schemas.microsoft.com/office/drawing/2014/main" id="{21625FCE-5605-97A7-0C28-FDA9BB0C1C94}"/>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18094" y="2752540"/>
            <a:ext cx="307260" cy="307260"/>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6">
            <a:extLst>
              <a:ext uri="{FF2B5EF4-FFF2-40B4-BE49-F238E27FC236}">
                <a16:creationId xmlns:a16="http://schemas.microsoft.com/office/drawing/2014/main" id="{9C9E9CD6-40C7-ED24-7400-21580484A03C}"/>
              </a:ext>
            </a:extLst>
          </p:cNvPr>
          <p:cNvSpPr>
            <a:spLocks noGrp="1"/>
          </p:cNvSpPr>
          <p:nvPr>
            <p:ph type="title"/>
          </p:nvPr>
        </p:nvSpPr>
        <p:spPr>
          <a:xfrm>
            <a:off x="188914" y="236539"/>
            <a:ext cx="6480174" cy="550540"/>
          </a:xfrm>
        </p:spPr>
        <p:txBody>
          <a:bodyPr vert="horz"/>
          <a:lstStyle/>
          <a:p>
            <a:r>
              <a:rPr lang="ja-JP" altLang="en-US" dirty="0"/>
              <a:t>推奨設定のショートカット一覧</a:t>
            </a:r>
          </a:p>
        </p:txBody>
      </p:sp>
      <p:sp>
        <p:nvSpPr>
          <p:cNvPr id="115" name="テキスト ボックス 114">
            <a:extLst>
              <a:ext uri="{FF2B5EF4-FFF2-40B4-BE49-F238E27FC236}">
                <a16:creationId xmlns:a16="http://schemas.microsoft.com/office/drawing/2014/main" id="{D9EBBEFA-B638-5184-AD3A-C02076E527E2}"/>
              </a:ext>
            </a:extLst>
          </p:cNvPr>
          <p:cNvSpPr txBox="1">
            <a:spLocks/>
          </p:cNvSpPr>
          <p:nvPr/>
        </p:nvSpPr>
        <p:spPr>
          <a:xfrm>
            <a:off x="599440" y="13578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スライドのリセット</a:t>
            </a:r>
            <a:endParaRPr lang="ja-JP" altLang="en-US" sz="1000" dirty="0">
              <a:latin typeface="Candara" panose="020E0502030303020204" pitchFamily="34" charset="0"/>
              <a:ea typeface="Meiryo UI" panose="020B0604030504040204" pitchFamily="50" charset="-128"/>
            </a:endParaRPr>
          </a:p>
        </p:txBody>
      </p:sp>
      <p:cxnSp>
        <p:nvCxnSpPr>
          <p:cNvPr id="117" name="直線コネクタ 116">
            <a:extLst>
              <a:ext uri="{FF2B5EF4-FFF2-40B4-BE49-F238E27FC236}">
                <a16:creationId xmlns:a16="http://schemas.microsoft.com/office/drawing/2014/main" id="{B9ECFEF5-A7BC-8BB1-A345-E6760CA26477}"/>
              </a:ext>
            </a:extLst>
          </p:cNvPr>
          <p:cNvCxnSpPr>
            <a:cxnSpLocks/>
          </p:cNvCxnSpPr>
          <p:nvPr/>
        </p:nvCxnSpPr>
        <p:spPr>
          <a:xfrm>
            <a:off x="188913" y="162781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33" name="テキスト ボックス 132">
            <a:extLst>
              <a:ext uri="{FF2B5EF4-FFF2-40B4-BE49-F238E27FC236}">
                <a16:creationId xmlns:a16="http://schemas.microsoft.com/office/drawing/2014/main" id="{C93A6649-6B80-3D5C-031F-79AB507D4811}"/>
              </a:ext>
            </a:extLst>
          </p:cNvPr>
          <p:cNvSpPr txBox="1">
            <a:spLocks/>
          </p:cNvSpPr>
          <p:nvPr/>
        </p:nvSpPr>
        <p:spPr>
          <a:xfrm>
            <a:off x="599440" y="164228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最前面へ移動</a:t>
            </a:r>
            <a:endParaRPr lang="ja-JP" altLang="en-US" sz="1000" dirty="0">
              <a:latin typeface="Candara" panose="020E0502030303020204" pitchFamily="34" charset="0"/>
              <a:ea typeface="Meiryo UI" panose="020B0604030504040204" pitchFamily="50" charset="-128"/>
            </a:endParaRPr>
          </a:p>
        </p:txBody>
      </p:sp>
      <p:cxnSp>
        <p:nvCxnSpPr>
          <p:cNvPr id="135" name="直線コネクタ 134">
            <a:extLst>
              <a:ext uri="{FF2B5EF4-FFF2-40B4-BE49-F238E27FC236}">
                <a16:creationId xmlns:a16="http://schemas.microsoft.com/office/drawing/2014/main" id="{127FDB37-90DD-B85F-C651-D1F875AD529F}"/>
              </a:ext>
            </a:extLst>
          </p:cNvPr>
          <p:cNvCxnSpPr>
            <a:cxnSpLocks/>
          </p:cNvCxnSpPr>
          <p:nvPr/>
        </p:nvCxnSpPr>
        <p:spPr>
          <a:xfrm>
            <a:off x="188913" y="191432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60A3C0AC-2F60-7308-F24D-669C5D95CFC5}"/>
              </a:ext>
            </a:extLst>
          </p:cNvPr>
          <p:cNvSpPr txBox="1">
            <a:spLocks/>
          </p:cNvSpPr>
          <p:nvPr/>
        </p:nvSpPr>
        <p:spPr>
          <a:xfrm>
            <a:off x="599440" y="192676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最背面へ移動</a:t>
            </a:r>
            <a:endParaRPr lang="ja-JP" altLang="en-US" sz="1000" dirty="0">
              <a:latin typeface="Candara" panose="020E0502030303020204" pitchFamily="34" charset="0"/>
              <a:ea typeface="Meiryo UI" panose="020B0604030504040204" pitchFamily="50" charset="-128"/>
            </a:endParaRPr>
          </a:p>
        </p:txBody>
      </p:sp>
      <p:grpSp>
        <p:nvGrpSpPr>
          <p:cNvPr id="144" name="グループ化 143">
            <a:extLst>
              <a:ext uri="{FF2B5EF4-FFF2-40B4-BE49-F238E27FC236}">
                <a16:creationId xmlns:a16="http://schemas.microsoft.com/office/drawing/2014/main" id="{9FF7256F-1D2D-24FB-9AAF-717BD27D324A}"/>
              </a:ext>
            </a:extLst>
          </p:cNvPr>
          <p:cNvGrpSpPr/>
          <p:nvPr/>
        </p:nvGrpSpPr>
        <p:grpSpPr>
          <a:xfrm>
            <a:off x="188914" y="814525"/>
            <a:ext cx="3136899" cy="209264"/>
            <a:chOff x="188914" y="814525"/>
            <a:chExt cx="3136899" cy="209264"/>
          </a:xfrm>
        </p:grpSpPr>
        <p:grpSp>
          <p:nvGrpSpPr>
            <p:cNvPr id="2" name="グループ化 1">
              <a:extLst>
                <a:ext uri="{FF2B5EF4-FFF2-40B4-BE49-F238E27FC236}">
                  <a16:creationId xmlns:a16="http://schemas.microsoft.com/office/drawing/2014/main" id="{89698ED5-ADA2-0722-21EA-E67671DE7F98}"/>
                </a:ext>
              </a:extLst>
            </p:cNvPr>
            <p:cNvGrpSpPr/>
            <p:nvPr/>
          </p:nvGrpSpPr>
          <p:grpSpPr>
            <a:xfrm>
              <a:off x="188914" y="814525"/>
              <a:ext cx="1924366" cy="209264"/>
              <a:chOff x="2540000" y="2457736"/>
              <a:chExt cx="3175000" cy="209264"/>
            </a:xfrm>
          </p:grpSpPr>
          <p:cxnSp>
            <p:nvCxnSpPr>
              <p:cNvPr id="3" name="直線コネクタ 2">
                <a:extLst>
                  <a:ext uri="{FF2B5EF4-FFF2-40B4-BE49-F238E27FC236}">
                    <a16:creationId xmlns:a16="http://schemas.microsoft.com/office/drawing/2014/main" id="{5A92918D-0434-2749-A531-DFCFB070A82F}"/>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46CCDE1D-75A2-0097-7D86-C1CB7770FBCC}"/>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機能名</a:t>
                </a:r>
              </a:p>
            </p:txBody>
          </p:sp>
        </p:grpSp>
        <p:grpSp>
          <p:nvGrpSpPr>
            <p:cNvPr id="5" name="グループ化 4">
              <a:extLst>
                <a:ext uri="{FF2B5EF4-FFF2-40B4-BE49-F238E27FC236}">
                  <a16:creationId xmlns:a16="http://schemas.microsoft.com/office/drawing/2014/main" id="{A4FDAB1D-ACC8-7AB3-FB8E-D6A76A864DE9}"/>
                </a:ext>
              </a:extLst>
            </p:cNvPr>
            <p:cNvGrpSpPr/>
            <p:nvPr/>
          </p:nvGrpSpPr>
          <p:grpSpPr>
            <a:xfrm>
              <a:off x="2169159" y="814525"/>
              <a:ext cx="1156654" cy="209264"/>
              <a:chOff x="2540000" y="2457736"/>
              <a:chExt cx="3175000" cy="209264"/>
            </a:xfrm>
          </p:grpSpPr>
          <p:cxnSp>
            <p:nvCxnSpPr>
              <p:cNvPr id="6" name="直線コネクタ 5">
                <a:extLst>
                  <a:ext uri="{FF2B5EF4-FFF2-40B4-BE49-F238E27FC236}">
                    <a16:creationId xmlns:a16="http://schemas.microsoft.com/office/drawing/2014/main" id="{FAF748E0-5211-5FEE-6081-393534658170}"/>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803A1B3B-473A-5FCA-6614-DF0966AAC4F0}"/>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ショートカット</a:t>
                </a:r>
              </a:p>
            </p:txBody>
          </p:sp>
        </p:grpSp>
      </p:grpSp>
      <p:sp>
        <p:nvSpPr>
          <p:cNvPr id="116" name="テキスト ボックス 115">
            <a:extLst>
              <a:ext uri="{FF2B5EF4-FFF2-40B4-BE49-F238E27FC236}">
                <a16:creationId xmlns:a16="http://schemas.microsoft.com/office/drawing/2014/main" id="{C18C8C13-9318-6C1F-F571-C70A1105B791}"/>
              </a:ext>
            </a:extLst>
          </p:cNvPr>
          <p:cNvSpPr txBox="1">
            <a:spLocks/>
          </p:cNvSpPr>
          <p:nvPr/>
        </p:nvSpPr>
        <p:spPr>
          <a:xfrm>
            <a:off x="2169159" y="13630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 R</a:t>
            </a:r>
            <a:endParaRPr lang="ja-JP" altLang="en-US" sz="1000" dirty="0">
              <a:latin typeface="Candara" panose="020E0502030303020204" pitchFamily="34" charset="0"/>
              <a:ea typeface="Meiryo UI" panose="020B0604030504040204" pitchFamily="50" charset="-128"/>
            </a:endParaRPr>
          </a:p>
        </p:txBody>
      </p:sp>
      <p:sp>
        <p:nvSpPr>
          <p:cNvPr id="134" name="テキスト ボックス 133">
            <a:extLst>
              <a:ext uri="{FF2B5EF4-FFF2-40B4-BE49-F238E27FC236}">
                <a16:creationId xmlns:a16="http://schemas.microsoft.com/office/drawing/2014/main" id="{20EB1410-3EF8-FE24-5A19-2F488EB43CCD}"/>
              </a:ext>
            </a:extLst>
          </p:cNvPr>
          <p:cNvSpPr txBox="1">
            <a:spLocks/>
          </p:cNvSpPr>
          <p:nvPr/>
        </p:nvSpPr>
        <p:spPr>
          <a:xfrm>
            <a:off x="2169159" y="164754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Alt + Shift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F</a:t>
            </a:r>
            <a:endParaRPr lang="ja-JP" altLang="en-US" sz="1000" dirty="0">
              <a:latin typeface="Candara" panose="020E0502030303020204" pitchFamily="34" charset="0"/>
              <a:ea typeface="Meiryo UI" panose="020B0604030504040204" pitchFamily="50" charset="-128"/>
            </a:endParaRPr>
          </a:p>
        </p:txBody>
      </p:sp>
      <p:sp>
        <p:nvSpPr>
          <p:cNvPr id="139" name="テキスト ボックス 138">
            <a:extLst>
              <a:ext uri="{FF2B5EF4-FFF2-40B4-BE49-F238E27FC236}">
                <a16:creationId xmlns:a16="http://schemas.microsoft.com/office/drawing/2014/main" id="{CC9C3E4C-0AA6-20C6-A056-B305AF5526F2}"/>
              </a:ext>
            </a:extLst>
          </p:cNvPr>
          <p:cNvSpPr txBox="1">
            <a:spLocks/>
          </p:cNvSpPr>
          <p:nvPr/>
        </p:nvSpPr>
        <p:spPr>
          <a:xfrm>
            <a:off x="2169159" y="193202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Alt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Shift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B</a:t>
            </a:r>
            <a:endParaRPr lang="ja-JP" altLang="en-US" sz="1000" dirty="0">
              <a:latin typeface="Candara" panose="020E0502030303020204" pitchFamily="34" charset="0"/>
              <a:ea typeface="Meiryo UI" panose="020B0604030504040204" pitchFamily="50" charset="-128"/>
            </a:endParaRPr>
          </a:p>
        </p:txBody>
      </p:sp>
      <p:cxnSp>
        <p:nvCxnSpPr>
          <p:cNvPr id="140" name="直線コネクタ 139">
            <a:extLst>
              <a:ext uri="{FF2B5EF4-FFF2-40B4-BE49-F238E27FC236}">
                <a16:creationId xmlns:a16="http://schemas.microsoft.com/office/drawing/2014/main" id="{24A0CEBA-8905-D1F9-785C-CBA59636E644}"/>
              </a:ext>
            </a:extLst>
          </p:cNvPr>
          <p:cNvCxnSpPr>
            <a:cxnSpLocks/>
          </p:cNvCxnSpPr>
          <p:nvPr/>
        </p:nvCxnSpPr>
        <p:spPr>
          <a:xfrm>
            <a:off x="188913" y="218051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4E3A2DA5-18EC-EDD3-37BE-3CCCECD8A781}"/>
              </a:ext>
            </a:extLst>
          </p:cNvPr>
          <p:cNvSpPr txBox="1">
            <a:spLocks/>
          </p:cNvSpPr>
          <p:nvPr/>
        </p:nvSpPr>
        <p:spPr>
          <a:xfrm>
            <a:off x="3942715" y="13578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オブジェクト</a:t>
            </a:r>
            <a:r>
              <a:rPr lang="en-US" altLang="ja-JP" sz="1000">
                <a:latin typeface="Candara" panose="020E0502030303020204" pitchFamily="34" charset="0"/>
                <a:ea typeface="Meiryo UI" panose="020B0604030504040204" pitchFamily="50" charset="-128"/>
              </a:rPr>
              <a:t>-</a:t>
            </a:r>
            <a:r>
              <a:rPr lang="ja-JP" altLang="en-US" sz="1000">
                <a:latin typeface="Candara" panose="020E0502030303020204" pitchFamily="34" charset="0"/>
                <a:ea typeface="Meiryo UI" panose="020B0604030504040204" pitchFamily="50" charset="-128"/>
              </a:rPr>
              <a:t>左右中央揃え</a:t>
            </a:r>
            <a:endParaRPr lang="ja-JP" altLang="en-US" sz="1000" dirty="0">
              <a:latin typeface="Candara" panose="020E0502030303020204" pitchFamily="34" charset="0"/>
              <a:ea typeface="Meiryo UI" panose="020B0604030504040204" pitchFamily="50" charset="-128"/>
            </a:endParaRPr>
          </a:p>
        </p:txBody>
      </p:sp>
      <p:cxnSp>
        <p:nvCxnSpPr>
          <p:cNvPr id="146" name="直線コネクタ 145">
            <a:extLst>
              <a:ext uri="{FF2B5EF4-FFF2-40B4-BE49-F238E27FC236}">
                <a16:creationId xmlns:a16="http://schemas.microsoft.com/office/drawing/2014/main" id="{9F28C9AA-4983-7E21-6F3F-4CD81718EB02}"/>
              </a:ext>
            </a:extLst>
          </p:cNvPr>
          <p:cNvCxnSpPr>
            <a:cxnSpLocks/>
          </p:cNvCxnSpPr>
          <p:nvPr/>
        </p:nvCxnSpPr>
        <p:spPr>
          <a:xfrm>
            <a:off x="3532188" y="162781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DE7F1D78-2B05-1019-FCBA-8E0060F0016E}"/>
              </a:ext>
            </a:extLst>
          </p:cNvPr>
          <p:cNvSpPr txBox="1">
            <a:spLocks/>
          </p:cNvSpPr>
          <p:nvPr/>
        </p:nvSpPr>
        <p:spPr>
          <a:xfrm>
            <a:off x="3942715" y="164228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オブジェクト</a:t>
            </a:r>
            <a:r>
              <a:rPr lang="en-US" altLang="ja-JP" sz="1000">
                <a:latin typeface="Candara" panose="020E0502030303020204" pitchFamily="34" charset="0"/>
                <a:ea typeface="Meiryo UI" panose="020B0604030504040204" pitchFamily="50" charset="-128"/>
              </a:rPr>
              <a:t>-</a:t>
            </a:r>
            <a:r>
              <a:rPr lang="ja-JP" altLang="en-US" sz="1000">
                <a:latin typeface="Candara" panose="020E0502030303020204" pitchFamily="34" charset="0"/>
                <a:ea typeface="Meiryo UI" panose="020B0604030504040204" pitchFamily="50" charset="-128"/>
              </a:rPr>
              <a:t>右揃え</a:t>
            </a:r>
            <a:endParaRPr lang="ja-JP" altLang="en-US" sz="1000" dirty="0">
              <a:latin typeface="Candara" panose="020E0502030303020204" pitchFamily="34" charset="0"/>
              <a:ea typeface="Meiryo UI" panose="020B0604030504040204" pitchFamily="50" charset="-128"/>
            </a:endParaRPr>
          </a:p>
        </p:txBody>
      </p:sp>
      <p:cxnSp>
        <p:nvCxnSpPr>
          <p:cNvPr id="148" name="直線コネクタ 147">
            <a:extLst>
              <a:ext uri="{FF2B5EF4-FFF2-40B4-BE49-F238E27FC236}">
                <a16:creationId xmlns:a16="http://schemas.microsoft.com/office/drawing/2014/main" id="{F0732FE6-2819-0131-717D-8FF0C1AC9E43}"/>
              </a:ext>
            </a:extLst>
          </p:cNvPr>
          <p:cNvCxnSpPr>
            <a:cxnSpLocks/>
          </p:cNvCxnSpPr>
          <p:nvPr/>
        </p:nvCxnSpPr>
        <p:spPr>
          <a:xfrm>
            <a:off x="3532188" y="191432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A08F3869-E288-8DBC-884F-A2F7125E451B}"/>
              </a:ext>
            </a:extLst>
          </p:cNvPr>
          <p:cNvSpPr txBox="1">
            <a:spLocks/>
          </p:cNvSpPr>
          <p:nvPr/>
        </p:nvSpPr>
        <p:spPr>
          <a:xfrm>
            <a:off x="3942715" y="192676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オブジェクト</a:t>
            </a:r>
            <a:r>
              <a:rPr lang="en-US" altLang="ja-JP" sz="1000">
                <a:latin typeface="Candara" panose="020E0502030303020204" pitchFamily="34" charset="0"/>
                <a:ea typeface="Meiryo UI" panose="020B0604030504040204" pitchFamily="50" charset="-128"/>
              </a:rPr>
              <a:t>-</a:t>
            </a:r>
            <a:r>
              <a:rPr lang="ja-JP" altLang="en-US" sz="1000">
                <a:latin typeface="Candara" panose="020E0502030303020204" pitchFamily="34" charset="0"/>
                <a:ea typeface="Meiryo UI" panose="020B0604030504040204" pitchFamily="50" charset="-128"/>
              </a:rPr>
              <a:t>上揃え</a:t>
            </a:r>
            <a:endParaRPr lang="ja-JP" altLang="en-US" sz="1000" dirty="0">
              <a:latin typeface="Candara" panose="020E0502030303020204" pitchFamily="34" charset="0"/>
              <a:ea typeface="Meiryo UI" panose="020B0604030504040204" pitchFamily="50" charset="-128"/>
            </a:endParaRPr>
          </a:p>
        </p:txBody>
      </p:sp>
      <p:grpSp>
        <p:nvGrpSpPr>
          <p:cNvPr id="150" name="グループ化 149">
            <a:extLst>
              <a:ext uri="{FF2B5EF4-FFF2-40B4-BE49-F238E27FC236}">
                <a16:creationId xmlns:a16="http://schemas.microsoft.com/office/drawing/2014/main" id="{A3D565A2-5C42-553B-43CA-5CA06530EE78}"/>
              </a:ext>
            </a:extLst>
          </p:cNvPr>
          <p:cNvGrpSpPr/>
          <p:nvPr/>
        </p:nvGrpSpPr>
        <p:grpSpPr>
          <a:xfrm>
            <a:off x="3532189" y="814525"/>
            <a:ext cx="3136899" cy="209264"/>
            <a:chOff x="188914" y="814525"/>
            <a:chExt cx="3136899" cy="209264"/>
          </a:xfrm>
        </p:grpSpPr>
        <p:grpSp>
          <p:nvGrpSpPr>
            <p:cNvPr id="151" name="グループ化 150">
              <a:extLst>
                <a:ext uri="{FF2B5EF4-FFF2-40B4-BE49-F238E27FC236}">
                  <a16:creationId xmlns:a16="http://schemas.microsoft.com/office/drawing/2014/main" id="{6D9AB292-3A20-47D0-0961-2D27E1379E0A}"/>
                </a:ext>
              </a:extLst>
            </p:cNvPr>
            <p:cNvGrpSpPr/>
            <p:nvPr/>
          </p:nvGrpSpPr>
          <p:grpSpPr>
            <a:xfrm>
              <a:off x="188914" y="814525"/>
              <a:ext cx="1924366" cy="209264"/>
              <a:chOff x="2540000" y="2457736"/>
              <a:chExt cx="3175000" cy="209264"/>
            </a:xfrm>
          </p:grpSpPr>
          <p:cxnSp>
            <p:nvCxnSpPr>
              <p:cNvPr id="155" name="直線コネクタ 154">
                <a:extLst>
                  <a:ext uri="{FF2B5EF4-FFF2-40B4-BE49-F238E27FC236}">
                    <a16:creationId xmlns:a16="http://schemas.microsoft.com/office/drawing/2014/main" id="{B51469EC-E10C-C27A-5D3D-78866CA30662}"/>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56" name="テキスト ボックス 155">
                <a:extLst>
                  <a:ext uri="{FF2B5EF4-FFF2-40B4-BE49-F238E27FC236}">
                    <a16:creationId xmlns:a16="http://schemas.microsoft.com/office/drawing/2014/main" id="{327731AA-F3DA-6521-5099-1981EF1667D1}"/>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機能名</a:t>
                </a:r>
              </a:p>
            </p:txBody>
          </p:sp>
        </p:grpSp>
        <p:grpSp>
          <p:nvGrpSpPr>
            <p:cNvPr id="152" name="グループ化 151">
              <a:extLst>
                <a:ext uri="{FF2B5EF4-FFF2-40B4-BE49-F238E27FC236}">
                  <a16:creationId xmlns:a16="http://schemas.microsoft.com/office/drawing/2014/main" id="{FD0CC1A2-C9BA-6969-4917-23FAF091487D}"/>
                </a:ext>
              </a:extLst>
            </p:cNvPr>
            <p:cNvGrpSpPr/>
            <p:nvPr/>
          </p:nvGrpSpPr>
          <p:grpSpPr>
            <a:xfrm>
              <a:off x="2169159" y="814525"/>
              <a:ext cx="1156654" cy="209264"/>
              <a:chOff x="2540000" y="2457736"/>
              <a:chExt cx="3175000" cy="209264"/>
            </a:xfrm>
          </p:grpSpPr>
          <p:cxnSp>
            <p:nvCxnSpPr>
              <p:cNvPr id="153" name="直線コネクタ 152">
                <a:extLst>
                  <a:ext uri="{FF2B5EF4-FFF2-40B4-BE49-F238E27FC236}">
                    <a16:creationId xmlns:a16="http://schemas.microsoft.com/office/drawing/2014/main" id="{5D77782A-BC95-C566-EC59-7137B8AB53DC}"/>
                  </a:ext>
                </a:extLst>
              </p:cNvPr>
              <p:cNvCxnSpPr/>
              <p:nvPr/>
            </p:nvCxnSpPr>
            <p:spPr>
              <a:xfrm>
                <a:off x="2540000" y="2667000"/>
                <a:ext cx="3175000" cy="0"/>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54" name="テキスト ボックス 153">
                <a:extLst>
                  <a:ext uri="{FF2B5EF4-FFF2-40B4-BE49-F238E27FC236}">
                    <a16:creationId xmlns:a16="http://schemas.microsoft.com/office/drawing/2014/main" id="{E8A86FB2-50BB-9947-57C3-C2F1178BD01B}"/>
                  </a:ext>
                </a:extLst>
              </p:cNvPr>
              <p:cNvSpPr txBox="1"/>
              <p:nvPr/>
            </p:nvSpPr>
            <p:spPr>
              <a:xfrm>
                <a:off x="2540000" y="2457736"/>
                <a:ext cx="3175000" cy="209264"/>
              </a:xfrm>
              <a:prstGeom prst="rect">
                <a:avLst/>
              </a:prstGeom>
            </p:spPr>
            <p:txBody>
              <a:bodyPr vert="horz" wrap="square" lIns="36000" tIns="36000" rIns="36000" bIns="3600" rtlCol="0" anchor="b">
                <a:noAutofit/>
              </a:bodyPr>
              <a:lstStyle/>
              <a:p>
                <a:r>
                  <a:rPr kumimoji="1" lang="ja-JP" altLang="en-US" sz="1050" b="1" dirty="0">
                    <a:latin typeface="Candara" panose="020E0502030303020204" pitchFamily="34" charset="0"/>
                    <a:ea typeface="Meiryo UI" panose="020B0604030504040204" pitchFamily="50" charset="-128"/>
                  </a:rPr>
                  <a:t>ショートカット</a:t>
                </a:r>
              </a:p>
            </p:txBody>
          </p:sp>
        </p:grpSp>
      </p:grpSp>
      <p:sp>
        <p:nvSpPr>
          <p:cNvPr id="157" name="テキスト ボックス 156">
            <a:extLst>
              <a:ext uri="{FF2B5EF4-FFF2-40B4-BE49-F238E27FC236}">
                <a16:creationId xmlns:a16="http://schemas.microsoft.com/office/drawing/2014/main" id="{C251EE0E-C310-5C19-4931-A6937B2DD799}"/>
              </a:ext>
            </a:extLst>
          </p:cNvPr>
          <p:cNvSpPr txBox="1">
            <a:spLocks/>
          </p:cNvSpPr>
          <p:nvPr/>
        </p:nvSpPr>
        <p:spPr>
          <a:xfrm>
            <a:off x="5512434" y="13630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 C</a:t>
            </a:r>
            <a:endParaRPr lang="ja-JP" altLang="en-US" sz="1000" dirty="0">
              <a:latin typeface="Candara" panose="020E0502030303020204" pitchFamily="34" charset="0"/>
              <a:ea typeface="Meiryo UI" panose="020B0604030504040204" pitchFamily="50" charset="-128"/>
            </a:endParaRPr>
          </a:p>
        </p:txBody>
      </p:sp>
      <p:sp>
        <p:nvSpPr>
          <p:cNvPr id="158" name="テキスト ボックス 157">
            <a:extLst>
              <a:ext uri="{FF2B5EF4-FFF2-40B4-BE49-F238E27FC236}">
                <a16:creationId xmlns:a16="http://schemas.microsoft.com/office/drawing/2014/main" id="{60EB5494-E96E-E3EE-47CB-C8390AA934CF}"/>
              </a:ext>
            </a:extLst>
          </p:cNvPr>
          <p:cNvSpPr txBox="1">
            <a:spLocks/>
          </p:cNvSpPr>
          <p:nvPr/>
        </p:nvSpPr>
        <p:spPr>
          <a:xfrm>
            <a:off x="5512434" y="164754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 →</a:t>
            </a:r>
            <a:endParaRPr lang="ja-JP" altLang="en-US" sz="1000" dirty="0">
              <a:latin typeface="Candara" panose="020E0502030303020204" pitchFamily="34" charset="0"/>
              <a:ea typeface="Meiryo UI" panose="020B0604030504040204" pitchFamily="50" charset="-128"/>
            </a:endParaRPr>
          </a:p>
        </p:txBody>
      </p:sp>
      <p:sp>
        <p:nvSpPr>
          <p:cNvPr id="159" name="テキスト ボックス 158">
            <a:extLst>
              <a:ext uri="{FF2B5EF4-FFF2-40B4-BE49-F238E27FC236}">
                <a16:creationId xmlns:a16="http://schemas.microsoft.com/office/drawing/2014/main" id="{29157A25-47A9-C32F-FB0C-9CF592C3AFA9}"/>
              </a:ext>
            </a:extLst>
          </p:cNvPr>
          <p:cNvSpPr txBox="1">
            <a:spLocks/>
          </p:cNvSpPr>
          <p:nvPr/>
        </p:nvSpPr>
        <p:spPr>
          <a:xfrm>
            <a:off x="5512434" y="193202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 ↑</a:t>
            </a:r>
            <a:endParaRPr lang="ja-JP" altLang="en-US" sz="1000" dirty="0">
              <a:latin typeface="Candara" panose="020E0502030303020204" pitchFamily="34" charset="0"/>
              <a:ea typeface="Meiryo UI" panose="020B0604030504040204" pitchFamily="50" charset="-128"/>
            </a:endParaRPr>
          </a:p>
        </p:txBody>
      </p:sp>
      <p:cxnSp>
        <p:nvCxnSpPr>
          <p:cNvPr id="160" name="直線コネクタ 159">
            <a:extLst>
              <a:ext uri="{FF2B5EF4-FFF2-40B4-BE49-F238E27FC236}">
                <a16:creationId xmlns:a16="http://schemas.microsoft.com/office/drawing/2014/main" id="{90786FD4-50CF-1EDF-D395-F75F8CFC746C}"/>
              </a:ext>
            </a:extLst>
          </p:cNvPr>
          <p:cNvCxnSpPr>
            <a:cxnSpLocks/>
          </p:cNvCxnSpPr>
          <p:nvPr/>
        </p:nvCxnSpPr>
        <p:spPr>
          <a:xfrm>
            <a:off x="3532188" y="218051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61" name="テキスト ボックス 160">
            <a:extLst>
              <a:ext uri="{FF2B5EF4-FFF2-40B4-BE49-F238E27FC236}">
                <a16:creationId xmlns:a16="http://schemas.microsoft.com/office/drawing/2014/main" id="{87E50D44-77B7-6FEB-3477-6A203B43EEA5}"/>
              </a:ext>
            </a:extLst>
          </p:cNvPr>
          <p:cNvSpPr txBox="1">
            <a:spLocks/>
          </p:cNvSpPr>
          <p:nvPr/>
        </p:nvSpPr>
        <p:spPr>
          <a:xfrm>
            <a:off x="599440" y="221124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テキストのみ貼り付け</a:t>
            </a:r>
            <a:endParaRPr lang="ja-JP" altLang="en-US" sz="1000" dirty="0">
              <a:latin typeface="Candara" panose="020E0502030303020204" pitchFamily="34" charset="0"/>
              <a:ea typeface="Meiryo UI" panose="020B0604030504040204" pitchFamily="50" charset="-128"/>
            </a:endParaRPr>
          </a:p>
        </p:txBody>
      </p:sp>
      <p:cxnSp>
        <p:nvCxnSpPr>
          <p:cNvPr id="162" name="直線コネクタ 161">
            <a:extLst>
              <a:ext uri="{FF2B5EF4-FFF2-40B4-BE49-F238E27FC236}">
                <a16:creationId xmlns:a16="http://schemas.microsoft.com/office/drawing/2014/main" id="{36442651-147D-1CF7-54C3-3E5B7A0677D8}"/>
              </a:ext>
            </a:extLst>
          </p:cNvPr>
          <p:cNvCxnSpPr>
            <a:cxnSpLocks/>
          </p:cNvCxnSpPr>
          <p:nvPr/>
        </p:nvCxnSpPr>
        <p:spPr>
          <a:xfrm>
            <a:off x="188913" y="248125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100FC578-17DB-DB80-A4F7-E63876934679}"/>
              </a:ext>
            </a:extLst>
          </p:cNvPr>
          <p:cNvSpPr txBox="1">
            <a:spLocks/>
          </p:cNvSpPr>
          <p:nvPr/>
        </p:nvSpPr>
        <p:spPr>
          <a:xfrm>
            <a:off x="599440" y="249572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スライド標準表示</a:t>
            </a:r>
          </a:p>
        </p:txBody>
      </p:sp>
      <p:cxnSp>
        <p:nvCxnSpPr>
          <p:cNvPr id="164" name="直線コネクタ 163">
            <a:extLst>
              <a:ext uri="{FF2B5EF4-FFF2-40B4-BE49-F238E27FC236}">
                <a16:creationId xmlns:a16="http://schemas.microsoft.com/office/drawing/2014/main" id="{D111EF12-54CE-5422-6BF4-B41064EFE26C}"/>
              </a:ext>
            </a:extLst>
          </p:cNvPr>
          <p:cNvCxnSpPr>
            <a:cxnSpLocks/>
          </p:cNvCxnSpPr>
          <p:nvPr/>
        </p:nvCxnSpPr>
        <p:spPr>
          <a:xfrm>
            <a:off x="188913" y="276776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65" name="テキスト ボックス 164">
            <a:extLst>
              <a:ext uri="{FF2B5EF4-FFF2-40B4-BE49-F238E27FC236}">
                <a16:creationId xmlns:a16="http://schemas.microsoft.com/office/drawing/2014/main" id="{8300C37B-298F-BC94-7F12-F79009E00E19}"/>
              </a:ext>
            </a:extLst>
          </p:cNvPr>
          <p:cNvSpPr txBox="1">
            <a:spLocks/>
          </p:cNvSpPr>
          <p:nvPr/>
        </p:nvSpPr>
        <p:spPr>
          <a:xfrm>
            <a:off x="599440" y="27802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スライド一覧表示</a:t>
            </a:r>
          </a:p>
        </p:txBody>
      </p:sp>
      <p:sp>
        <p:nvSpPr>
          <p:cNvPr id="166" name="テキスト ボックス 165">
            <a:extLst>
              <a:ext uri="{FF2B5EF4-FFF2-40B4-BE49-F238E27FC236}">
                <a16:creationId xmlns:a16="http://schemas.microsoft.com/office/drawing/2014/main" id="{5307EBEC-1947-085B-9BC1-073B3D5516FF}"/>
              </a:ext>
            </a:extLst>
          </p:cNvPr>
          <p:cNvSpPr txBox="1">
            <a:spLocks/>
          </p:cNvSpPr>
          <p:nvPr/>
        </p:nvSpPr>
        <p:spPr>
          <a:xfrm>
            <a:off x="2169159" y="221650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Alt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T</a:t>
            </a:r>
            <a:endParaRPr lang="ja-JP" altLang="en-US" sz="1000" dirty="0">
              <a:latin typeface="Candara" panose="020E0502030303020204" pitchFamily="34" charset="0"/>
              <a:ea typeface="Meiryo UI" panose="020B0604030504040204" pitchFamily="50" charset="-128"/>
            </a:endParaRPr>
          </a:p>
        </p:txBody>
      </p:sp>
      <p:sp>
        <p:nvSpPr>
          <p:cNvPr id="167" name="テキスト ボックス 166">
            <a:extLst>
              <a:ext uri="{FF2B5EF4-FFF2-40B4-BE49-F238E27FC236}">
                <a16:creationId xmlns:a16="http://schemas.microsoft.com/office/drawing/2014/main" id="{5FEAEBAB-966A-BB69-A0C8-834AA61F28F3}"/>
              </a:ext>
            </a:extLst>
          </p:cNvPr>
          <p:cNvSpPr txBox="1">
            <a:spLocks/>
          </p:cNvSpPr>
          <p:nvPr/>
        </p:nvSpPr>
        <p:spPr>
          <a:xfrm>
            <a:off x="2169159" y="250098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5</a:t>
            </a:r>
            <a:endParaRPr lang="ja-JP" altLang="en-US" sz="1000" dirty="0">
              <a:latin typeface="Candara" panose="020E0502030303020204" pitchFamily="34" charset="0"/>
              <a:ea typeface="Meiryo UI" panose="020B0604030504040204" pitchFamily="50" charset="-128"/>
            </a:endParaRPr>
          </a:p>
        </p:txBody>
      </p:sp>
      <p:sp>
        <p:nvSpPr>
          <p:cNvPr id="168" name="テキスト ボックス 167">
            <a:extLst>
              <a:ext uri="{FF2B5EF4-FFF2-40B4-BE49-F238E27FC236}">
                <a16:creationId xmlns:a16="http://schemas.microsoft.com/office/drawing/2014/main" id="{066EECDD-F407-68B0-4871-8617B921FAFB}"/>
              </a:ext>
            </a:extLst>
          </p:cNvPr>
          <p:cNvSpPr txBox="1">
            <a:spLocks/>
          </p:cNvSpPr>
          <p:nvPr/>
        </p:nvSpPr>
        <p:spPr>
          <a:xfrm>
            <a:off x="2169159" y="27854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a:latin typeface="Candara" panose="020E0502030303020204" pitchFamily="34" charset="0"/>
                <a:ea typeface="Meiryo UI" panose="020B0604030504040204" pitchFamily="50" charset="-128"/>
              </a:rPr>
              <a:t>4</a:t>
            </a:r>
            <a:endParaRPr lang="ja-JP" altLang="en-US" sz="1000" dirty="0">
              <a:latin typeface="Candara" panose="020E0502030303020204" pitchFamily="34" charset="0"/>
              <a:ea typeface="Meiryo UI" panose="020B0604030504040204" pitchFamily="50" charset="-128"/>
            </a:endParaRPr>
          </a:p>
        </p:txBody>
      </p:sp>
      <p:cxnSp>
        <p:nvCxnSpPr>
          <p:cNvPr id="169" name="直線コネクタ 168">
            <a:extLst>
              <a:ext uri="{FF2B5EF4-FFF2-40B4-BE49-F238E27FC236}">
                <a16:creationId xmlns:a16="http://schemas.microsoft.com/office/drawing/2014/main" id="{E1CDCC20-0C48-EB6D-E77A-9D7C1B379AD7}"/>
              </a:ext>
            </a:extLst>
          </p:cNvPr>
          <p:cNvCxnSpPr>
            <a:cxnSpLocks/>
          </p:cNvCxnSpPr>
          <p:nvPr/>
        </p:nvCxnSpPr>
        <p:spPr>
          <a:xfrm>
            <a:off x="188913" y="303395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70" name="テキスト ボックス 169">
            <a:extLst>
              <a:ext uri="{FF2B5EF4-FFF2-40B4-BE49-F238E27FC236}">
                <a16:creationId xmlns:a16="http://schemas.microsoft.com/office/drawing/2014/main" id="{F433F7AC-FD46-D535-6B2A-03EE21A0947E}"/>
              </a:ext>
            </a:extLst>
          </p:cNvPr>
          <p:cNvSpPr txBox="1">
            <a:spLocks/>
          </p:cNvSpPr>
          <p:nvPr/>
        </p:nvSpPr>
        <p:spPr>
          <a:xfrm>
            <a:off x="599440" y="306468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オブジェクト</a:t>
            </a:r>
            <a:r>
              <a:rPr lang="en-US" altLang="ja-JP" sz="1000" dirty="0">
                <a:latin typeface="Candara" panose="020E0502030303020204" pitchFamily="34" charset="0"/>
                <a:ea typeface="Meiryo UI" panose="020B0604030504040204" pitchFamily="50" charset="-128"/>
              </a:rPr>
              <a:t>-</a:t>
            </a:r>
            <a:r>
              <a:rPr lang="ja-JP" altLang="en-US" sz="1000" dirty="0">
                <a:latin typeface="Candara" panose="020E0502030303020204" pitchFamily="34" charset="0"/>
                <a:ea typeface="Meiryo UI" panose="020B0604030504040204" pitchFamily="50" charset="-128"/>
              </a:rPr>
              <a:t>左揃え</a:t>
            </a:r>
          </a:p>
        </p:txBody>
      </p:sp>
      <p:cxnSp>
        <p:nvCxnSpPr>
          <p:cNvPr id="173" name="直線コネクタ 172">
            <a:extLst>
              <a:ext uri="{FF2B5EF4-FFF2-40B4-BE49-F238E27FC236}">
                <a16:creationId xmlns:a16="http://schemas.microsoft.com/office/drawing/2014/main" id="{EAF62CA7-822D-7227-DAF4-D82BE220A1BD}"/>
              </a:ext>
            </a:extLst>
          </p:cNvPr>
          <p:cNvCxnSpPr>
            <a:cxnSpLocks/>
          </p:cNvCxnSpPr>
          <p:nvPr/>
        </p:nvCxnSpPr>
        <p:spPr>
          <a:xfrm>
            <a:off x="188913" y="331640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649BB641-F3E7-9B68-FF92-AB4B3517E9D4}"/>
              </a:ext>
            </a:extLst>
          </p:cNvPr>
          <p:cNvSpPr txBox="1">
            <a:spLocks/>
          </p:cNvSpPr>
          <p:nvPr/>
        </p:nvSpPr>
        <p:spPr>
          <a:xfrm>
            <a:off x="2169159" y="306994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 ←</a:t>
            </a:r>
            <a:endParaRPr lang="ja-JP" altLang="en-US" sz="1000" dirty="0">
              <a:latin typeface="Candara" panose="020E0502030303020204" pitchFamily="34" charset="0"/>
              <a:ea typeface="Meiryo UI" panose="020B0604030504040204" pitchFamily="50" charset="-128"/>
            </a:endParaRPr>
          </a:p>
        </p:txBody>
      </p:sp>
      <p:sp>
        <p:nvSpPr>
          <p:cNvPr id="179" name="テキスト ボックス 178">
            <a:extLst>
              <a:ext uri="{FF2B5EF4-FFF2-40B4-BE49-F238E27FC236}">
                <a16:creationId xmlns:a16="http://schemas.microsoft.com/office/drawing/2014/main" id="{C651A84B-252F-F8D3-1B43-7625BE3F14D4}"/>
              </a:ext>
            </a:extLst>
          </p:cNvPr>
          <p:cNvSpPr txBox="1">
            <a:spLocks/>
          </p:cNvSpPr>
          <p:nvPr/>
        </p:nvSpPr>
        <p:spPr>
          <a:xfrm>
            <a:off x="599440" y="3630159"/>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大きさ揃え</a:t>
            </a:r>
            <a:endParaRPr lang="ja-JP" altLang="en-US" sz="1000" dirty="0">
              <a:latin typeface="Candara" panose="020E0502030303020204" pitchFamily="34" charset="0"/>
              <a:ea typeface="Meiryo UI" panose="020B0604030504040204" pitchFamily="50" charset="-128"/>
            </a:endParaRPr>
          </a:p>
        </p:txBody>
      </p:sp>
      <p:cxnSp>
        <p:nvCxnSpPr>
          <p:cNvPr id="180" name="直線コネクタ 179">
            <a:extLst>
              <a:ext uri="{FF2B5EF4-FFF2-40B4-BE49-F238E27FC236}">
                <a16:creationId xmlns:a16="http://schemas.microsoft.com/office/drawing/2014/main" id="{3E7F5918-E72A-7453-C8C7-C2B50CDD6483}"/>
              </a:ext>
            </a:extLst>
          </p:cNvPr>
          <p:cNvCxnSpPr>
            <a:cxnSpLocks/>
          </p:cNvCxnSpPr>
          <p:nvPr/>
        </p:nvCxnSpPr>
        <p:spPr>
          <a:xfrm>
            <a:off x="188913" y="388333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81" name="テキスト ボックス 180">
            <a:extLst>
              <a:ext uri="{FF2B5EF4-FFF2-40B4-BE49-F238E27FC236}">
                <a16:creationId xmlns:a16="http://schemas.microsoft.com/office/drawing/2014/main" id="{B079A802-CF3E-8CE8-19FB-6AE819AC3A8F}"/>
              </a:ext>
            </a:extLst>
          </p:cNvPr>
          <p:cNvSpPr txBox="1">
            <a:spLocks/>
          </p:cNvSpPr>
          <p:nvPr/>
        </p:nvSpPr>
        <p:spPr>
          <a:xfrm>
            <a:off x="599440" y="3914161"/>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幅揃え</a:t>
            </a:r>
            <a:endParaRPr lang="ja-JP" altLang="en-US" sz="1000" dirty="0">
              <a:latin typeface="Candara" panose="020E0502030303020204" pitchFamily="34" charset="0"/>
              <a:ea typeface="Meiryo UI" panose="020B0604030504040204" pitchFamily="50" charset="-128"/>
            </a:endParaRPr>
          </a:p>
        </p:txBody>
      </p:sp>
      <p:cxnSp>
        <p:nvCxnSpPr>
          <p:cNvPr id="182" name="直線コネクタ 181">
            <a:extLst>
              <a:ext uri="{FF2B5EF4-FFF2-40B4-BE49-F238E27FC236}">
                <a16:creationId xmlns:a16="http://schemas.microsoft.com/office/drawing/2014/main" id="{2245640F-12C7-23C1-9B33-767F693369F5}"/>
              </a:ext>
            </a:extLst>
          </p:cNvPr>
          <p:cNvCxnSpPr>
            <a:cxnSpLocks/>
          </p:cNvCxnSpPr>
          <p:nvPr/>
        </p:nvCxnSpPr>
        <p:spPr>
          <a:xfrm>
            <a:off x="188913" y="416984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83" name="テキスト ボックス 182">
            <a:extLst>
              <a:ext uri="{FF2B5EF4-FFF2-40B4-BE49-F238E27FC236}">
                <a16:creationId xmlns:a16="http://schemas.microsoft.com/office/drawing/2014/main" id="{CA6BA145-E431-8326-50DF-56BC45578F2E}"/>
              </a:ext>
            </a:extLst>
          </p:cNvPr>
          <p:cNvSpPr txBox="1">
            <a:spLocks/>
          </p:cNvSpPr>
          <p:nvPr/>
        </p:nvSpPr>
        <p:spPr>
          <a:xfrm>
            <a:off x="599440" y="4198163"/>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高さ揃え</a:t>
            </a:r>
            <a:endParaRPr lang="ja-JP" altLang="en-US" sz="1000" dirty="0">
              <a:latin typeface="Candara" panose="020E0502030303020204" pitchFamily="34" charset="0"/>
              <a:ea typeface="Meiryo UI" panose="020B0604030504040204" pitchFamily="50" charset="-128"/>
            </a:endParaRPr>
          </a:p>
        </p:txBody>
      </p:sp>
      <p:sp>
        <p:nvSpPr>
          <p:cNvPr id="184" name="テキスト ボックス 183">
            <a:extLst>
              <a:ext uri="{FF2B5EF4-FFF2-40B4-BE49-F238E27FC236}">
                <a16:creationId xmlns:a16="http://schemas.microsoft.com/office/drawing/2014/main" id="{FBECFD5F-F575-BAF6-D39A-26B64E398DD7}"/>
              </a:ext>
            </a:extLst>
          </p:cNvPr>
          <p:cNvSpPr txBox="1">
            <a:spLocks/>
          </p:cNvSpPr>
          <p:nvPr/>
        </p:nvSpPr>
        <p:spPr>
          <a:xfrm>
            <a:off x="2169159" y="3630159"/>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+Shift +E</a:t>
            </a:r>
            <a:endParaRPr lang="ja-JP" altLang="en-US" sz="1000" dirty="0">
              <a:latin typeface="Candara" panose="020E0502030303020204" pitchFamily="34" charset="0"/>
              <a:ea typeface="Meiryo UI" panose="020B0604030504040204" pitchFamily="50" charset="-128"/>
            </a:endParaRPr>
          </a:p>
        </p:txBody>
      </p:sp>
      <p:sp>
        <p:nvSpPr>
          <p:cNvPr id="185" name="テキスト ボックス 184">
            <a:extLst>
              <a:ext uri="{FF2B5EF4-FFF2-40B4-BE49-F238E27FC236}">
                <a16:creationId xmlns:a16="http://schemas.microsoft.com/office/drawing/2014/main" id="{9F07855A-2518-4D16-E48A-412E45858096}"/>
              </a:ext>
            </a:extLst>
          </p:cNvPr>
          <p:cNvSpPr txBox="1">
            <a:spLocks/>
          </p:cNvSpPr>
          <p:nvPr/>
        </p:nvSpPr>
        <p:spPr>
          <a:xfrm>
            <a:off x="2169159" y="3914161"/>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 E</a:t>
            </a:r>
            <a:endParaRPr lang="ja-JP" altLang="en-US" sz="1000" dirty="0">
              <a:latin typeface="Candara" panose="020E0502030303020204" pitchFamily="34" charset="0"/>
              <a:ea typeface="Meiryo UI" panose="020B0604030504040204" pitchFamily="50" charset="-128"/>
            </a:endParaRPr>
          </a:p>
        </p:txBody>
      </p:sp>
      <p:sp>
        <p:nvSpPr>
          <p:cNvPr id="186" name="テキスト ボックス 185">
            <a:extLst>
              <a:ext uri="{FF2B5EF4-FFF2-40B4-BE49-F238E27FC236}">
                <a16:creationId xmlns:a16="http://schemas.microsoft.com/office/drawing/2014/main" id="{13AF3F63-6E3A-4ADC-F919-84C3FECA9B00}"/>
              </a:ext>
            </a:extLst>
          </p:cNvPr>
          <p:cNvSpPr txBox="1">
            <a:spLocks/>
          </p:cNvSpPr>
          <p:nvPr/>
        </p:nvSpPr>
        <p:spPr>
          <a:xfrm>
            <a:off x="2169159" y="4198163"/>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E</a:t>
            </a:r>
            <a:endParaRPr lang="ja-JP" altLang="en-US" sz="1000" dirty="0">
              <a:latin typeface="Candara" panose="020E0502030303020204" pitchFamily="34" charset="0"/>
              <a:ea typeface="Meiryo UI" panose="020B0604030504040204" pitchFamily="50" charset="-128"/>
            </a:endParaRPr>
          </a:p>
        </p:txBody>
      </p:sp>
      <p:cxnSp>
        <p:nvCxnSpPr>
          <p:cNvPr id="187" name="直線コネクタ 186">
            <a:extLst>
              <a:ext uri="{FF2B5EF4-FFF2-40B4-BE49-F238E27FC236}">
                <a16:creationId xmlns:a16="http://schemas.microsoft.com/office/drawing/2014/main" id="{F1355BEE-24E7-5EA1-F68A-49868488E2CE}"/>
              </a:ext>
            </a:extLst>
          </p:cNvPr>
          <p:cNvCxnSpPr>
            <a:cxnSpLocks/>
          </p:cNvCxnSpPr>
          <p:nvPr/>
        </p:nvCxnSpPr>
        <p:spPr>
          <a:xfrm>
            <a:off x="188913" y="549957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88" name="テキスト ボックス 187">
            <a:extLst>
              <a:ext uri="{FF2B5EF4-FFF2-40B4-BE49-F238E27FC236}">
                <a16:creationId xmlns:a16="http://schemas.microsoft.com/office/drawing/2014/main" id="{E3CC6437-6CA2-D1FA-D4D5-140B24B47E48}"/>
              </a:ext>
            </a:extLst>
          </p:cNvPr>
          <p:cNvSpPr txBox="1">
            <a:spLocks/>
          </p:cNvSpPr>
          <p:nvPr/>
        </p:nvSpPr>
        <p:spPr>
          <a:xfrm>
            <a:off x="599440" y="5545704"/>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太さのトグル</a:t>
            </a:r>
            <a:endParaRPr lang="ja-JP" altLang="en-US" sz="1000" dirty="0">
              <a:latin typeface="Candara" panose="020E0502030303020204" pitchFamily="34" charset="0"/>
              <a:ea typeface="Meiryo UI" panose="020B0604030504040204" pitchFamily="50" charset="-128"/>
            </a:endParaRPr>
          </a:p>
        </p:txBody>
      </p:sp>
      <p:cxnSp>
        <p:nvCxnSpPr>
          <p:cNvPr id="189" name="直線コネクタ 188">
            <a:extLst>
              <a:ext uri="{FF2B5EF4-FFF2-40B4-BE49-F238E27FC236}">
                <a16:creationId xmlns:a16="http://schemas.microsoft.com/office/drawing/2014/main" id="{CC93320D-EDA5-A739-348B-641AFE9EA914}"/>
              </a:ext>
            </a:extLst>
          </p:cNvPr>
          <p:cNvCxnSpPr>
            <a:cxnSpLocks/>
          </p:cNvCxnSpPr>
          <p:nvPr/>
        </p:nvCxnSpPr>
        <p:spPr>
          <a:xfrm>
            <a:off x="188913" y="5800310"/>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90" name="テキスト ボックス 189">
            <a:extLst>
              <a:ext uri="{FF2B5EF4-FFF2-40B4-BE49-F238E27FC236}">
                <a16:creationId xmlns:a16="http://schemas.microsoft.com/office/drawing/2014/main" id="{8F13EB9F-091E-B677-D721-D2BAFA8B5EBF}"/>
              </a:ext>
            </a:extLst>
          </p:cNvPr>
          <p:cNvSpPr txBox="1">
            <a:spLocks/>
          </p:cNvSpPr>
          <p:nvPr/>
        </p:nvSpPr>
        <p:spPr>
          <a:xfrm>
            <a:off x="599440" y="5829706"/>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点線のトグル</a:t>
            </a:r>
            <a:endParaRPr lang="ja-JP" altLang="en-US" sz="1000" dirty="0">
              <a:latin typeface="Candara" panose="020E0502030303020204" pitchFamily="34" charset="0"/>
              <a:ea typeface="Meiryo UI" panose="020B0604030504040204" pitchFamily="50" charset="-128"/>
            </a:endParaRPr>
          </a:p>
        </p:txBody>
      </p:sp>
      <p:cxnSp>
        <p:nvCxnSpPr>
          <p:cNvPr id="191" name="直線コネクタ 190">
            <a:extLst>
              <a:ext uri="{FF2B5EF4-FFF2-40B4-BE49-F238E27FC236}">
                <a16:creationId xmlns:a16="http://schemas.microsoft.com/office/drawing/2014/main" id="{BC2BA015-02F4-BF41-C884-A9DABC9098D0}"/>
              </a:ext>
            </a:extLst>
          </p:cNvPr>
          <p:cNvCxnSpPr>
            <a:cxnSpLocks/>
          </p:cNvCxnSpPr>
          <p:nvPr/>
        </p:nvCxnSpPr>
        <p:spPr>
          <a:xfrm>
            <a:off x="188913" y="6086822"/>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92" name="テキスト ボックス 191">
            <a:extLst>
              <a:ext uri="{FF2B5EF4-FFF2-40B4-BE49-F238E27FC236}">
                <a16:creationId xmlns:a16="http://schemas.microsoft.com/office/drawing/2014/main" id="{DA06EBD6-4CFD-DBE8-C0C7-6F34CD29E243}"/>
              </a:ext>
            </a:extLst>
          </p:cNvPr>
          <p:cNvSpPr txBox="1">
            <a:spLocks/>
          </p:cNvSpPr>
          <p:nvPr/>
        </p:nvSpPr>
        <p:spPr>
          <a:xfrm>
            <a:off x="599440" y="6113708"/>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矢印のトグル</a:t>
            </a:r>
            <a:endParaRPr lang="ja-JP" altLang="en-US" sz="1000" dirty="0">
              <a:latin typeface="Candara" panose="020E0502030303020204" pitchFamily="34" charset="0"/>
              <a:ea typeface="Meiryo UI" panose="020B0604030504040204" pitchFamily="50" charset="-128"/>
            </a:endParaRPr>
          </a:p>
        </p:txBody>
      </p:sp>
      <p:sp>
        <p:nvSpPr>
          <p:cNvPr id="193" name="テキスト ボックス 192">
            <a:extLst>
              <a:ext uri="{FF2B5EF4-FFF2-40B4-BE49-F238E27FC236}">
                <a16:creationId xmlns:a16="http://schemas.microsoft.com/office/drawing/2014/main" id="{4255E312-E285-69F5-0A0C-C8B59CE28D25}"/>
              </a:ext>
            </a:extLst>
          </p:cNvPr>
          <p:cNvSpPr txBox="1">
            <a:spLocks/>
          </p:cNvSpPr>
          <p:nvPr/>
        </p:nvSpPr>
        <p:spPr>
          <a:xfrm>
            <a:off x="2169159" y="554570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+B</a:t>
            </a:r>
            <a:endParaRPr lang="ja-JP" altLang="en-US" sz="1000" dirty="0">
              <a:latin typeface="Candara" panose="020E0502030303020204" pitchFamily="34" charset="0"/>
              <a:ea typeface="Meiryo UI" panose="020B0604030504040204" pitchFamily="50" charset="-128"/>
            </a:endParaRPr>
          </a:p>
        </p:txBody>
      </p:sp>
      <p:sp>
        <p:nvSpPr>
          <p:cNvPr id="194" name="テキスト ボックス 193">
            <a:extLst>
              <a:ext uri="{FF2B5EF4-FFF2-40B4-BE49-F238E27FC236}">
                <a16:creationId xmlns:a16="http://schemas.microsoft.com/office/drawing/2014/main" id="{C17DA68D-C3AE-9339-79E6-A0E0D1AC63B6}"/>
              </a:ext>
            </a:extLst>
          </p:cNvPr>
          <p:cNvSpPr txBox="1">
            <a:spLocks/>
          </p:cNvSpPr>
          <p:nvPr/>
        </p:nvSpPr>
        <p:spPr>
          <a:xfrm>
            <a:off x="2169159" y="5829706"/>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+D</a:t>
            </a:r>
            <a:endParaRPr lang="ja-JP" altLang="en-US" sz="1000" dirty="0">
              <a:latin typeface="Candara" panose="020E0502030303020204" pitchFamily="34" charset="0"/>
              <a:ea typeface="Meiryo UI" panose="020B0604030504040204" pitchFamily="50" charset="-128"/>
            </a:endParaRPr>
          </a:p>
        </p:txBody>
      </p:sp>
      <p:sp>
        <p:nvSpPr>
          <p:cNvPr id="195" name="テキスト ボックス 194">
            <a:extLst>
              <a:ext uri="{FF2B5EF4-FFF2-40B4-BE49-F238E27FC236}">
                <a16:creationId xmlns:a16="http://schemas.microsoft.com/office/drawing/2014/main" id="{1CBD0867-BDCC-A207-F8B1-2560389B1EE2}"/>
              </a:ext>
            </a:extLst>
          </p:cNvPr>
          <p:cNvSpPr txBox="1">
            <a:spLocks/>
          </p:cNvSpPr>
          <p:nvPr/>
        </p:nvSpPr>
        <p:spPr>
          <a:xfrm>
            <a:off x="2169159" y="6113708"/>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+A</a:t>
            </a:r>
            <a:endParaRPr lang="ja-JP" altLang="en-US" sz="1000" dirty="0">
              <a:latin typeface="Candara" panose="020E0502030303020204" pitchFamily="34" charset="0"/>
              <a:ea typeface="Meiryo UI" panose="020B0604030504040204" pitchFamily="50" charset="-128"/>
            </a:endParaRPr>
          </a:p>
        </p:txBody>
      </p:sp>
      <p:cxnSp>
        <p:nvCxnSpPr>
          <p:cNvPr id="196" name="直線コネクタ 195">
            <a:extLst>
              <a:ext uri="{FF2B5EF4-FFF2-40B4-BE49-F238E27FC236}">
                <a16:creationId xmlns:a16="http://schemas.microsoft.com/office/drawing/2014/main" id="{0AF0490F-E4B2-FF0F-D2B2-AEB2AF63FF58}"/>
              </a:ext>
            </a:extLst>
          </p:cNvPr>
          <p:cNvCxnSpPr>
            <a:cxnSpLocks/>
          </p:cNvCxnSpPr>
          <p:nvPr/>
        </p:nvCxnSpPr>
        <p:spPr>
          <a:xfrm>
            <a:off x="188913" y="635301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97" name="テキスト ボックス 196">
            <a:extLst>
              <a:ext uri="{FF2B5EF4-FFF2-40B4-BE49-F238E27FC236}">
                <a16:creationId xmlns:a16="http://schemas.microsoft.com/office/drawing/2014/main" id="{67AA3317-9A9D-B983-5701-673B54A3221D}"/>
              </a:ext>
            </a:extLst>
          </p:cNvPr>
          <p:cNvSpPr txBox="1">
            <a:spLocks/>
          </p:cNvSpPr>
          <p:nvPr/>
        </p:nvSpPr>
        <p:spPr>
          <a:xfrm>
            <a:off x="599440" y="6397710"/>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線の色のトグル</a:t>
            </a:r>
            <a:endParaRPr lang="ja-JP" altLang="en-US" sz="1000" dirty="0">
              <a:latin typeface="Candara" panose="020E0502030303020204" pitchFamily="34" charset="0"/>
              <a:ea typeface="Meiryo UI" panose="020B0604030504040204" pitchFamily="50" charset="-128"/>
            </a:endParaRPr>
          </a:p>
        </p:txBody>
      </p:sp>
      <p:cxnSp>
        <p:nvCxnSpPr>
          <p:cNvPr id="198" name="直線コネクタ 197">
            <a:extLst>
              <a:ext uri="{FF2B5EF4-FFF2-40B4-BE49-F238E27FC236}">
                <a16:creationId xmlns:a16="http://schemas.microsoft.com/office/drawing/2014/main" id="{E99C8F6B-17EA-55CF-4A1F-DDC94AD53129}"/>
              </a:ext>
            </a:extLst>
          </p:cNvPr>
          <p:cNvCxnSpPr>
            <a:cxnSpLocks/>
          </p:cNvCxnSpPr>
          <p:nvPr/>
        </p:nvCxnSpPr>
        <p:spPr>
          <a:xfrm>
            <a:off x="188913" y="6653750"/>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99" name="テキスト ボックス 198">
            <a:extLst>
              <a:ext uri="{FF2B5EF4-FFF2-40B4-BE49-F238E27FC236}">
                <a16:creationId xmlns:a16="http://schemas.microsoft.com/office/drawing/2014/main" id="{95B4A177-D343-7FBA-C8E0-76FCAA723717}"/>
              </a:ext>
            </a:extLst>
          </p:cNvPr>
          <p:cNvSpPr txBox="1">
            <a:spLocks/>
          </p:cNvSpPr>
          <p:nvPr/>
        </p:nvSpPr>
        <p:spPr>
          <a:xfrm>
            <a:off x="599440" y="6681712"/>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位置コピー</a:t>
            </a:r>
            <a:endParaRPr lang="ja-JP" altLang="en-US" sz="1000" dirty="0">
              <a:latin typeface="Candara" panose="020E0502030303020204" pitchFamily="34" charset="0"/>
              <a:ea typeface="Meiryo UI" panose="020B0604030504040204" pitchFamily="50" charset="-128"/>
            </a:endParaRPr>
          </a:p>
        </p:txBody>
      </p:sp>
      <p:cxnSp>
        <p:nvCxnSpPr>
          <p:cNvPr id="200" name="直線コネクタ 199">
            <a:extLst>
              <a:ext uri="{FF2B5EF4-FFF2-40B4-BE49-F238E27FC236}">
                <a16:creationId xmlns:a16="http://schemas.microsoft.com/office/drawing/2014/main" id="{C23D07B2-3015-06F2-B5E8-4645128FFDAE}"/>
              </a:ext>
            </a:extLst>
          </p:cNvPr>
          <p:cNvCxnSpPr>
            <a:cxnSpLocks/>
          </p:cNvCxnSpPr>
          <p:nvPr/>
        </p:nvCxnSpPr>
        <p:spPr>
          <a:xfrm>
            <a:off x="188913" y="6940262"/>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3EEEFE48-BC26-345D-D6CD-FF3763B76D56}"/>
              </a:ext>
            </a:extLst>
          </p:cNvPr>
          <p:cNvSpPr txBox="1">
            <a:spLocks/>
          </p:cNvSpPr>
          <p:nvPr/>
        </p:nvSpPr>
        <p:spPr>
          <a:xfrm>
            <a:off x="599440" y="6965714"/>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位置貼り付け</a:t>
            </a:r>
            <a:endParaRPr lang="ja-JP" altLang="en-US" sz="1000" dirty="0">
              <a:latin typeface="Candara" panose="020E0502030303020204" pitchFamily="34" charset="0"/>
              <a:ea typeface="Meiryo UI" panose="020B0604030504040204" pitchFamily="50" charset="-128"/>
            </a:endParaRPr>
          </a:p>
        </p:txBody>
      </p:sp>
      <p:sp>
        <p:nvSpPr>
          <p:cNvPr id="202" name="テキスト ボックス 201">
            <a:extLst>
              <a:ext uri="{FF2B5EF4-FFF2-40B4-BE49-F238E27FC236}">
                <a16:creationId xmlns:a16="http://schemas.microsoft.com/office/drawing/2014/main" id="{3A47F623-0B97-E7B9-8677-45F3F2A323F8}"/>
              </a:ext>
            </a:extLst>
          </p:cNvPr>
          <p:cNvSpPr txBox="1">
            <a:spLocks/>
          </p:cNvSpPr>
          <p:nvPr/>
        </p:nvSpPr>
        <p:spPr>
          <a:xfrm>
            <a:off x="2169159" y="6397710"/>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Ctcl+Shift+C</a:t>
            </a:r>
            <a:endParaRPr lang="ja-JP" altLang="en-US" sz="1000" dirty="0">
              <a:latin typeface="Candara" panose="020E0502030303020204" pitchFamily="34" charset="0"/>
              <a:ea typeface="Meiryo UI" panose="020B0604030504040204" pitchFamily="50" charset="-128"/>
            </a:endParaRPr>
          </a:p>
        </p:txBody>
      </p:sp>
      <p:sp>
        <p:nvSpPr>
          <p:cNvPr id="203" name="テキスト ボックス 202">
            <a:extLst>
              <a:ext uri="{FF2B5EF4-FFF2-40B4-BE49-F238E27FC236}">
                <a16:creationId xmlns:a16="http://schemas.microsoft.com/office/drawing/2014/main" id="{609FA5C7-3435-08BA-0BB4-28E5DD39C8A9}"/>
              </a:ext>
            </a:extLst>
          </p:cNvPr>
          <p:cNvSpPr txBox="1">
            <a:spLocks/>
          </p:cNvSpPr>
          <p:nvPr/>
        </p:nvSpPr>
        <p:spPr>
          <a:xfrm>
            <a:off x="2169159" y="6681712"/>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+Shift + C</a:t>
            </a:r>
            <a:endParaRPr lang="ja-JP" altLang="en-US" sz="1000" dirty="0">
              <a:latin typeface="Candara" panose="020E0502030303020204" pitchFamily="34" charset="0"/>
              <a:ea typeface="Meiryo UI" panose="020B0604030504040204" pitchFamily="50" charset="-128"/>
            </a:endParaRPr>
          </a:p>
        </p:txBody>
      </p:sp>
      <p:sp>
        <p:nvSpPr>
          <p:cNvPr id="204" name="テキスト ボックス 203">
            <a:extLst>
              <a:ext uri="{FF2B5EF4-FFF2-40B4-BE49-F238E27FC236}">
                <a16:creationId xmlns:a16="http://schemas.microsoft.com/office/drawing/2014/main" id="{82535406-E8DE-52E1-0E48-4987F3F07267}"/>
              </a:ext>
            </a:extLst>
          </p:cNvPr>
          <p:cNvSpPr txBox="1">
            <a:spLocks/>
          </p:cNvSpPr>
          <p:nvPr/>
        </p:nvSpPr>
        <p:spPr>
          <a:xfrm>
            <a:off x="2169159" y="696571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+Shift + V</a:t>
            </a:r>
            <a:endParaRPr lang="ja-JP" altLang="en-US" sz="1000" dirty="0">
              <a:latin typeface="Candara" panose="020E0502030303020204" pitchFamily="34" charset="0"/>
              <a:ea typeface="Meiryo UI" panose="020B0604030504040204" pitchFamily="50" charset="-128"/>
            </a:endParaRPr>
          </a:p>
        </p:txBody>
      </p:sp>
      <p:cxnSp>
        <p:nvCxnSpPr>
          <p:cNvPr id="205" name="直線コネクタ 204">
            <a:extLst>
              <a:ext uri="{FF2B5EF4-FFF2-40B4-BE49-F238E27FC236}">
                <a16:creationId xmlns:a16="http://schemas.microsoft.com/office/drawing/2014/main" id="{8A152A1B-2591-3D87-1895-06671FE2A63A}"/>
              </a:ext>
            </a:extLst>
          </p:cNvPr>
          <p:cNvCxnSpPr>
            <a:cxnSpLocks/>
          </p:cNvCxnSpPr>
          <p:nvPr/>
        </p:nvCxnSpPr>
        <p:spPr>
          <a:xfrm>
            <a:off x="188913" y="720645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06" name="テキスト ボックス 205">
            <a:extLst>
              <a:ext uri="{FF2B5EF4-FFF2-40B4-BE49-F238E27FC236}">
                <a16:creationId xmlns:a16="http://schemas.microsoft.com/office/drawing/2014/main" id="{F99B5A63-8078-4E4F-4AA3-62257440989B}"/>
              </a:ext>
            </a:extLst>
          </p:cNvPr>
          <p:cNvSpPr txBox="1">
            <a:spLocks/>
          </p:cNvSpPr>
          <p:nvPr/>
        </p:nvSpPr>
        <p:spPr>
          <a:xfrm>
            <a:off x="599440" y="7249716"/>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図形の色のトグル</a:t>
            </a:r>
            <a:endParaRPr lang="ja-JP" altLang="en-US" sz="1000" dirty="0">
              <a:latin typeface="Candara" panose="020E0502030303020204" pitchFamily="34" charset="0"/>
              <a:ea typeface="Meiryo UI" panose="020B0604030504040204" pitchFamily="50" charset="-128"/>
            </a:endParaRPr>
          </a:p>
        </p:txBody>
      </p:sp>
      <p:cxnSp>
        <p:nvCxnSpPr>
          <p:cNvPr id="207" name="直線コネクタ 206">
            <a:extLst>
              <a:ext uri="{FF2B5EF4-FFF2-40B4-BE49-F238E27FC236}">
                <a16:creationId xmlns:a16="http://schemas.microsoft.com/office/drawing/2014/main" id="{6372931A-26CE-1856-934C-C1D705328EE4}"/>
              </a:ext>
            </a:extLst>
          </p:cNvPr>
          <p:cNvCxnSpPr>
            <a:cxnSpLocks/>
          </p:cNvCxnSpPr>
          <p:nvPr/>
        </p:nvCxnSpPr>
        <p:spPr>
          <a:xfrm>
            <a:off x="188913" y="7507190"/>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F04A377B-E512-68B1-1458-2C5F53A2F29C}"/>
              </a:ext>
            </a:extLst>
          </p:cNvPr>
          <p:cNvSpPr txBox="1">
            <a:spLocks/>
          </p:cNvSpPr>
          <p:nvPr/>
        </p:nvSpPr>
        <p:spPr>
          <a:xfrm>
            <a:off x="599440" y="7533718"/>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似た図形の選択</a:t>
            </a:r>
            <a:endParaRPr lang="ja-JP" altLang="en-US" sz="1000" dirty="0">
              <a:latin typeface="Candara" panose="020E0502030303020204" pitchFamily="34" charset="0"/>
              <a:ea typeface="Meiryo UI" panose="020B0604030504040204" pitchFamily="50" charset="-128"/>
            </a:endParaRPr>
          </a:p>
        </p:txBody>
      </p:sp>
      <p:cxnSp>
        <p:nvCxnSpPr>
          <p:cNvPr id="209" name="直線コネクタ 208">
            <a:extLst>
              <a:ext uri="{FF2B5EF4-FFF2-40B4-BE49-F238E27FC236}">
                <a16:creationId xmlns:a16="http://schemas.microsoft.com/office/drawing/2014/main" id="{D647B8CD-1E11-2F92-E755-28DC855ED2FE}"/>
              </a:ext>
            </a:extLst>
          </p:cNvPr>
          <p:cNvCxnSpPr>
            <a:cxnSpLocks/>
          </p:cNvCxnSpPr>
          <p:nvPr/>
        </p:nvCxnSpPr>
        <p:spPr>
          <a:xfrm>
            <a:off x="188913" y="7793702"/>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10" name="テキスト ボックス 209">
            <a:extLst>
              <a:ext uri="{FF2B5EF4-FFF2-40B4-BE49-F238E27FC236}">
                <a16:creationId xmlns:a16="http://schemas.microsoft.com/office/drawing/2014/main" id="{6CF123B4-7437-A9EB-A7DD-61A29AA14C8A}"/>
              </a:ext>
            </a:extLst>
          </p:cNvPr>
          <p:cNvSpPr txBox="1">
            <a:spLocks/>
          </p:cNvSpPr>
          <p:nvPr/>
        </p:nvSpPr>
        <p:spPr>
          <a:xfrm>
            <a:off x="599440" y="7817720"/>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位置の入れ替え</a:t>
            </a:r>
            <a:endParaRPr lang="ja-JP" altLang="en-US" sz="1000" dirty="0">
              <a:latin typeface="Candara" panose="020E0502030303020204" pitchFamily="34" charset="0"/>
              <a:ea typeface="Meiryo UI" panose="020B0604030504040204" pitchFamily="50" charset="-128"/>
            </a:endParaRPr>
          </a:p>
        </p:txBody>
      </p:sp>
      <p:sp>
        <p:nvSpPr>
          <p:cNvPr id="211" name="テキスト ボックス 210">
            <a:extLst>
              <a:ext uri="{FF2B5EF4-FFF2-40B4-BE49-F238E27FC236}">
                <a16:creationId xmlns:a16="http://schemas.microsoft.com/office/drawing/2014/main" id="{FF750A7A-CC84-E122-15D8-EAFB751CEA01}"/>
              </a:ext>
            </a:extLst>
          </p:cNvPr>
          <p:cNvSpPr txBox="1">
            <a:spLocks/>
          </p:cNvSpPr>
          <p:nvPr/>
        </p:nvSpPr>
        <p:spPr>
          <a:xfrm>
            <a:off x="2169159" y="7249716"/>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Alt + Shift + A</a:t>
            </a:r>
            <a:endParaRPr lang="ja-JP" altLang="en-US" sz="1000" dirty="0">
              <a:latin typeface="Candara" panose="020E0502030303020204" pitchFamily="34" charset="0"/>
              <a:ea typeface="Meiryo UI" panose="020B0604030504040204" pitchFamily="50" charset="-128"/>
            </a:endParaRPr>
          </a:p>
        </p:txBody>
      </p:sp>
      <p:sp>
        <p:nvSpPr>
          <p:cNvPr id="212" name="テキスト ボックス 211">
            <a:extLst>
              <a:ext uri="{FF2B5EF4-FFF2-40B4-BE49-F238E27FC236}">
                <a16:creationId xmlns:a16="http://schemas.microsoft.com/office/drawing/2014/main" id="{C8369A99-8BD6-FF52-3AC5-C73A0918BE2B}"/>
              </a:ext>
            </a:extLst>
          </p:cNvPr>
          <p:cNvSpPr txBox="1">
            <a:spLocks/>
          </p:cNvSpPr>
          <p:nvPr/>
        </p:nvSpPr>
        <p:spPr>
          <a:xfrm>
            <a:off x="2169159" y="7533718"/>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+Shift + S</a:t>
            </a:r>
            <a:endParaRPr lang="ja-JP" altLang="en-US" sz="1000" dirty="0">
              <a:latin typeface="Candara" panose="020E0502030303020204" pitchFamily="34" charset="0"/>
              <a:ea typeface="Meiryo UI" panose="020B0604030504040204" pitchFamily="50" charset="-128"/>
            </a:endParaRPr>
          </a:p>
        </p:txBody>
      </p:sp>
      <p:sp>
        <p:nvSpPr>
          <p:cNvPr id="213" name="テキスト ボックス 212">
            <a:extLst>
              <a:ext uri="{FF2B5EF4-FFF2-40B4-BE49-F238E27FC236}">
                <a16:creationId xmlns:a16="http://schemas.microsoft.com/office/drawing/2014/main" id="{682A3977-7474-C644-52AE-9B2A4B8A33D0}"/>
              </a:ext>
            </a:extLst>
          </p:cNvPr>
          <p:cNvSpPr txBox="1">
            <a:spLocks/>
          </p:cNvSpPr>
          <p:nvPr/>
        </p:nvSpPr>
        <p:spPr>
          <a:xfrm>
            <a:off x="2169158" y="7817720"/>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+P</a:t>
            </a:r>
            <a:endParaRPr lang="ja-JP" altLang="en-US" sz="1000" dirty="0">
              <a:latin typeface="Candara" panose="020E0502030303020204" pitchFamily="34" charset="0"/>
              <a:ea typeface="Meiryo UI" panose="020B0604030504040204" pitchFamily="50" charset="-128"/>
            </a:endParaRPr>
          </a:p>
        </p:txBody>
      </p:sp>
      <p:cxnSp>
        <p:nvCxnSpPr>
          <p:cNvPr id="214" name="直線コネクタ 213">
            <a:extLst>
              <a:ext uri="{FF2B5EF4-FFF2-40B4-BE49-F238E27FC236}">
                <a16:creationId xmlns:a16="http://schemas.microsoft.com/office/drawing/2014/main" id="{6654704B-3504-CDB1-23ED-490C13A46514}"/>
              </a:ext>
            </a:extLst>
          </p:cNvPr>
          <p:cNvCxnSpPr>
            <a:cxnSpLocks/>
          </p:cNvCxnSpPr>
          <p:nvPr/>
        </p:nvCxnSpPr>
        <p:spPr>
          <a:xfrm>
            <a:off x="188913" y="805989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15" name="テキスト ボックス 214">
            <a:extLst>
              <a:ext uri="{FF2B5EF4-FFF2-40B4-BE49-F238E27FC236}">
                <a16:creationId xmlns:a16="http://schemas.microsoft.com/office/drawing/2014/main" id="{6C491119-E897-5426-AB2A-C2985EC8A0A1}"/>
              </a:ext>
            </a:extLst>
          </p:cNvPr>
          <p:cNvSpPr txBox="1">
            <a:spLocks/>
          </p:cNvSpPr>
          <p:nvPr/>
        </p:nvSpPr>
        <p:spPr>
          <a:xfrm>
            <a:off x="599440" y="8101722"/>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テキストボックスサイズ自動調整のトグル</a:t>
            </a:r>
          </a:p>
        </p:txBody>
      </p:sp>
      <p:cxnSp>
        <p:nvCxnSpPr>
          <p:cNvPr id="216" name="直線コネクタ 215">
            <a:extLst>
              <a:ext uri="{FF2B5EF4-FFF2-40B4-BE49-F238E27FC236}">
                <a16:creationId xmlns:a16="http://schemas.microsoft.com/office/drawing/2014/main" id="{CF6AB463-1D01-C44D-526E-1B4B1E5009FC}"/>
              </a:ext>
            </a:extLst>
          </p:cNvPr>
          <p:cNvCxnSpPr>
            <a:cxnSpLocks/>
          </p:cNvCxnSpPr>
          <p:nvPr/>
        </p:nvCxnSpPr>
        <p:spPr>
          <a:xfrm>
            <a:off x="188913" y="8360630"/>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F0EE91B7-EA3D-C3CF-27A7-B014F2692787}"/>
              </a:ext>
            </a:extLst>
          </p:cNvPr>
          <p:cNvCxnSpPr>
            <a:cxnSpLocks/>
          </p:cNvCxnSpPr>
          <p:nvPr/>
        </p:nvCxnSpPr>
        <p:spPr>
          <a:xfrm>
            <a:off x="188913" y="8647142"/>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19" name="テキスト ボックス 218">
            <a:extLst>
              <a:ext uri="{FF2B5EF4-FFF2-40B4-BE49-F238E27FC236}">
                <a16:creationId xmlns:a16="http://schemas.microsoft.com/office/drawing/2014/main" id="{CE00DDD1-23A8-2D1D-0195-033641E6B7C4}"/>
              </a:ext>
            </a:extLst>
          </p:cNvPr>
          <p:cNvSpPr txBox="1">
            <a:spLocks/>
          </p:cNvSpPr>
          <p:nvPr/>
        </p:nvSpPr>
        <p:spPr>
          <a:xfrm>
            <a:off x="599440" y="8669726"/>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文字配置のトグル</a:t>
            </a:r>
          </a:p>
        </p:txBody>
      </p:sp>
      <p:sp>
        <p:nvSpPr>
          <p:cNvPr id="220" name="テキスト ボックス 219">
            <a:extLst>
              <a:ext uri="{FF2B5EF4-FFF2-40B4-BE49-F238E27FC236}">
                <a16:creationId xmlns:a16="http://schemas.microsoft.com/office/drawing/2014/main" id="{5FD0206E-11E2-84F0-11BB-EA3DA836BEFD}"/>
              </a:ext>
            </a:extLst>
          </p:cNvPr>
          <p:cNvSpPr txBox="1">
            <a:spLocks/>
          </p:cNvSpPr>
          <p:nvPr/>
        </p:nvSpPr>
        <p:spPr>
          <a:xfrm>
            <a:off x="2169159" y="8101722"/>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+ 8</a:t>
            </a:r>
            <a:endParaRPr lang="ja-JP" altLang="en-US" sz="1000" dirty="0">
              <a:latin typeface="Candara" panose="020E0502030303020204" pitchFamily="34" charset="0"/>
              <a:ea typeface="Meiryo UI" panose="020B0604030504040204" pitchFamily="50" charset="-128"/>
            </a:endParaRPr>
          </a:p>
        </p:txBody>
      </p:sp>
      <p:sp>
        <p:nvSpPr>
          <p:cNvPr id="222" name="テキスト ボックス 221">
            <a:extLst>
              <a:ext uri="{FF2B5EF4-FFF2-40B4-BE49-F238E27FC236}">
                <a16:creationId xmlns:a16="http://schemas.microsoft.com/office/drawing/2014/main" id="{D18A8D0E-94BD-D1C1-083E-85AEED07B4F4}"/>
              </a:ext>
            </a:extLst>
          </p:cNvPr>
          <p:cNvSpPr txBox="1">
            <a:spLocks/>
          </p:cNvSpPr>
          <p:nvPr/>
        </p:nvSpPr>
        <p:spPr>
          <a:xfrm>
            <a:off x="2169159" y="8669726"/>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+ 6</a:t>
            </a:r>
            <a:endParaRPr lang="ja-JP" altLang="en-US" sz="1000" dirty="0">
              <a:latin typeface="Candara" panose="020E0502030303020204" pitchFamily="34" charset="0"/>
              <a:ea typeface="Meiryo UI" panose="020B0604030504040204" pitchFamily="50" charset="-128"/>
            </a:endParaRPr>
          </a:p>
        </p:txBody>
      </p:sp>
      <p:cxnSp>
        <p:nvCxnSpPr>
          <p:cNvPr id="223" name="直線コネクタ 222">
            <a:extLst>
              <a:ext uri="{FF2B5EF4-FFF2-40B4-BE49-F238E27FC236}">
                <a16:creationId xmlns:a16="http://schemas.microsoft.com/office/drawing/2014/main" id="{28850A6A-DAB9-47CE-41FB-8141BBB5B00F}"/>
              </a:ext>
            </a:extLst>
          </p:cNvPr>
          <p:cNvCxnSpPr>
            <a:cxnSpLocks/>
          </p:cNvCxnSpPr>
          <p:nvPr/>
        </p:nvCxnSpPr>
        <p:spPr>
          <a:xfrm>
            <a:off x="188913" y="891333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24" name="テキスト ボックス 223">
            <a:extLst>
              <a:ext uri="{FF2B5EF4-FFF2-40B4-BE49-F238E27FC236}">
                <a16:creationId xmlns:a16="http://schemas.microsoft.com/office/drawing/2014/main" id="{25245BB8-51F4-E8DE-8A4E-F705A46B376B}"/>
              </a:ext>
            </a:extLst>
          </p:cNvPr>
          <p:cNvSpPr txBox="1">
            <a:spLocks/>
          </p:cNvSpPr>
          <p:nvPr/>
        </p:nvSpPr>
        <p:spPr>
          <a:xfrm>
            <a:off x="3942715" y="3650208"/>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行間の拡大</a:t>
            </a:r>
            <a:endParaRPr lang="ja-JP" altLang="en-US" sz="1000" dirty="0">
              <a:latin typeface="Candara" panose="020E0502030303020204" pitchFamily="34" charset="0"/>
              <a:ea typeface="Meiryo UI" panose="020B0604030504040204" pitchFamily="50" charset="-128"/>
            </a:endParaRPr>
          </a:p>
        </p:txBody>
      </p:sp>
      <p:cxnSp>
        <p:nvCxnSpPr>
          <p:cNvPr id="225" name="直線コネクタ 224">
            <a:extLst>
              <a:ext uri="{FF2B5EF4-FFF2-40B4-BE49-F238E27FC236}">
                <a16:creationId xmlns:a16="http://schemas.microsoft.com/office/drawing/2014/main" id="{31C48318-B72F-7C92-51B6-376056CB25A6}"/>
              </a:ext>
            </a:extLst>
          </p:cNvPr>
          <p:cNvCxnSpPr>
            <a:cxnSpLocks/>
          </p:cNvCxnSpPr>
          <p:nvPr/>
        </p:nvCxnSpPr>
        <p:spPr>
          <a:xfrm>
            <a:off x="3532188" y="3910550"/>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26" name="テキスト ボックス 225">
            <a:extLst>
              <a:ext uri="{FF2B5EF4-FFF2-40B4-BE49-F238E27FC236}">
                <a16:creationId xmlns:a16="http://schemas.microsoft.com/office/drawing/2014/main" id="{766FB089-AB77-6244-6FBF-7DA4F0F4A333}"/>
              </a:ext>
            </a:extLst>
          </p:cNvPr>
          <p:cNvSpPr txBox="1">
            <a:spLocks/>
          </p:cNvSpPr>
          <p:nvPr/>
        </p:nvSpPr>
        <p:spPr>
          <a:xfrm>
            <a:off x="3942715" y="3934210"/>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行間の縮小</a:t>
            </a:r>
            <a:endParaRPr lang="ja-JP" altLang="en-US" sz="1000" dirty="0">
              <a:latin typeface="Candara" panose="020E0502030303020204" pitchFamily="34" charset="0"/>
              <a:ea typeface="Meiryo UI" panose="020B0604030504040204" pitchFamily="50" charset="-128"/>
            </a:endParaRPr>
          </a:p>
        </p:txBody>
      </p:sp>
      <p:cxnSp>
        <p:nvCxnSpPr>
          <p:cNvPr id="227" name="直線コネクタ 226">
            <a:extLst>
              <a:ext uri="{FF2B5EF4-FFF2-40B4-BE49-F238E27FC236}">
                <a16:creationId xmlns:a16="http://schemas.microsoft.com/office/drawing/2014/main" id="{A02A2B77-714E-F8A5-9332-ED41B801AB9E}"/>
              </a:ext>
            </a:extLst>
          </p:cNvPr>
          <p:cNvCxnSpPr>
            <a:cxnSpLocks/>
          </p:cNvCxnSpPr>
          <p:nvPr/>
        </p:nvCxnSpPr>
        <p:spPr>
          <a:xfrm>
            <a:off x="3532188" y="4197062"/>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28" name="テキスト ボックス 227">
            <a:extLst>
              <a:ext uri="{FF2B5EF4-FFF2-40B4-BE49-F238E27FC236}">
                <a16:creationId xmlns:a16="http://schemas.microsoft.com/office/drawing/2014/main" id="{6103AE05-B46E-0347-B571-E06117CF611A}"/>
              </a:ext>
            </a:extLst>
          </p:cNvPr>
          <p:cNvSpPr txBox="1">
            <a:spLocks/>
          </p:cNvSpPr>
          <p:nvPr/>
        </p:nvSpPr>
        <p:spPr>
          <a:xfrm>
            <a:off x="3942715" y="4218214"/>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太字のみ色付け</a:t>
            </a:r>
            <a:endParaRPr lang="ja-JP" altLang="en-US" sz="1000" dirty="0">
              <a:latin typeface="Candara" panose="020E0502030303020204" pitchFamily="34" charset="0"/>
              <a:ea typeface="Meiryo UI" panose="020B0604030504040204" pitchFamily="50" charset="-128"/>
            </a:endParaRPr>
          </a:p>
        </p:txBody>
      </p:sp>
      <p:sp>
        <p:nvSpPr>
          <p:cNvPr id="229" name="テキスト ボックス 228">
            <a:extLst>
              <a:ext uri="{FF2B5EF4-FFF2-40B4-BE49-F238E27FC236}">
                <a16:creationId xmlns:a16="http://schemas.microsoft.com/office/drawing/2014/main" id="{B39B0192-B73F-E1D0-214E-1D333EC34918}"/>
              </a:ext>
            </a:extLst>
          </p:cNvPr>
          <p:cNvSpPr txBox="1">
            <a:spLocks/>
          </p:cNvSpPr>
          <p:nvPr/>
        </p:nvSpPr>
        <p:spPr>
          <a:xfrm>
            <a:off x="5512434" y="3650208"/>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L</a:t>
            </a:r>
            <a:endParaRPr lang="ja-JP" altLang="en-US" sz="1000" dirty="0">
              <a:latin typeface="Candara" panose="020E0502030303020204" pitchFamily="34" charset="0"/>
              <a:ea typeface="Meiryo UI" panose="020B0604030504040204" pitchFamily="50" charset="-128"/>
            </a:endParaRPr>
          </a:p>
        </p:txBody>
      </p:sp>
      <p:sp>
        <p:nvSpPr>
          <p:cNvPr id="230" name="テキスト ボックス 229">
            <a:extLst>
              <a:ext uri="{FF2B5EF4-FFF2-40B4-BE49-F238E27FC236}">
                <a16:creationId xmlns:a16="http://schemas.microsoft.com/office/drawing/2014/main" id="{A0CCA060-ACEA-39ED-FA20-BDF9A19EDDFB}"/>
              </a:ext>
            </a:extLst>
          </p:cNvPr>
          <p:cNvSpPr txBox="1">
            <a:spLocks/>
          </p:cNvSpPr>
          <p:nvPr/>
        </p:nvSpPr>
        <p:spPr>
          <a:xfrm>
            <a:off x="5512434" y="3934210"/>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+Shift + L</a:t>
            </a:r>
            <a:endParaRPr lang="ja-JP" altLang="en-US" sz="1000" dirty="0">
              <a:latin typeface="Candara" panose="020E0502030303020204" pitchFamily="34" charset="0"/>
              <a:ea typeface="Meiryo UI" panose="020B0604030504040204" pitchFamily="50" charset="-128"/>
            </a:endParaRPr>
          </a:p>
        </p:txBody>
      </p:sp>
      <p:sp>
        <p:nvSpPr>
          <p:cNvPr id="231" name="テキスト ボックス 230">
            <a:extLst>
              <a:ext uri="{FF2B5EF4-FFF2-40B4-BE49-F238E27FC236}">
                <a16:creationId xmlns:a16="http://schemas.microsoft.com/office/drawing/2014/main" id="{F3DB84B1-83C6-00B9-69B0-5985A1699E29}"/>
              </a:ext>
            </a:extLst>
          </p:cNvPr>
          <p:cNvSpPr txBox="1">
            <a:spLocks/>
          </p:cNvSpPr>
          <p:nvPr/>
        </p:nvSpPr>
        <p:spPr>
          <a:xfrm>
            <a:off x="5512434" y="421821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B</a:t>
            </a:r>
            <a:endParaRPr lang="ja-JP" altLang="en-US" sz="1000" dirty="0">
              <a:latin typeface="Candara" panose="020E0502030303020204" pitchFamily="34" charset="0"/>
              <a:ea typeface="Meiryo UI" panose="020B0604030504040204" pitchFamily="50" charset="-128"/>
            </a:endParaRPr>
          </a:p>
        </p:txBody>
      </p:sp>
      <p:sp>
        <p:nvSpPr>
          <p:cNvPr id="242" name="テキスト ボックス 241">
            <a:extLst>
              <a:ext uri="{FF2B5EF4-FFF2-40B4-BE49-F238E27FC236}">
                <a16:creationId xmlns:a16="http://schemas.microsoft.com/office/drawing/2014/main" id="{37E0074C-CB2D-06FF-26D3-216FBD6ABA1F}"/>
              </a:ext>
            </a:extLst>
          </p:cNvPr>
          <p:cNvSpPr txBox="1">
            <a:spLocks/>
          </p:cNvSpPr>
          <p:nvPr/>
        </p:nvSpPr>
        <p:spPr>
          <a:xfrm>
            <a:off x="3942715" y="221124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オブジェクト</a:t>
            </a:r>
            <a:r>
              <a:rPr lang="en-US" altLang="ja-JP" sz="1000">
                <a:latin typeface="Candara" panose="020E0502030303020204" pitchFamily="34" charset="0"/>
                <a:ea typeface="Meiryo UI" panose="020B0604030504040204" pitchFamily="50" charset="-128"/>
              </a:rPr>
              <a:t>-</a:t>
            </a:r>
            <a:r>
              <a:rPr lang="ja-JP" altLang="en-US" sz="1000">
                <a:latin typeface="Candara" panose="020E0502030303020204" pitchFamily="34" charset="0"/>
                <a:ea typeface="Meiryo UI" panose="020B0604030504040204" pitchFamily="50" charset="-128"/>
              </a:rPr>
              <a:t>上下中央揃え</a:t>
            </a:r>
            <a:endParaRPr lang="ja-JP" altLang="en-US" sz="1000" dirty="0">
              <a:latin typeface="Candara" panose="020E0502030303020204" pitchFamily="34" charset="0"/>
              <a:ea typeface="Meiryo UI" panose="020B0604030504040204" pitchFamily="50" charset="-128"/>
            </a:endParaRPr>
          </a:p>
        </p:txBody>
      </p:sp>
      <p:cxnSp>
        <p:nvCxnSpPr>
          <p:cNvPr id="243" name="直線コネクタ 242">
            <a:extLst>
              <a:ext uri="{FF2B5EF4-FFF2-40B4-BE49-F238E27FC236}">
                <a16:creationId xmlns:a16="http://schemas.microsoft.com/office/drawing/2014/main" id="{E64BB52C-90A5-EECD-61AD-0177E2B10688}"/>
              </a:ext>
            </a:extLst>
          </p:cNvPr>
          <p:cNvCxnSpPr>
            <a:cxnSpLocks/>
          </p:cNvCxnSpPr>
          <p:nvPr/>
        </p:nvCxnSpPr>
        <p:spPr>
          <a:xfrm>
            <a:off x="3532188" y="2481251"/>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44" name="テキスト ボックス 243">
            <a:extLst>
              <a:ext uri="{FF2B5EF4-FFF2-40B4-BE49-F238E27FC236}">
                <a16:creationId xmlns:a16="http://schemas.microsoft.com/office/drawing/2014/main" id="{D3DC24A6-ACAD-D51D-DB3E-1DC6378A6154}"/>
              </a:ext>
            </a:extLst>
          </p:cNvPr>
          <p:cNvSpPr txBox="1">
            <a:spLocks/>
          </p:cNvSpPr>
          <p:nvPr/>
        </p:nvSpPr>
        <p:spPr>
          <a:xfrm>
            <a:off x="3942715" y="249572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オブジェクト</a:t>
            </a:r>
            <a:r>
              <a:rPr lang="en-US" altLang="ja-JP" sz="1000">
                <a:latin typeface="Candara" panose="020E0502030303020204" pitchFamily="34" charset="0"/>
                <a:ea typeface="Meiryo UI" panose="020B0604030504040204" pitchFamily="50" charset="-128"/>
              </a:rPr>
              <a:t>-</a:t>
            </a:r>
            <a:r>
              <a:rPr lang="ja-JP" altLang="en-US" sz="1000">
                <a:latin typeface="Candara" panose="020E0502030303020204" pitchFamily="34" charset="0"/>
                <a:ea typeface="Meiryo UI" panose="020B0604030504040204" pitchFamily="50" charset="-128"/>
              </a:rPr>
              <a:t>下揃え</a:t>
            </a:r>
            <a:endParaRPr lang="ja-JP" altLang="en-US" sz="1000" dirty="0">
              <a:latin typeface="Candara" panose="020E0502030303020204" pitchFamily="34" charset="0"/>
              <a:ea typeface="Meiryo UI" panose="020B0604030504040204" pitchFamily="50" charset="-128"/>
            </a:endParaRPr>
          </a:p>
        </p:txBody>
      </p:sp>
      <p:cxnSp>
        <p:nvCxnSpPr>
          <p:cNvPr id="245" name="直線コネクタ 244">
            <a:extLst>
              <a:ext uri="{FF2B5EF4-FFF2-40B4-BE49-F238E27FC236}">
                <a16:creationId xmlns:a16="http://schemas.microsoft.com/office/drawing/2014/main" id="{734FF253-29CB-3A3E-E510-9A4F74ACD74B}"/>
              </a:ext>
            </a:extLst>
          </p:cNvPr>
          <p:cNvCxnSpPr>
            <a:cxnSpLocks/>
          </p:cNvCxnSpPr>
          <p:nvPr/>
        </p:nvCxnSpPr>
        <p:spPr>
          <a:xfrm>
            <a:off x="3532188" y="276776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46" name="テキスト ボックス 245">
            <a:extLst>
              <a:ext uri="{FF2B5EF4-FFF2-40B4-BE49-F238E27FC236}">
                <a16:creationId xmlns:a16="http://schemas.microsoft.com/office/drawing/2014/main" id="{77D6BA79-0EC4-F096-C5E8-F6F6B03817D7}"/>
              </a:ext>
            </a:extLst>
          </p:cNvPr>
          <p:cNvSpPr txBox="1">
            <a:spLocks/>
          </p:cNvSpPr>
          <p:nvPr/>
        </p:nvSpPr>
        <p:spPr>
          <a:xfrm>
            <a:off x="3942715" y="27802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オブジェクト</a:t>
            </a:r>
            <a:r>
              <a:rPr lang="en-US" altLang="ja-JP" sz="1000">
                <a:latin typeface="Candara" panose="020E0502030303020204" pitchFamily="34" charset="0"/>
                <a:ea typeface="Meiryo UI" panose="020B0604030504040204" pitchFamily="50" charset="-128"/>
              </a:rPr>
              <a:t>-</a:t>
            </a:r>
            <a:r>
              <a:rPr lang="ja-JP" altLang="en-US" sz="1000">
                <a:latin typeface="Candara" panose="020E0502030303020204" pitchFamily="34" charset="0"/>
                <a:ea typeface="Meiryo UI" panose="020B0604030504040204" pitchFamily="50" charset="-128"/>
              </a:rPr>
              <a:t>左右に整列</a:t>
            </a:r>
            <a:endParaRPr lang="ja-JP" altLang="en-US" sz="1000" dirty="0">
              <a:latin typeface="Candara" panose="020E0502030303020204" pitchFamily="34" charset="0"/>
              <a:ea typeface="Meiryo UI" panose="020B0604030504040204" pitchFamily="50" charset="-128"/>
            </a:endParaRPr>
          </a:p>
        </p:txBody>
      </p:sp>
      <p:sp>
        <p:nvSpPr>
          <p:cNvPr id="247" name="テキスト ボックス 246">
            <a:extLst>
              <a:ext uri="{FF2B5EF4-FFF2-40B4-BE49-F238E27FC236}">
                <a16:creationId xmlns:a16="http://schemas.microsoft.com/office/drawing/2014/main" id="{CB1C4F81-9F23-9DDD-79DC-9EB068F37B6D}"/>
              </a:ext>
            </a:extLst>
          </p:cNvPr>
          <p:cNvSpPr txBox="1">
            <a:spLocks/>
          </p:cNvSpPr>
          <p:nvPr/>
        </p:nvSpPr>
        <p:spPr>
          <a:xfrm>
            <a:off x="5512434" y="221650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 M</a:t>
            </a:r>
            <a:endParaRPr lang="ja-JP" altLang="en-US" sz="1000" dirty="0">
              <a:latin typeface="Candara" panose="020E0502030303020204" pitchFamily="34" charset="0"/>
              <a:ea typeface="Meiryo UI" panose="020B0604030504040204" pitchFamily="50" charset="-128"/>
            </a:endParaRPr>
          </a:p>
        </p:txBody>
      </p:sp>
      <p:sp>
        <p:nvSpPr>
          <p:cNvPr id="248" name="テキスト ボックス 247">
            <a:extLst>
              <a:ext uri="{FF2B5EF4-FFF2-40B4-BE49-F238E27FC236}">
                <a16:creationId xmlns:a16="http://schemas.microsoft.com/office/drawing/2014/main" id="{9F6DF994-B916-F0D0-E537-F50D8DB73702}"/>
              </a:ext>
            </a:extLst>
          </p:cNvPr>
          <p:cNvSpPr txBox="1">
            <a:spLocks/>
          </p:cNvSpPr>
          <p:nvPr/>
        </p:nvSpPr>
        <p:spPr>
          <a:xfrm>
            <a:off x="5512434" y="250098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Alt + ↓</a:t>
            </a:r>
            <a:endParaRPr lang="ja-JP" altLang="en-US" sz="1000" dirty="0">
              <a:latin typeface="Candara" panose="020E0502030303020204" pitchFamily="34" charset="0"/>
              <a:ea typeface="Meiryo UI" panose="020B0604030504040204" pitchFamily="50" charset="-128"/>
            </a:endParaRPr>
          </a:p>
        </p:txBody>
      </p:sp>
      <p:sp>
        <p:nvSpPr>
          <p:cNvPr id="249" name="テキスト ボックス 248">
            <a:extLst>
              <a:ext uri="{FF2B5EF4-FFF2-40B4-BE49-F238E27FC236}">
                <a16:creationId xmlns:a16="http://schemas.microsoft.com/office/drawing/2014/main" id="{3F1D44D3-7D4B-471E-4D91-F4945DE97619}"/>
              </a:ext>
            </a:extLst>
          </p:cNvPr>
          <p:cNvSpPr txBox="1">
            <a:spLocks/>
          </p:cNvSpPr>
          <p:nvPr/>
        </p:nvSpPr>
        <p:spPr>
          <a:xfrm>
            <a:off x="5512434" y="27854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Alt + Shift + H</a:t>
            </a:r>
            <a:endParaRPr lang="ja-JP" altLang="en-US" sz="1000" dirty="0">
              <a:latin typeface="Candara" panose="020E0502030303020204" pitchFamily="34" charset="0"/>
              <a:ea typeface="Meiryo UI" panose="020B0604030504040204" pitchFamily="50" charset="-128"/>
            </a:endParaRPr>
          </a:p>
        </p:txBody>
      </p:sp>
      <p:cxnSp>
        <p:nvCxnSpPr>
          <p:cNvPr id="250" name="直線コネクタ 249">
            <a:extLst>
              <a:ext uri="{FF2B5EF4-FFF2-40B4-BE49-F238E27FC236}">
                <a16:creationId xmlns:a16="http://schemas.microsoft.com/office/drawing/2014/main" id="{92C9E2EF-0764-9F1E-463C-BF5B789F64C9}"/>
              </a:ext>
            </a:extLst>
          </p:cNvPr>
          <p:cNvCxnSpPr>
            <a:cxnSpLocks/>
          </p:cNvCxnSpPr>
          <p:nvPr/>
        </p:nvCxnSpPr>
        <p:spPr>
          <a:xfrm>
            <a:off x="3532188" y="3033955"/>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51" name="テキスト ボックス 250">
            <a:extLst>
              <a:ext uri="{FF2B5EF4-FFF2-40B4-BE49-F238E27FC236}">
                <a16:creationId xmlns:a16="http://schemas.microsoft.com/office/drawing/2014/main" id="{45697453-748D-ABB0-3053-5400AF69C1FE}"/>
              </a:ext>
            </a:extLst>
          </p:cNvPr>
          <p:cNvSpPr txBox="1">
            <a:spLocks/>
          </p:cNvSpPr>
          <p:nvPr/>
        </p:nvSpPr>
        <p:spPr>
          <a:xfrm>
            <a:off x="3942715" y="306468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オブジェクト</a:t>
            </a:r>
            <a:r>
              <a:rPr lang="en-US" altLang="ja-JP" sz="1000">
                <a:latin typeface="Candara" panose="020E0502030303020204" pitchFamily="34" charset="0"/>
                <a:ea typeface="Meiryo UI" panose="020B0604030504040204" pitchFamily="50" charset="-128"/>
              </a:rPr>
              <a:t>-</a:t>
            </a:r>
            <a:r>
              <a:rPr lang="ja-JP" altLang="en-US" sz="1000">
                <a:latin typeface="Candara" panose="020E0502030303020204" pitchFamily="34" charset="0"/>
                <a:ea typeface="Meiryo UI" panose="020B0604030504040204" pitchFamily="50" charset="-128"/>
              </a:rPr>
              <a:t>上下に整列</a:t>
            </a:r>
            <a:endParaRPr lang="ja-JP" altLang="en-US" sz="1000" dirty="0">
              <a:latin typeface="Candara" panose="020E0502030303020204" pitchFamily="34" charset="0"/>
              <a:ea typeface="Meiryo UI" panose="020B0604030504040204" pitchFamily="50" charset="-128"/>
            </a:endParaRPr>
          </a:p>
        </p:txBody>
      </p:sp>
      <p:cxnSp>
        <p:nvCxnSpPr>
          <p:cNvPr id="254" name="直線コネクタ 253">
            <a:extLst>
              <a:ext uri="{FF2B5EF4-FFF2-40B4-BE49-F238E27FC236}">
                <a16:creationId xmlns:a16="http://schemas.microsoft.com/office/drawing/2014/main" id="{4018DF1C-1FAD-06EF-2DA8-F1F18762A89E}"/>
              </a:ext>
            </a:extLst>
          </p:cNvPr>
          <p:cNvCxnSpPr>
            <a:cxnSpLocks/>
          </p:cNvCxnSpPr>
          <p:nvPr/>
        </p:nvCxnSpPr>
        <p:spPr>
          <a:xfrm>
            <a:off x="3532188" y="331640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56" name="テキスト ボックス 255">
            <a:extLst>
              <a:ext uri="{FF2B5EF4-FFF2-40B4-BE49-F238E27FC236}">
                <a16:creationId xmlns:a16="http://schemas.microsoft.com/office/drawing/2014/main" id="{9100DAA3-FDB6-5C1A-1DC3-331970A40D03}"/>
              </a:ext>
            </a:extLst>
          </p:cNvPr>
          <p:cNvSpPr txBox="1">
            <a:spLocks/>
          </p:cNvSpPr>
          <p:nvPr/>
        </p:nvSpPr>
        <p:spPr>
          <a:xfrm>
            <a:off x="5512434" y="306994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Alt + Shift + V</a:t>
            </a:r>
            <a:endParaRPr lang="ja-JP" altLang="en-US" sz="1000" dirty="0">
              <a:latin typeface="Candara" panose="020E0502030303020204" pitchFamily="34" charset="0"/>
              <a:ea typeface="Meiryo UI" panose="020B0604030504040204" pitchFamily="50" charset="-128"/>
            </a:endParaRPr>
          </a:p>
        </p:txBody>
      </p:sp>
      <p:sp>
        <p:nvSpPr>
          <p:cNvPr id="260" name="テキスト ボックス 259">
            <a:extLst>
              <a:ext uri="{FF2B5EF4-FFF2-40B4-BE49-F238E27FC236}">
                <a16:creationId xmlns:a16="http://schemas.microsoft.com/office/drawing/2014/main" id="{45F12CD1-59DE-6C75-5CDB-2E93A14A6158}"/>
              </a:ext>
            </a:extLst>
          </p:cNvPr>
          <p:cNvSpPr txBox="1">
            <a:spLocks/>
          </p:cNvSpPr>
          <p:nvPr/>
        </p:nvSpPr>
        <p:spPr>
          <a:xfrm>
            <a:off x="3942715" y="4474194"/>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既定の箇条書きに変換</a:t>
            </a:r>
            <a:endParaRPr lang="ja-JP" altLang="en-US" sz="1000" dirty="0">
              <a:latin typeface="Candara" panose="020E0502030303020204" pitchFamily="34" charset="0"/>
              <a:ea typeface="Meiryo UI" panose="020B0604030504040204" pitchFamily="50" charset="-128"/>
            </a:endParaRPr>
          </a:p>
        </p:txBody>
      </p:sp>
      <p:cxnSp>
        <p:nvCxnSpPr>
          <p:cNvPr id="261" name="直線コネクタ 260">
            <a:extLst>
              <a:ext uri="{FF2B5EF4-FFF2-40B4-BE49-F238E27FC236}">
                <a16:creationId xmlns:a16="http://schemas.microsoft.com/office/drawing/2014/main" id="{4082B7E3-A470-E15F-E519-FB979481A094}"/>
              </a:ext>
            </a:extLst>
          </p:cNvPr>
          <p:cNvCxnSpPr>
            <a:cxnSpLocks/>
          </p:cNvCxnSpPr>
          <p:nvPr/>
        </p:nvCxnSpPr>
        <p:spPr>
          <a:xfrm>
            <a:off x="3532188" y="473262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62" name="テキスト ボックス 261">
            <a:extLst>
              <a:ext uri="{FF2B5EF4-FFF2-40B4-BE49-F238E27FC236}">
                <a16:creationId xmlns:a16="http://schemas.microsoft.com/office/drawing/2014/main" id="{D607EC56-9C5B-E766-C761-FFC95BEE9B69}"/>
              </a:ext>
            </a:extLst>
          </p:cNvPr>
          <p:cNvSpPr txBox="1">
            <a:spLocks/>
          </p:cNvSpPr>
          <p:nvPr/>
        </p:nvSpPr>
        <p:spPr>
          <a:xfrm>
            <a:off x="3942715" y="475819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既定のﾃｷｽﾄﾎﾞｯｸｽへ変換</a:t>
            </a:r>
          </a:p>
        </p:txBody>
      </p:sp>
      <p:cxnSp>
        <p:nvCxnSpPr>
          <p:cNvPr id="263" name="直線コネクタ 262">
            <a:extLst>
              <a:ext uri="{FF2B5EF4-FFF2-40B4-BE49-F238E27FC236}">
                <a16:creationId xmlns:a16="http://schemas.microsoft.com/office/drawing/2014/main" id="{87FBDA06-305A-7AD3-77A9-A01BB7188B30}"/>
              </a:ext>
            </a:extLst>
          </p:cNvPr>
          <p:cNvCxnSpPr>
            <a:cxnSpLocks/>
          </p:cNvCxnSpPr>
          <p:nvPr/>
        </p:nvCxnSpPr>
        <p:spPr>
          <a:xfrm>
            <a:off x="3532188" y="5019136"/>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6AF77EC4-E51E-4604-994E-B3C981E3F93A}"/>
              </a:ext>
            </a:extLst>
          </p:cNvPr>
          <p:cNvSpPr txBox="1">
            <a:spLocks/>
          </p:cNvSpPr>
          <p:nvPr/>
        </p:nvSpPr>
        <p:spPr>
          <a:xfrm>
            <a:off x="3942715" y="5042198"/>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補足資料へ移動</a:t>
            </a:r>
            <a:endParaRPr lang="ja-JP" altLang="en-US" sz="1000" dirty="0">
              <a:latin typeface="Candara" panose="020E0502030303020204" pitchFamily="34" charset="0"/>
              <a:ea typeface="Meiryo UI" panose="020B0604030504040204" pitchFamily="50" charset="-128"/>
            </a:endParaRPr>
          </a:p>
        </p:txBody>
      </p:sp>
      <p:sp>
        <p:nvSpPr>
          <p:cNvPr id="265" name="テキスト ボックス 264">
            <a:extLst>
              <a:ext uri="{FF2B5EF4-FFF2-40B4-BE49-F238E27FC236}">
                <a16:creationId xmlns:a16="http://schemas.microsoft.com/office/drawing/2014/main" id="{DE42A0CB-395E-89C8-30E9-D81A6CACBEFD}"/>
              </a:ext>
            </a:extLst>
          </p:cNvPr>
          <p:cNvSpPr txBox="1">
            <a:spLocks/>
          </p:cNvSpPr>
          <p:nvPr/>
        </p:nvSpPr>
        <p:spPr>
          <a:xfrm>
            <a:off x="5512434" y="4479452"/>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Shift +T</a:t>
            </a:r>
            <a:endParaRPr lang="ja-JP" altLang="en-US" sz="1000" dirty="0">
              <a:latin typeface="Candara" panose="020E0502030303020204" pitchFamily="34" charset="0"/>
              <a:ea typeface="Meiryo UI" panose="020B0604030504040204" pitchFamily="50" charset="-128"/>
            </a:endParaRPr>
          </a:p>
        </p:txBody>
      </p:sp>
      <p:sp>
        <p:nvSpPr>
          <p:cNvPr id="266" name="テキスト ボックス 265">
            <a:extLst>
              <a:ext uri="{FF2B5EF4-FFF2-40B4-BE49-F238E27FC236}">
                <a16:creationId xmlns:a16="http://schemas.microsoft.com/office/drawing/2014/main" id="{6EE2154E-7BE9-D9C3-A5C4-49EAAA8D49BB}"/>
              </a:ext>
            </a:extLst>
          </p:cNvPr>
          <p:cNvSpPr txBox="1">
            <a:spLocks/>
          </p:cNvSpPr>
          <p:nvPr/>
        </p:nvSpPr>
        <p:spPr>
          <a:xfrm>
            <a:off x="5512434" y="476345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+Shift + T</a:t>
            </a:r>
            <a:endParaRPr lang="ja-JP" altLang="en-US" sz="1000" dirty="0">
              <a:latin typeface="Candara" panose="020E0502030303020204" pitchFamily="34" charset="0"/>
              <a:ea typeface="Meiryo UI" panose="020B0604030504040204" pitchFamily="50" charset="-128"/>
            </a:endParaRPr>
          </a:p>
        </p:txBody>
      </p:sp>
      <p:sp>
        <p:nvSpPr>
          <p:cNvPr id="267" name="テキスト ボックス 266">
            <a:extLst>
              <a:ext uri="{FF2B5EF4-FFF2-40B4-BE49-F238E27FC236}">
                <a16:creationId xmlns:a16="http://schemas.microsoft.com/office/drawing/2014/main" id="{5237DF7A-DFAF-9568-BE6E-5E4D66AD58F4}"/>
              </a:ext>
            </a:extLst>
          </p:cNvPr>
          <p:cNvSpPr txBox="1">
            <a:spLocks/>
          </p:cNvSpPr>
          <p:nvPr/>
        </p:nvSpPr>
        <p:spPr>
          <a:xfrm>
            <a:off x="5512434" y="5047456"/>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+Shift + A</a:t>
            </a:r>
            <a:endParaRPr lang="ja-JP" altLang="en-US" sz="1000" dirty="0">
              <a:latin typeface="Candara" panose="020E0502030303020204" pitchFamily="34" charset="0"/>
              <a:ea typeface="Meiryo UI" panose="020B0604030504040204" pitchFamily="50" charset="-128"/>
            </a:endParaRPr>
          </a:p>
        </p:txBody>
      </p:sp>
      <p:cxnSp>
        <p:nvCxnSpPr>
          <p:cNvPr id="268" name="直線コネクタ 267">
            <a:extLst>
              <a:ext uri="{FF2B5EF4-FFF2-40B4-BE49-F238E27FC236}">
                <a16:creationId xmlns:a16="http://schemas.microsoft.com/office/drawing/2014/main" id="{DA264EB9-97FF-5A56-8161-E287C6C77E8D}"/>
              </a:ext>
            </a:extLst>
          </p:cNvPr>
          <p:cNvCxnSpPr>
            <a:cxnSpLocks/>
          </p:cNvCxnSpPr>
          <p:nvPr/>
        </p:nvCxnSpPr>
        <p:spPr>
          <a:xfrm>
            <a:off x="3532188" y="5285328"/>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69" name="テキスト ボックス 268">
            <a:extLst>
              <a:ext uri="{FF2B5EF4-FFF2-40B4-BE49-F238E27FC236}">
                <a16:creationId xmlns:a16="http://schemas.microsoft.com/office/drawing/2014/main" id="{D17CBEC1-D71D-4BCF-3FF0-330DEA506F7B}"/>
              </a:ext>
            </a:extLst>
          </p:cNvPr>
          <p:cNvSpPr txBox="1">
            <a:spLocks/>
          </p:cNvSpPr>
          <p:nvPr/>
        </p:nvSpPr>
        <p:spPr>
          <a:xfrm>
            <a:off x="3942715" y="5326200"/>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dirty="0">
                <a:latin typeface="Candara" panose="020E0502030303020204" pitchFamily="34" charset="0"/>
                <a:ea typeface="Meiryo UI" panose="020B0604030504040204" pitchFamily="50" charset="-128"/>
              </a:rPr>
              <a:t>既定のﾃｷｽﾄﾎﾞｯｸｽの追加</a:t>
            </a:r>
          </a:p>
        </p:txBody>
      </p:sp>
      <p:cxnSp>
        <p:nvCxnSpPr>
          <p:cNvPr id="270" name="直線コネクタ 269">
            <a:extLst>
              <a:ext uri="{FF2B5EF4-FFF2-40B4-BE49-F238E27FC236}">
                <a16:creationId xmlns:a16="http://schemas.microsoft.com/office/drawing/2014/main" id="{D6189EF8-C498-F65A-BB42-02965908787C}"/>
              </a:ext>
            </a:extLst>
          </p:cNvPr>
          <p:cNvCxnSpPr>
            <a:cxnSpLocks/>
          </p:cNvCxnSpPr>
          <p:nvPr/>
        </p:nvCxnSpPr>
        <p:spPr>
          <a:xfrm>
            <a:off x="3532188" y="558606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71" name="テキスト ボックス 270">
            <a:extLst>
              <a:ext uri="{FF2B5EF4-FFF2-40B4-BE49-F238E27FC236}">
                <a16:creationId xmlns:a16="http://schemas.microsoft.com/office/drawing/2014/main" id="{6F94FBA4-3874-2DDE-0CC0-BFBFBE51AACE}"/>
              </a:ext>
            </a:extLst>
          </p:cNvPr>
          <p:cNvSpPr txBox="1">
            <a:spLocks/>
          </p:cNvSpPr>
          <p:nvPr/>
        </p:nvSpPr>
        <p:spPr>
          <a:xfrm>
            <a:off x="3942715" y="5610202"/>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タイトルボックスの追加</a:t>
            </a:r>
            <a:endParaRPr lang="ja-JP" altLang="en-US" sz="1000" dirty="0">
              <a:latin typeface="Candara" panose="020E0502030303020204" pitchFamily="34" charset="0"/>
              <a:ea typeface="Meiryo UI" panose="020B0604030504040204" pitchFamily="50" charset="-128"/>
            </a:endParaRPr>
          </a:p>
        </p:txBody>
      </p:sp>
      <p:cxnSp>
        <p:nvCxnSpPr>
          <p:cNvPr id="272" name="直線コネクタ 271">
            <a:extLst>
              <a:ext uri="{FF2B5EF4-FFF2-40B4-BE49-F238E27FC236}">
                <a16:creationId xmlns:a16="http://schemas.microsoft.com/office/drawing/2014/main" id="{E8773052-8383-9E01-6F88-FD0E8E24F09B}"/>
              </a:ext>
            </a:extLst>
          </p:cNvPr>
          <p:cNvCxnSpPr>
            <a:cxnSpLocks/>
          </p:cNvCxnSpPr>
          <p:nvPr/>
        </p:nvCxnSpPr>
        <p:spPr>
          <a:xfrm>
            <a:off x="3532188" y="5872576"/>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73" name="テキスト ボックス 272">
            <a:extLst>
              <a:ext uri="{FF2B5EF4-FFF2-40B4-BE49-F238E27FC236}">
                <a16:creationId xmlns:a16="http://schemas.microsoft.com/office/drawing/2014/main" id="{5342BCDC-992E-779D-E019-D21C1AF94AE3}"/>
              </a:ext>
            </a:extLst>
          </p:cNvPr>
          <p:cNvSpPr txBox="1">
            <a:spLocks/>
          </p:cNvSpPr>
          <p:nvPr/>
        </p:nvSpPr>
        <p:spPr>
          <a:xfrm>
            <a:off x="3942715" y="5894204"/>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注釈の追加</a:t>
            </a:r>
            <a:endParaRPr lang="ja-JP" altLang="en-US" sz="1000" dirty="0">
              <a:latin typeface="Candara" panose="020E0502030303020204" pitchFamily="34" charset="0"/>
              <a:ea typeface="Meiryo UI" panose="020B0604030504040204" pitchFamily="50" charset="-128"/>
            </a:endParaRPr>
          </a:p>
        </p:txBody>
      </p:sp>
      <p:sp>
        <p:nvSpPr>
          <p:cNvPr id="274" name="テキスト ボックス 273">
            <a:extLst>
              <a:ext uri="{FF2B5EF4-FFF2-40B4-BE49-F238E27FC236}">
                <a16:creationId xmlns:a16="http://schemas.microsoft.com/office/drawing/2014/main" id="{F15F2438-60C1-D352-6356-1038742126EF}"/>
              </a:ext>
            </a:extLst>
          </p:cNvPr>
          <p:cNvSpPr txBox="1">
            <a:spLocks/>
          </p:cNvSpPr>
          <p:nvPr/>
        </p:nvSpPr>
        <p:spPr>
          <a:xfrm>
            <a:off x="5512434" y="5331458"/>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Alt + Shift +Q</a:t>
            </a:r>
            <a:endParaRPr lang="ja-JP" altLang="en-US" sz="1000" dirty="0">
              <a:latin typeface="Candara" panose="020E0502030303020204" pitchFamily="34" charset="0"/>
              <a:ea typeface="Meiryo UI" panose="020B0604030504040204" pitchFamily="50" charset="-128"/>
            </a:endParaRPr>
          </a:p>
        </p:txBody>
      </p:sp>
      <p:sp>
        <p:nvSpPr>
          <p:cNvPr id="275" name="テキスト ボックス 274">
            <a:extLst>
              <a:ext uri="{FF2B5EF4-FFF2-40B4-BE49-F238E27FC236}">
                <a16:creationId xmlns:a16="http://schemas.microsoft.com/office/drawing/2014/main" id="{00197952-77EE-39B6-4430-965FCF8D12E5}"/>
              </a:ext>
            </a:extLst>
          </p:cNvPr>
          <p:cNvSpPr txBox="1">
            <a:spLocks/>
          </p:cNvSpPr>
          <p:nvPr/>
        </p:nvSpPr>
        <p:spPr>
          <a:xfrm>
            <a:off x="5512434" y="5615460"/>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＋１</a:t>
            </a:r>
            <a:endParaRPr lang="ja-JP" altLang="en-US" sz="1000" dirty="0">
              <a:latin typeface="Candara" panose="020E0502030303020204" pitchFamily="34" charset="0"/>
              <a:ea typeface="Meiryo UI" panose="020B0604030504040204" pitchFamily="50" charset="-128"/>
            </a:endParaRPr>
          </a:p>
        </p:txBody>
      </p:sp>
      <p:sp>
        <p:nvSpPr>
          <p:cNvPr id="276" name="テキスト ボックス 275">
            <a:extLst>
              <a:ext uri="{FF2B5EF4-FFF2-40B4-BE49-F238E27FC236}">
                <a16:creationId xmlns:a16="http://schemas.microsoft.com/office/drawing/2014/main" id="{36758AC3-C20F-9A4E-D7E7-22B6F5CD40C9}"/>
              </a:ext>
            </a:extLst>
          </p:cNvPr>
          <p:cNvSpPr txBox="1">
            <a:spLocks/>
          </p:cNvSpPr>
          <p:nvPr/>
        </p:nvSpPr>
        <p:spPr>
          <a:xfrm>
            <a:off x="5512434" y="5899462"/>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dirty="0">
                <a:latin typeface="Candara" panose="020E0502030303020204" pitchFamily="34" charset="0"/>
                <a:ea typeface="Meiryo UI" panose="020B0604030504040204" pitchFamily="50" charset="-128"/>
              </a:rPr>
              <a:t>Alt </a:t>
            </a:r>
            <a:r>
              <a:rPr lang="ja-JP" altLang="en-US" sz="1000">
                <a:latin typeface="Candara" panose="020E0502030303020204" pitchFamily="34" charset="0"/>
                <a:ea typeface="Meiryo UI" panose="020B0604030504040204" pitchFamily="50" charset="-128"/>
              </a:rPr>
              <a:t>＋</a:t>
            </a:r>
            <a:r>
              <a:rPr lang="en-US" altLang="ja-JP" sz="1000" dirty="0">
                <a:latin typeface="Candara" panose="020E0502030303020204" pitchFamily="34" charset="0"/>
                <a:ea typeface="Meiryo UI" panose="020B0604030504040204" pitchFamily="50" charset="-128"/>
              </a:rPr>
              <a:t>F</a:t>
            </a:r>
            <a:endParaRPr lang="ja-JP" altLang="en-US" sz="1000" dirty="0">
              <a:latin typeface="Candara" panose="020E0502030303020204" pitchFamily="34" charset="0"/>
              <a:ea typeface="Meiryo UI" panose="020B0604030504040204" pitchFamily="50" charset="-128"/>
            </a:endParaRPr>
          </a:p>
        </p:txBody>
      </p:sp>
      <p:cxnSp>
        <p:nvCxnSpPr>
          <p:cNvPr id="277" name="直線コネクタ 276">
            <a:extLst>
              <a:ext uri="{FF2B5EF4-FFF2-40B4-BE49-F238E27FC236}">
                <a16:creationId xmlns:a16="http://schemas.microsoft.com/office/drawing/2014/main" id="{33345408-7A81-EE61-71D5-579FC47CC264}"/>
              </a:ext>
            </a:extLst>
          </p:cNvPr>
          <p:cNvCxnSpPr>
            <a:cxnSpLocks/>
          </p:cNvCxnSpPr>
          <p:nvPr/>
        </p:nvCxnSpPr>
        <p:spPr>
          <a:xfrm>
            <a:off x="3532188" y="6138768"/>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78" name="テキスト ボックス 277">
            <a:extLst>
              <a:ext uri="{FF2B5EF4-FFF2-40B4-BE49-F238E27FC236}">
                <a16:creationId xmlns:a16="http://schemas.microsoft.com/office/drawing/2014/main" id="{C46166E1-D58A-EF8D-A4A2-662E24D4F268}"/>
              </a:ext>
            </a:extLst>
          </p:cNvPr>
          <p:cNvSpPr txBox="1">
            <a:spLocks/>
          </p:cNvSpPr>
          <p:nvPr/>
        </p:nvSpPr>
        <p:spPr>
          <a:xfrm>
            <a:off x="3942715" y="617820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出典の追加</a:t>
            </a:r>
            <a:endParaRPr lang="ja-JP" altLang="en-US" sz="1000" dirty="0">
              <a:latin typeface="Candara" panose="020E0502030303020204" pitchFamily="34" charset="0"/>
              <a:ea typeface="Meiryo UI" panose="020B0604030504040204" pitchFamily="50" charset="-128"/>
            </a:endParaRPr>
          </a:p>
        </p:txBody>
      </p:sp>
      <p:cxnSp>
        <p:nvCxnSpPr>
          <p:cNvPr id="279" name="直線コネクタ 278">
            <a:extLst>
              <a:ext uri="{FF2B5EF4-FFF2-40B4-BE49-F238E27FC236}">
                <a16:creationId xmlns:a16="http://schemas.microsoft.com/office/drawing/2014/main" id="{70A24741-63CE-E8D1-88C7-900B04D53920}"/>
              </a:ext>
            </a:extLst>
          </p:cNvPr>
          <p:cNvCxnSpPr>
            <a:cxnSpLocks/>
          </p:cNvCxnSpPr>
          <p:nvPr/>
        </p:nvCxnSpPr>
        <p:spPr>
          <a:xfrm>
            <a:off x="3532188" y="643950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80" name="テキスト ボックス 279">
            <a:extLst>
              <a:ext uri="{FF2B5EF4-FFF2-40B4-BE49-F238E27FC236}">
                <a16:creationId xmlns:a16="http://schemas.microsoft.com/office/drawing/2014/main" id="{241EEDBE-CB7A-A79F-CADF-2E836031F731}"/>
              </a:ext>
            </a:extLst>
          </p:cNvPr>
          <p:cNvSpPr txBox="1">
            <a:spLocks/>
          </p:cNvSpPr>
          <p:nvPr/>
        </p:nvSpPr>
        <p:spPr>
          <a:xfrm>
            <a:off x="3942715" y="6462208"/>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付箋の追加</a:t>
            </a:r>
            <a:endParaRPr lang="ja-JP" altLang="en-US" sz="1000" dirty="0">
              <a:latin typeface="Candara" panose="020E0502030303020204" pitchFamily="34" charset="0"/>
              <a:ea typeface="Meiryo UI" panose="020B0604030504040204" pitchFamily="50" charset="-128"/>
            </a:endParaRPr>
          </a:p>
        </p:txBody>
      </p:sp>
      <p:cxnSp>
        <p:nvCxnSpPr>
          <p:cNvPr id="281" name="直線コネクタ 280">
            <a:extLst>
              <a:ext uri="{FF2B5EF4-FFF2-40B4-BE49-F238E27FC236}">
                <a16:creationId xmlns:a16="http://schemas.microsoft.com/office/drawing/2014/main" id="{3D264117-59A3-ED25-09C8-7975500AE5AA}"/>
              </a:ext>
            </a:extLst>
          </p:cNvPr>
          <p:cNvCxnSpPr>
            <a:cxnSpLocks/>
          </p:cNvCxnSpPr>
          <p:nvPr/>
        </p:nvCxnSpPr>
        <p:spPr>
          <a:xfrm>
            <a:off x="3532188" y="6726016"/>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82" name="テキスト ボックス 281">
            <a:extLst>
              <a:ext uri="{FF2B5EF4-FFF2-40B4-BE49-F238E27FC236}">
                <a16:creationId xmlns:a16="http://schemas.microsoft.com/office/drawing/2014/main" id="{A26EF35F-A2B4-2A02-35EF-F137CD521EEF}"/>
              </a:ext>
            </a:extLst>
          </p:cNvPr>
          <p:cNvSpPr txBox="1">
            <a:spLocks/>
          </p:cNvSpPr>
          <p:nvPr/>
        </p:nvSpPr>
        <p:spPr>
          <a:xfrm>
            <a:off x="3942715" y="6746210"/>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凡例の追加</a:t>
            </a:r>
            <a:endParaRPr lang="ja-JP" altLang="en-US" sz="1000" dirty="0">
              <a:latin typeface="Candara" panose="020E0502030303020204" pitchFamily="34" charset="0"/>
              <a:ea typeface="Meiryo UI" panose="020B0604030504040204" pitchFamily="50" charset="-128"/>
            </a:endParaRPr>
          </a:p>
        </p:txBody>
      </p:sp>
      <p:sp>
        <p:nvSpPr>
          <p:cNvPr id="283" name="テキスト ボックス 282">
            <a:extLst>
              <a:ext uri="{FF2B5EF4-FFF2-40B4-BE49-F238E27FC236}">
                <a16:creationId xmlns:a16="http://schemas.microsoft.com/office/drawing/2014/main" id="{E5A938B6-72CF-DE4D-EA1E-1FD78739078C}"/>
              </a:ext>
            </a:extLst>
          </p:cNvPr>
          <p:cNvSpPr txBox="1">
            <a:spLocks/>
          </p:cNvSpPr>
          <p:nvPr/>
        </p:nvSpPr>
        <p:spPr>
          <a:xfrm>
            <a:off x="5512434" y="618346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dirty="0">
                <a:latin typeface="Candara" panose="020E0502030303020204" pitchFamily="34" charset="0"/>
                <a:ea typeface="Meiryo UI" panose="020B0604030504040204" pitchFamily="50" charset="-128"/>
              </a:rPr>
              <a:t>Alt </a:t>
            </a:r>
            <a:r>
              <a:rPr lang="ja-JP" altLang="en-US" sz="1000">
                <a:latin typeface="Candara" panose="020E0502030303020204" pitchFamily="34" charset="0"/>
                <a:ea typeface="Meiryo UI" panose="020B0604030504040204" pitchFamily="50" charset="-128"/>
              </a:rPr>
              <a:t>＋</a:t>
            </a:r>
            <a:r>
              <a:rPr lang="en-US" altLang="ja-JP" sz="1000" dirty="0">
                <a:latin typeface="Candara" panose="020E0502030303020204" pitchFamily="34" charset="0"/>
                <a:ea typeface="Meiryo UI" panose="020B0604030504040204" pitchFamily="50" charset="-128"/>
              </a:rPr>
              <a:t>S</a:t>
            </a:r>
            <a:endParaRPr lang="ja-JP" altLang="en-US" sz="1000" dirty="0">
              <a:latin typeface="Candara" panose="020E0502030303020204" pitchFamily="34" charset="0"/>
              <a:ea typeface="Meiryo UI" panose="020B0604030504040204" pitchFamily="50" charset="-128"/>
            </a:endParaRPr>
          </a:p>
        </p:txBody>
      </p:sp>
      <p:sp>
        <p:nvSpPr>
          <p:cNvPr id="284" name="テキスト ボックス 283">
            <a:extLst>
              <a:ext uri="{FF2B5EF4-FFF2-40B4-BE49-F238E27FC236}">
                <a16:creationId xmlns:a16="http://schemas.microsoft.com/office/drawing/2014/main" id="{91B11ACD-A464-DA84-1F0A-E68CDE774066}"/>
              </a:ext>
            </a:extLst>
          </p:cNvPr>
          <p:cNvSpPr txBox="1">
            <a:spLocks/>
          </p:cNvSpPr>
          <p:nvPr/>
        </p:nvSpPr>
        <p:spPr>
          <a:xfrm>
            <a:off x="5512434" y="6467466"/>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dirty="0">
                <a:latin typeface="Candara" panose="020E0502030303020204" pitchFamily="34" charset="0"/>
                <a:ea typeface="Meiryo UI" panose="020B0604030504040204" pitchFamily="50" charset="-128"/>
              </a:rPr>
              <a:t>0</a:t>
            </a:r>
            <a:endParaRPr lang="ja-JP" altLang="en-US" sz="1000" dirty="0">
              <a:latin typeface="Candara" panose="020E0502030303020204" pitchFamily="34" charset="0"/>
              <a:ea typeface="Meiryo UI" panose="020B0604030504040204" pitchFamily="50" charset="-128"/>
            </a:endParaRPr>
          </a:p>
        </p:txBody>
      </p:sp>
      <p:sp>
        <p:nvSpPr>
          <p:cNvPr id="285" name="テキスト ボックス 284">
            <a:extLst>
              <a:ext uri="{FF2B5EF4-FFF2-40B4-BE49-F238E27FC236}">
                <a16:creationId xmlns:a16="http://schemas.microsoft.com/office/drawing/2014/main" id="{82C97668-B867-52B1-2FF7-4177CF3D796A}"/>
              </a:ext>
            </a:extLst>
          </p:cNvPr>
          <p:cNvSpPr txBox="1">
            <a:spLocks/>
          </p:cNvSpPr>
          <p:nvPr/>
        </p:nvSpPr>
        <p:spPr>
          <a:xfrm>
            <a:off x="5512434" y="6751468"/>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a:t>
            </a:r>
            <a:r>
              <a:rPr lang="ja-JP" altLang="en-US" sz="1000">
                <a:latin typeface="Candara" panose="020E0502030303020204" pitchFamily="34" charset="0"/>
                <a:ea typeface="Meiryo UI" panose="020B0604030504040204" pitchFamily="50" charset="-128"/>
              </a:rPr>
              <a:t>＋</a:t>
            </a:r>
            <a:r>
              <a:rPr lang="en-US" altLang="ja-JP" sz="1000" dirty="0">
                <a:latin typeface="Candara" panose="020E0502030303020204" pitchFamily="34" charset="0"/>
                <a:ea typeface="Meiryo UI" panose="020B0604030504040204" pitchFamily="50" charset="-128"/>
              </a:rPr>
              <a:t>Alt </a:t>
            </a:r>
            <a:r>
              <a:rPr lang="ja-JP" altLang="en-US" sz="1000">
                <a:latin typeface="Candara" panose="020E0502030303020204" pitchFamily="34" charset="0"/>
                <a:ea typeface="Meiryo UI" panose="020B0604030504040204" pitchFamily="50" charset="-128"/>
              </a:rPr>
              <a:t>＋</a:t>
            </a:r>
            <a:r>
              <a:rPr lang="en-US" altLang="ja-JP" sz="1000" dirty="0">
                <a:latin typeface="Candara" panose="020E0502030303020204" pitchFamily="34" charset="0"/>
                <a:ea typeface="Meiryo UI" panose="020B0604030504040204" pitchFamily="50" charset="-128"/>
              </a:rPr>
              <a:t>L</a:t>
            </a:r>
            <a:endParaRPr lang="ja-JP" altLang="en-US" sz="1000" dirty="0">
              <a:latin typeface="Candara" panose="020E0502030303020204" pitchFamily="34" charset="0"/>
              <a:ea typeface="Meiryo UI" panose="020B0604030504040204" pitchFamily="50" charset="-128"/>
            </a:endParaRPr>
          </a:p>
        </p:txBody>
      </p:sp>
      <p:cxnSp>
        <p:nvCxnSpPr>
          <p:cNvPr id="286" name="直線コネクタ 285">
            <a:extLst>
              <a:ext uri="{FF2B5EF4-FFF2-40B4-BE49-F238E27FC236}">
                <a16:creationId xmlns:a16="http://schemas.microsoft.com/office/drawing/2014/main" id="{C3AE449C-C3CE-0457-444A-C421938DD4E4}"/>
              </a:ext>
            </a:extLst>
          </p:cNvPr>
          <p:cNvCxnSpPr>
            <a:cxnSpLocks/>
          </p:cNvCxnSpPr>
          <p:nvPr/>
        </p:nvCxnSpPr>
        <p:spPr>
          <a:xfrm>
            <a:off x="3532188" y="6992208"/>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87" name="テキスト ボックス 286">
            <a:extLst>
              <a:ext uri="{FF2B5EF4-FFF2-40B4-BE49-F238E27FC236}">
                <a16:creationId xmlns:a16="http://schemas.microsoft.com/office/drawing/2014/main" id="{584E5CD4-7C52-EB63-0ACF-5D2A4D816749}"/>
              </a:ext>
            </a:extLst>
          </p:cNvPr>
          <p:cNvSpPr txBox="1">
            <a:spLocks/>
          </p:cNvSpPr>
          <p:nvPr/>
        </p:nvSpPr>
        <p:spPr>
          <a:xfrm>
            <a:off x="3942715" y="7030212"/>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長方形の追加</a:t>
            </a:r>
            <a:endParaRPr lang="ja-JP" altLang="en-US" sz="1000" dirty="0">
              <a:latin typeface="Candara" panose="020E0502030303020204" pitchFamily="34" charset="0"/>
              <a:ea typeface="Meiryo UI" panose="020B0604030504040204" pitchFamily="50" charset="-128"/>
            </a:endParaRPr>
          </a:p>
        </p:txBody>
      </p:sp>
      <p:cxnSp>
        <p:nvCxnSpPr>
          <p:cNvPr id="288" name="直線コネクタ 287">
            <a:extLst>
              <a:ext uri="{FF2B5EF4-FFF2-40B4-BE49-F238E27FC236}">
                <a16:creationId xmlns:a16="http://schemas.microsoft.com/office/drawing/2014/main" id="{753F0A44-D9B6-E9C0-30EC-2AA786FDD1EB}"/>
              </a:ext>
            </a:extLst>
          </p:cNvPr>
          <p:cNvCxnSpPr>
            <a:cxnSpLocks/>
          </p:cNvCxnSpPr>
          <p:nvPr/>
        </p:nvCxnSpPr>
        <p:spPr>
          <a:xfrm>
            <a:off x="3532188" y="729294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89" name="テキスト ボックス 288">
            <a:extLst>
              <a:ext uri="{FF2B5EF4-FFF2-40B4-BE49-F238E27FC236}">
                <a16:creationId xmlns:a16="http://schemas.microsoft.com/office/drawing/2014/main" id="{1D53DD7B-461C-9E47-3403-1C34E46CD3B1}"/>
              </a:ext>
            </a:extLst>
          </p:cNvPr>
          <p:cNvSpPr txBox="1">
            <a:spLocks/>
          </p:cNvSpPr>
          <p:nvPr/>
        </p:nvSpPr>
        <p:spPr>
          <a:xfrm>
            <a:off x="3942715" y="7314214"/>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円の追加</a:t>
            </a:r>
            <a:endParaRPr lang="ja-JP" altLang="en-US" sz="1000" dirty="0">
              <a:latin typeface="Candara" panose="020E0502030303020204" pitchFamily="34" charset="0"/>
              <a:ea typeface="Meiryo UI" panose="020B0604030504040204" pitchFamily="50" charset="-128"/>
            </a:endParaRPr>
          </a:p>
        </p:txBody>
      </p:sp>
      <p:cxnSp>
        <p:nvCxnSpPr>
          <p:cNvPr id="290" name="直線コネクタ 289">
            <a:extLst>
              <a:ext uri="{FF2B5EF4-FFF2-40B4-BE49-F238E27FC236}">
                <a16:creationId xmlns:a16="http://schemas.microsoft.com/office/drawing/2014/main" id="{BF7A36D4-D917-05CC-3B97-0AC02B1FF77F}"/>
              </a:ext>
            </a:extLst>
          </p:cNvPr>
          <p:cNvCxnSpPr>
            <a:cxnSpLocks/>
          </p:cNvCxnSpPr>
          <p:nvPr/>
        </p:nvCxnSpPr>
        <p:spPr>
          <a:xfrm>
            <a:off x="3532188" y="7579456"/>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91" name="テキスト ボックス 290">
            <a:extLst>
              <a:ext uri="{FF2B5EF4-FFF2-40B4-BE49-F238E27FC236}">
                <a16:creationId xmlns:a16="http://schemas.microsoft.com/office/drawing/2014/main" id="{554226B7-F232-1143-2E4A-5BC70FD9FCC9}"/>
              </a:ext>
            </a:extLst>
          </p:cNvPr>
          <p:cNvSpPr txBox="1">
            <a:spLocks/>
          </p:cNvSpPr>
          <p:nvPr/>
        </p:nvSpPr>
        <p:spPr>
          <a:xfrm>
            <a:off x="3942715" y="759821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三角形矢印の追加</a:t>
            </a:r>
            <a:endParaRPr lang="ja-JP" altLang="en-US" sz="1000" dirty="0">
              <a:latin typeface="Candara" panose="020E0502030303020204" pitchFamily="34" charset="0"/>
              <a:ea typeface="Meiryo UI" panose="020B0604030504040204" pitchFamily="50" charset="-128"/>
            </a:endParaRPr>
          </a:p>
        </p:txBody>
      </p:sp>
      <p:sp>
        <p:nvSpPr>
          <p:cNvPr id="292" name="テキスト ボックス 291">
            <a:extLst>
              <a:ext uri="{FF2B5EF4-FFF2-40B4-BE49-F238E27FC236}">
                <a16:creationId xmlns:a16="http://schemas.microsoft.com/office/drawing/2014/main" id="{1CAF9E97-5DA2-A4A8-1ACB-9C84DA2A7937}"/>
              </a:ext>
            </a:extLst>
          </p:cNvPr>
          <p:cNvSpPr txBox="1">
            <a:spLocks/>
          </p:cNvSpPr>
          <p:nvPr/>
        </p:nvSpPr>
        <p:spPr>
          <a:xfrm>
            <a:off x="5512434" y="7035470"/>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Shift + 1</a:t>
            </a:r>
            <a:endParaRPr lang="ja-JP" altLang="en-US" sz="1000" dirty="0">
              <a:latin typeface="Candara" panose="020E0502030303020204" pitchFamily="34" charset="0"/>
              <a:ea typeface="Meiryo UI" panose="020B0604030504040204" pitchFamily="50" charset="-128"/>
            </a:endParaRPr>
          </a:p>
        </p:txBody>
      </p:sp>
      <p:sp>
        <p:nvSpPr>
          <p:cNvPr id="293" name="テキスト ボックス 292">
            <a:extLst>
              <a:ext uri="{FF2B5EF4-FFF2-40B4-BE49-F238E27FC236}">
                <a16:creationId xmlns:a16="http://schemas.microsoft.com/office/drawing/2014/main" id="{02CC0D42-9189-DE6C-0A4C-56F18F50E942}"/>
              </a:ext>
            </a:extLst>
          </p:cNvPr>
          <p:cNvSpPr txBox="1">
            <a:spLocks/>
          </p:cNvSpPr>
          <p:nvPr/>
        </p:nvSpPr>
        <p:spPr>
          <a:xfrm>
            <a:off x="5512434" y="7319472"/>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a:t>
            </a:r>
            <a:r>
              <a:rPr lang="en-US" altLang="ja-JP" sz="1000" dirty="0">
                <a:latin typeface="Candara" panose="020E0502030303020204" pitchFamily="34" charset="0"/>
                <a:ea typeface="Meiryo UI" panose="020B0604030504040204" pitchFamily="50" charset="-128"/>
              </a:rPr>
              <a:t>3</a:t>
            </a:r>
            <a:endParaRPr lang="ja-JP" altLang="en-US" sz="1000" dirty="0">
              <a:latin typeface="Candara" panose="020E0502030303020204" pitchFamily="34" charset="0"/>
              <a:ea typeface="Meiryo UI" panose="020B0604030504040204" pitchFamily="50" charset="-128"/>
            </a:endParaRPr>
          </a:p>
        </p:txBody>
      </p:sp>
      <p:sp>
        <p:nvSpPr>
          <p:cNvPr id="294" name="テキスト ボックス 293">
            <a:extLst>
              <a:ext uri="{FF2B5EF4-FFF2-40B4-BE49-F238E27FC236}">
                <a16:creationId xmlns:a16="http://schemas.microsoft.com/office/drawing/2014/main" id="{AEDD8118-AFE3-4AF5-07A0-AFABEB3F2AE2}"/>
              </a:ext>
            </a:extLst>
          </p:cNvPr>
          <p:cNvSpPr txBox="1">
            <a:spLocks/>
          </p:cNvSpPr>
          <p:nvPr/>
        </p:nvSpPr>
        <p:spPr>
          <a:xfrm>
            <a:off x="5512434" y="760347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+ 1</a:t>
            </a:r>
            <a:endParaRPr lang="ja-JP" altLang="en-US" sz="1000" dirty="0">
              <a:latin typeface="Candara" panose="020E0502030303020204" pitchFamily="34" charset="0"/>
              <a:ea typeface="Meiryo UI" panose="020B0604030504040204" pitchFamily="50" charset="-128"/>
            </a:endParaRPr>
          </a:p>
        </p:txBody>
      </p:sp>
      <p:cxnSp>
        <p:nvCxnSpPr>
          <p:cNvPr id="295" name="直線コネクタ 294">
            <a:extLst>
              <a:ext uri="{FF2B5EF4-FFF2-40B4-BE49-F238E27FC236}">
                <a16:creationId xmlns:a16="http://schemas.microsoft.com/office/drawing/2014/main" id="{4F76FEF3-0A07-DAF2-4D2C-D9658E74A73A}"/>
              </a:ext>
            </a:extLst>
          </p:cNvPr>
          <p:cNvCxnSpPr>
            <a:cxnSpLocks/>
          </p:cNvCxnSpPr>
          <p:nvPr/>
        </p:nvCxnSpPr>
        <p:spPr>
          <a:xfrm>
            <a:off x="3532188" y="7845648"/>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96" name="テキスト ボックス 295">
            <a:extLst>
              <a:ext uri="{FF2B5EF4-FFF2-40B4-BE49-F238E27FC236}">
                <a16:creationId xmlns:a16="http://schemas.microsoft.com/office/drawing/2014/main" id="{4CF909D4-2D26-7E88-8663-D96FB7400811}"/>
              </a:ext>
            </a:extLst>
          </p:cNvPr>
          <p:cNvSpPr txBox="1">
            <a:spLocks/>
          </p:cNvSpPr>
          <p:nvPr/>
        </p:nvSpPr>
        <p:spPr>
          <a:xfrm>
            <a:off x="3942715" y="7882218"/>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横線の追加</a:t>
            </a:r>
            <a:endParaRPr lang="ja-JP" altLang="en-US" sz="1000" dirty="0">
              <a:latin typeface="Candara" panose="020E0502030303020204" pitchFamily="34" charset="0"/>
              <a:ea typeface="Meiryo UI" panose="020B0604030504040204" pitchFamily="50" charset="-128"/>
            </a:endParaRPr>
          </a:p>
        </p:txBody>
      </p:sp>
      <p:cxnSp>
        <p:nvCxnSpPr>
          <p:cNvPr id="297" name="直線コネクタ 296">
            <a:extLst>
              <a:ext uri="{FF2B5EF4-FFF2-40B4-BE49-F238E27FC236}">
                <a16:creationId xmlns:a16="http://schemas.microsoft.com/office/drawing/2014/main" id="{16ACCFBA-E49D-CB18-DEBC-9C293105596F}"/>
              </a:ext>
            </a:extLst>
          </p:cNvPr>
          <p:cNvCxnSpPr>
            <a:cxnSpLocks/>
          </p:cNvCxnSpPr>
          <p:nvPr/>
        </p:nvCxnSpPr>
        <p:spPr>
          <a:xfrm>
            <a:off x="3532188" y="814638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直線コネクタ 298">
            <a:extLst>
              <a:ext uri="{FF2B5EF4-FFF2-40B4-BE49-F238E27FC236}">
                <a16:creationId xmlns:a16="http://schemas.microsoft.com/office/drawing/2014/main" id="{B6600DE3-14CA-8486-BC2E-02822D306F35}"/>
              </a:ext>
            </a:extLst>
          </p:cNvPr>
          <p:cNvCxnSpPr>
            <a:cxnSpLocks/>
          </p:cNvCxnSpPr>
          <p:nvPr/>
        </p:nvCxnSpPr>
        <p:spPr>
          <a:xfrm>
            <a:off x="3532188" y="8432896"/>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300" name="テキスト ボックス 299">
            <a:extLst>
              <a:ext uri="{FF2B5EF4-FFF2-40B4-BE49-F238E27FC236}">
                <a16:creationId xmlns:a16="http://schemas.microsoft.com/office/drawing/2014/main" id="{C602401A-FE86-50F9-ACDE-A1AB6EB57E3E}"/>
              </a:ext>
            </a:extLst>
          </p:cNvPr>
          <p:cNvSpPr txBox="1">
            <a:spLocks/>
          </p:cNvSpPr>
          <p:nvPr/>
        </p:nvSpPr>
        <p:spPr>
          <a:xfrm>
            <a:off x="3942715" y="8450222"/>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横矢印の追加</a:t>
            </a:r>
            <a:endParaRPr lang="ja-JP" altLang="en-US" sz="1000" dirty="0">
              <a:latin typeface="Candara" panose="020E0502030303020204" pitchFamily="34" charset="0"/>
              <a:ea typeface="Meiryo UI" panose="020B0604030504040204" pitchFamily="50" charset="-128"/>
            </a:endParaRPr>
          </a:p>
        </p:txBody>
      </p:sp>
      <p:sp>
        <p:nvSpPr>
          <p:cNvPr id="301" name="テキスト ボックス 300">
            <a:extLst>
              <a:ext uri="{FF2B5EF4-FFF2-40B4-BE49-F238E27FC236}">
                <a16:creationId xmlns:a16="http://schemas.microsoft.com/office/drawing/2014/main" id="{8A87047D-90DF-DB3C-660C-7C1D13D5E5CA}"/>
              </a:ext>
            </a:extLst>
          </p:cNvPr>
          <p:cNvSpPr txBox="1">
            <a:spLocks/>
          </p:cNvSpPr>
          <p:nvPr/>
        </p:nvSpPr>
        <p:spPr>
          <a:xfrm>
            <a:off x="5512434" y="7887476"/>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+ 2</a:t>
            </a:r>
            <a:endParaRPr lang="ja-JP" altLang="en-US" sz="1000" dirty="0">
              <a:latin typeface="Candara" panose="020E0502030303020204" pitchFamily="34" charset="0"/>
              <a:ea typeface="Meiryo UI" panose="020B0604030504040204" pitchFamily="50" charset="-128"/>
            </a:endParaRPr>
          </a:p>
        </p:txBody>
      </p:sp>
      <p:sp>
        <p:nvSpPr>
          <p:cNvPr id="303" name="テキスト ボックス 302">
            <a:extLst>
              <a:ext uri="{FF2B5EF4-FFF2-40B4-BE49-F238E27FC236}">
                <a16:creationId xmlns:a16="http://schemas.microsoft.com/office/drawing/2014/main" id="{0BF59C64-9A63-F596-7E7F-76E43045AE2E}"/>
              </a:ext>
            </a:extLst>
          </p:cNvPr>
          <p:cNvSpPr txBox="1">
            <a:spLocks/>
          </p:cNvSpPr>
          <p:nvPr/>
        </p:nvSpPr>
        <p:spPr>
          <a:xfrm>
            <a:off x="5512434" y="8455480"/>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+ 2</a:t>
            </a:r>
            <a:endParaRPr lang="ja-JP" altLang="en-US" sz="1000" dirty="0">
              <a:latin typeface="Candara" panose="020E0502030303020204" pitchFamily="34" charset="0"/>
              <a:ea typeface="Meiryo UI" panose="020B0604030504040204" pitchFamily="50" charset="-128"/>
            </a:endParaRPr>
          </a:p>
        </p:txBody>
      </p:sp>
      <p:cxnSp>
        <p:nvCxnSpPr>
          <p:cNvPr id="304" name="直線コネクタ 303">
            <a:extLst>
              <a:ext uri="{FF2B5EF4-FFF2-40B4-BE49-F238E27FC236}">
                <a16:creationId xmlns:a16="http://schemas.microsoft.com/office/drawing/2014/main" id="{1048E13E-43E6-0F12-308D-33B085C78BDC}"/>
              </a:ext>
            </a:extLst>
          </p:cNvPr>
          <p:cNvCxnSpPr>
            <a:cxnSpLocks/>
          </p:cNvCxnSpPr>
          <p:nvPr/>
        </p:nvCxnSpPr>
        <p:spPr>
          <a:xfrm>
            <a:off x="3532188" y="8699088"/>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305" name="テキスト ボックス 304">
            <a:extLst>
              <a:ext uri="{FF2B5EF4-FFF2-40B4-BE49-F238E27FC236}">
                <a16:creationId xmlns:a16="http://schemas.microsoft.com/office/drawing/2014/main" id="{21784CE7-50F7-70F0-FFF5-96D2BBD950A4}"/>
              </a:ext>
            </a:extLst>
          </p:cNvPr>
          <p:cNvSpPr txBox="1">
            <a:spLocks/>
          </p:cNvSpPr>
          <p:nvPr/>
        </p:nvSpPr>
        <p:spPr>
          <a:xfrm>
            <a:off x="3942715" y="8734224"/>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テキストボックスの分割</a:t>
            </a:r>
            <a:endParaRPr lang="ja-JP" altLang="en-US" sz="1000" dirty="0">
              <a:latin typeface="Candara" panose="020E0502030303020204" pitchFamily="34" charset="0"/>
              <a:ea typeface="Meiryo UI" panose="020B0604030504040204" pitchFamily="50" charset="-128"/>
            </a:endParaRPr>
          </a:p>
        </p:txBody>
      </p:sp>
      <p:cxnSp>
        <p:nvCxnSpPr>
          <p:cNvPr id="306" name="直線コネクタ 305">
            <a:extLst>
              <a:ext uri="{FF2B5EF4-FFF2-40B4-BE49-F238E27FC236}">
                <a16:creationId xmlns:a16="http://schemas.microsoft.com/office/drawing/2014/main" id="{1B2C53D1-9888-F9AB-32C9-9F0709F64193}"/>
              </a:ext>
            </a:extLst>
          </p:cNvPr>
          <p:cNvCxnSpPr>
            <a:cxnSpLocks/>
          </p:cNvCxnSpPr>
          <p:nvPr/>
        </p:nvCxnSpPr>
        <p:spPr>
          <a:xfrm>
            <a:off x="3532188" y="899982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307" name="テキスト ボックス 306">
            <a:extLst>
              <a:ext uri="{FF2B5EF4-FFF2-40B4-BE49-F238E27FC236}">
                <a16:creationId xmlns:a16="http://schemas.microsoft.com/office/drawing/2014/main" id="{15D0E7EA-9899-8CEF-3DFA-53E1A02C0864}"/>
              </a:ext>
            </a:extLst>
          </p:cNvPr>
          <p:cNvSpPr txBox="1">
            <a:spLocks/>
          </p:cNvSpPr>
          <p:nvPr/>
        </p:nvSpPr>
        <p:spPr>
          <a:xfrm>
            <a:off x="3942715" y="9018226"/>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テキストボックスの統合</a:t>
            </a:r>
            <a:endParaRPr lang="ja-JP" altLang="en-US" sz="1000" dirty="0">
              <a:latin typeface="Candara" panose="020E0502030303020204" pitchFamily="34" charset="0"/>
              <a:ea typeface="Meiryo UI" panose="020B0604030504040204" pitchFamily="50" charset="-128"/>
            </a:endParaRPr>
          </a:p>
        </p:txBody>
      </p:sp>
      <p:cxnSp>
        <p:nvCxnSpPr>
          <p:cNvPr id="308" name="直線コネクタ 307">
            <a:extLst>
              <a:ext uri="{FF2B5EF4-FFF2-40B4-BE49-F238E27FC236}">
                <a16:creationId xmlns:a16="http://schemas.microsoft.com/office/drawing/2014/main" id="{D909F30D-285E-B38E-CF23-70964102F43B}"/>
              </a:ext>
            </a:extLst>
          </p:cNvPr>
          <p:cNvCxnSpPr>
            <a:cxnSpLocks/>
          </p:cNvCxnSpPr>
          <p:nvPr/>
        </p:nvCxnSpPr>
        <p:spPr>
          <a:xfrm>
            <a:off x="3532188" y="9286336"/>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310" name="テキスト ボックス 309">
            <a:extLst>
              <a:ext uri="{FF2B5EF4-FFF2-40B4-BE49-F238E27FC236}">
                <a16:creationId xmlns:a16="http://schemas.microsoft.com/office/drawing/2014/main" id="{4BE15CC2-00CA-6F32-3E09-5985EFC7FF93}"/>
              </a:ext>
            </a:extLst>
          </p:cNvPr>
          <p:cNvSpPr txBox="1">
            <a:spLocks/>
          </p:cNvSpPr>
          <p:nvPr/>
        </p:nvSpPr>
        <p:spPr>
          <a:xfrm>
            <a:off x="5512434" y="8739482"/>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+J</a:t>
            </a:r>
            <a:endParaRPr lang="ja-JP" altLang="en-US" sz="1000" dirty="0">
              <a:latin typeface="Candara" panose="020E0502030303020204" pitchFamily="34" charset="0"/>
              <a:ea typeface="Meiryo UI" panose="020B0604030504040204" pitchFamily="50" charset="-128"/>
            </a:endParaRPr>
          </a:p>
        </p:txBody>
      </p:sp>
      <p:sp>
        <p:nvSpPr>
          <p:cNvPr id="311" name="テキスト ボックス 310">
            <a:extLst>
              <a:ext uri="{FF2B5EF4-FFF2-40B4-BE49-F238E27FC236}">
                <a16:creationId xmlns:a16="http://schemas.microsoft.com/office/drawing/2014/main" id="{6F966F2A-2ECF-A161-88D5-7C41D58600EA}"/>
              </a:ext>
            </a:extLst>
          </p:cNvPr>
          <p:cNvSpPr txBox="1">
            <a:spLocks/>
          </p:cNvSpPr>
          <p:nvPr/>
        </p:nvSpPr>
        <p:spPr>
          <a:xfrm>
            <a:off x="5512434" y="902348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+Shift + J</a:t>
            </a:r>
            <a:endParaRPr lang="ja-JP" altLang="en-US" sz="1000" dirty="0">
              <a:latin typeface="Candara" panose="020E0502030303020204" pitchFamily="34" charset="0"/>
              <a:ea typeface="Meiryo UI" panose="020B0604030504040204" pitchFamily="50" charset="-128"/>
            </a:endParaRPr>
          </a:p>
        </p:txBody>
      </p:sp>
      <p:grpSp>
        <p:nvGrpSpPr>
          <p:cNvPr id="324" name="グループ化 323">
            <a:extLst>
              <a:ext uri="{FF2B5EF4-FFF2-40B4-BE49-F238E27FC236}">
                <a16:creationId xmlns:a16="http://schemas.microsoft.com/office/drawing/2014/main" id="{EE057F42-CB89-B36D-7126-5615FD438DED}"/>
              </a:ext>
            </a:extLst>
          </p:cNvPr>
          <p:cNvGrpSpPr/>
          <p:nvPr/>
        </p:nvGrpSpPr>
        <p:grpSpPr>
          <a:xfrm>
            <a:off x="188912" y="1055995"/>
            <a:ext cx="6480176" cy="314876"/>
            <a:chOff x="188912" y="1824449"/>
            <a:chExt cx="6480176" cy="314876"/>
          </a:xfrm>
        </p:grpSpPr>
        <p:sp>
          <p:nvSpPr>
            <p:cNvPr id="325" name="TextBox 1">
              <a:extLst>
                <a:ext uri="{FF2B5EF4-FFF2-40B4-BE49-F238E27FC236}">
                  <a16:creationId xmlns:a16="http://schemas.microsoft.com/office/drawing/2014/main" id="{4ACF5CAD-9105-C3CD-220C-10BD526BC7EB}"/>
                </a:ext>
              </a:extLst>
            </p:cNvPr>
            <p:cNvSpPr txBox="1">
              <a:spLocks/>
            </p:cNvSpPr>
            <p:nvPr/>
          </p:nvSpPr>
          <p:spPr>
            <a:xfrm>
              <a:off x="188913" y="1824449"/>
              <a:ext cx="6480175" cy="314876"/>
            </a:xfrm>
            <a:prstGeom prst="rect">
              <a:avLst/>
            </a:prstGeom>
            <a:solidFill>
              <a:schemeClr val="accent6"/>
            </a:solidFill>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en-US" altLang="ja-JP" sz="1000" b="1" i="0" u="none" strike="noStrike" dirty="0">
                  <a:effectLst/>
                  <a:latin typeface="Candara" panose="020E0502030303020204" pitchFamily="34" charset="0"/>
                  <a:ea typeface="Meiryo UI" panose="020B0604030504040204" pitchFamily="50" charset="-128"/>
                </a:rPr>
                <a:t>PowerPoint </a:t>
              </a:r>
              <a:r>
                <a:rPr lang="ja-JP" altLang="en-US" sz="1000" b="1" i="0" u="none" strike="noStrike" dirty="0">
                  <a:effectLst/>
                  <a:latin typeface="Candara" panose="020E0502030303020204" pitchFamily="34" charset="0"/>
                  <a:ea typeface="Meiryo UI" panose="020B0604030504040204" pitchFamily="50" charset="-128"/>
                </a:rPr>
                <a:t>デフォルト機能への追加ショートカット</a:t>
              </a:r>
            </a:p>
          </p:txBody>
        </p:sp>
        <p:cxnSp>
          <p:nvCxnSpPr>
            <p:cNvPr id="326" name="直線コネクタ 325">
              <a:extLst>
                <a:ext uri="{FF2B5EF4-FFF2-40B4-BE49-F238E27FC236}">
                  <a16:creationId xmlns:a16="http://schemas.microsoft.com/office/drawing/2014/main" id="{A29F6038-8917-5F44-2C0B-4B69B4B74D35}"/>
                </a:ext>
              </a:extLst>
            </p:cNvPr>
            <p:cNvCxnSpPr>
              <a:cxnSpLocks/>
            </p:cNvCxnSpPr>
            <p:nvPr/>
          </p:nvCxnSpPr>
          <p:spPr>
            <a:xfrm>
              <a:off x="188912" y="213932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7" name="グループ化 326">
            <a:extLst>
              <a:ext uri="{FF2B5EF4-FFF2-40B4-BE49-F238E27FC236}">
                <a16:creationId xmlns:a16="http://schemas.microsoft.com/office/drawing/2014/main" id="{C773D447-367A-F93E-B552-0E048BCCB85E}"/>
              </a:ext>
            </a:extLst>
          </p:cNvPr>
          <p:cNvGrpSpPr/>
          <p:nvPr/>
        </p:nvGrpSpPr>
        <p:grpSpPr>
          <a:xfrm>
            <a:off x="188912" y="3319135"/>
            <a:ext cx="6480176" cy="314876"/>
            <a:chOff x="188912" y="1824449"/>
            <a:chExt cx="6480176" cy="314876"/>
          </a:xfrm>
        </p:grpSpPr>
        <p:sp>
          <p:nvSpPr>
            <p:cNvPr id="328" name="TextBox 1">
              <a:extLst>
                <a:ext uri="{FF2B5EF4-FFF2-40B4-BE49-F238E27FC236}">
                  <a16:creationId xmlns:a16="http://schemas.microsoft.com/office/drawing/2014/main" id="{123AFAD9-AB83-6515-B40E-D8CC39879440}"/>
                </a:ext>
              </a:extLst>
            </p:cNvPr>
            <p:cNvSpPr txBox="1">
              <a:spLocks/>
            </p:cNvSpPr>
            <p:nvPr/>
          </p:nvSpPr>
          <p:spPr>
            <a:xfrm>
              <a:off x="188913" y="1824449"/>
              <a:ext cx="6480175" cy="314876"/>
            </a:xfrm>
            <a:prstGeom prst="rect">
              <a:avLst/>
            </a:prstGeom>
            <a:solidFill>
              <a:schemeClr val="accent6"/>
            </a:solidFill>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pPr algn="l" fontAlgn="ctr"/>
              <a:r>
                <a:rPr lang="en-US" altLang="ja-JP" sz="1000" b="1" i="0" u="none" strike="noStrike" dirty="0" err="1">
                  <a:effectLst/>
                  <a:latin typeface="Candara" panose="020E0502030303020204" pitchFamily="34" charset="0"/>
                  <a:ea typeface="Meiryo UI" panose="020B0604030504040204" pitchFamily="50" charset="-128"/>
                </a:rPr>
                <a:t>Xkey</a:t>
              </a:r>
              <a:r>
                <a:rPr lang="ja-JP" altLang="en-US" sz="1000" b="1" i="0" u="none" strike="noStrike" dirty="0">
                  <a:effectLst/>
                  <a:latin typeface="Candara" panose="020E0502030303020204" pitchFamily="34" charset="0"/>
                  <a:ea typeface="Meiryo UI" panose="020B0604030504040204" pitchFamily="50" charset="-128"/>
                </a:rPr>
                <a:t>追加機能へのショートカット</a:t>
              </a:r>
            </a:p>
          </p:txBody>
        </p:sp>
        <p:cxnSp>
          <p:nvCxnSpPr>
            <p:cNvPr id="329" name="直線コネクタ 328">
              <a:extLst>
                <a:ext uri="{FF2B5EF4-FFF2-40B4-BE49-F238E27FC236}">
                  <a16:creationId xmlns:a16="http://schemas.microsoft.com/office/drawing/2014/main" id="{89DC3CEF-777F-C4C9-6C62-4DB0494F9434}"/>
                </a:ext>
              </a:extLst>
            </p:cNvPr>
            <p:cNvCxnSpPr>
              <a:cxnSpLocks/>
            </p:cNvCxnSpPr>
            <p:nvPr/>
          </p:nvCxnSpPr>
          <p:spPr>
            <a:xfrm>
              <a:off x="188912" y="2139325"/>
              <a:ext cx="6480176"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grpSp>
      <p:sp>
        <p:nvSpPr>
          <p:cNvPr id="336" name="テキスト ボックス 335">
            <a:extLst>
              <a:ext uri="{FF2B5EF4-FFF2-40B4-BE49-F238E27FC236}">
                <a16:creationId xmlns:a16="http://schemas.microsoft.com/office/drawing/2014/main" id="{F07F0ECA-DCAE-FFC4-B9C3-98870CB69913}"/>
              </a:ext>
            </a:extLst>
          </p:cNvPr>
          <p:cNvSpPr txBox="1">
            <a:spLocks/>
          </p:cNvSpPr>
          <p:nvPr/>
        </p:nvSpPr>
        <p:spPr>
          <a:xfrm>
            <a:off x="599440" y="8385724"/>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テキスト折り返しのトグル</a:t>
            </a:r>
            <a:endParaRPr lang="ja-JP" altLang="en-US" sz="1000" dirty="0">
              <a:latin typeface="Candara" panose="020E0502030303020204" pitchFamily="34" charset="0"/>
              <a:ea typeface="Meiryo UI" panose="020B0604030504040204" pitchFamily="50" charset="-128"/>
            </a:endParaRPr>
          </a:p>
        </p:txBody>
      </p:sp>
      <p:sp>
        <p:nvSpPr>
          <p:cNvPr id="337" name="テキスト ボックス 336">
            <a:extLst>
              <a:ext uri="{FF2B5EF4-FFF2-40B4-BE49-F238E27FC236}">
                <a16:creationId xmlns:a16="http://schemas.microsoft.com/office/drawing/2014/main" id="{C52E63EC-91CA-9469-AB81-B7AEA3B5C33C}"/>
              </a:ext>
            </a:extLst>
          </p:cNvPr>
          <p:cNvSpPr txBox="1">
            <a:spLocks/>
          </p:cNvSpPr>
          <p:nvPr/>
        </p:nvSpPr>
        <p:spPr>
          <a:xfrm>
            <a:off x="2169159" y="8385724"/>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+ 7</a:t>
            </a:r>
            <a:endParaRPr lang="ja-JP" altLang="en-US" sz="1000" dirty="0">
              <a:latin typeface="Candara" panose="020E0502030303020204" pitchFamily="34" charset="0"/>
              <a:ea typeface="Meiryo UI" panose="020B0604030504040204" pitchFamily="50" charset="-128"/>
            </a:endParaRPr>
          </a:p>
        </p:txBody>
      </p:sp>
      <p:sp>
        <p:nvSpPr>
          <p:cNvPr id="338" name="テキスト ボックス 337">
            <a:extLst>
              <a:ext uri="{FF2B5EF4-FFF2-40B4-BE49-F238E27FC236}">
                <a16:creationId xmlns:a16="http://schemas.microsoft.com/office/drawing/2014/main" id="{92F4678D-2BFE-4F5E-5E8C-5A66A426DCA5}"/>
              </a:ext>
            </a:extLst>
          </p:cNvPr>
          <p:cNvSpPr txBox="1">
            <a:spLocks/>
          </p:cNvSpPr>
          <p:nvPr/>
        </p:nvSpPr>
        <p:spPr>
          <a:xfrm>
            <a:off x="3942715" y="8166220"/>
            <a:ext cx="1513840" cy="229862"/>
          </a:xfrm>
          <a:prstGeom prst="rect">
            <a:avLst/>
          </a:prstGeom>
        </p:spPr>
        <p:txBody>
          <a:bodyPr vert="horz" wrap="square" lIns="36000" tIns="36000" rIns="36000" bIns="36000" rtlCol="0" anchor="ctr">
            <a:sp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縦線の追加</a:t>
            </a:r>
            <a:endParaRPr lang="ja-JP" altLang="en-US" sz="1000" dirty="0">
              <a:latin typeface="Candara" panose="020E0502030303020204" pitchFamily="34" charset="0"/>
              <a:ea typeface="Meiryo UI" panose="020B0604030504040204" pitchFamily="50" charset="-128"/>
            </a:endParaRPr>
          </a:p>
        </p:txBody>
      </p:sp>
      <p:sp>
        <p:nvSpPr>
          <p:cNvPr id="339" name="テキスト ボックス 338">
            <a:extLst>
              <a:ext uri="{FF2B5EF4-FFF2-40B4-BE49-F238E27FC236}">
                <a16:creationId xmlns:a16="http://schemas.microsoft.com/office/drawing/2014/main" id="{03C6F7E4-0794-1445-255F-52BF0C5F78F3}"/>
              </a:ext>
            </a:extLst>
          </p:cNvPr>
          <p:cNvSpPr txBox="1">
            <a:spLocks/>
          </p:cNvSpPr>
          <p:nvPr/>
        </p:nvSpPr>
        <p:spPr>
          <a:xfrm>
            <a:off x="5512434" y="8171478"/>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a:latin typeface="Candara" panose="020E0502030303020204" pitchFamily="34" charset="0"/>
                <a:ea typeface="Meiryo UI" panose="020B0604030504040204" pitchFamily="50" charset="-128"/>
              </a:rPr>
              <a:t>Ctrl + Shift + 2</a:t>
            </a:r>
            <a:endParaRPr lang="ja-JP" altLang="en-US" sz="1000" dirty="0">
              <a:latin typeface="Candara" panose="020E0502030303020204" pitchFamily="34" charset="0"/>
              <a:ea typeface="Meiryo UI" panose="020B0604030504040204" pitchFamily="50" charset="-128"/>
            </a:endParaRPr>
          </a:p>
        </p:txBody>
      </p:sp>
      <p:pic>
        <p:nvPicPr>
          <p:cNvPr id="411" name="図 410">
            <a:extLst>
              <a:ext uri="{FF2B5EF4-FFF2-40B4-BE49-F238E27FC236}">
                <a16:creationId xmlns:a16="http://schemas.microsoft.com/office/drawing/2014/main" id="{1CE9312C-EDCD-5F80-E294-92F1120BED73}"/>
              </a:ext>
            </a:extLst>
          </p:cNvPr>
          <p:cNvPicPr>
            <a:picLocks/>
          </p:cNvPicPr>
          <p:nvPr/>
        </p:nvPicPr>
        <p:blipFill rotWithShape="1">
          <a:blip r:embed="rId45"/>
          <a:srcRect t="17035" b="16477"/>
          <a:stretch/>
        </p:blipFill>
        <p:spPr>
          <a:xfrm>
            <a:off x="3598213" y="3643201"/>
            <a:ext cx="233573" cy="235313"/>
          </a:xfrm>
          <a:prstGeom prst="rect">
            <a:avLst/>
          </a:prstGeom>
        </p:spPr>
      </p:pic>
      <p:pic>
        <p:nvPicPr>
          <p:cNvPr id="412" name="図 411">
            <a:extLst>
              <a:ext uri="{FF2B5EF4-FFF2-40B4-BE49-F238E27FC236}">
                <a16:creationId xmlns:a16="http://schemas.microsoft.com/office/drawing/2014/main" id="{5839DA3A-3239-A8B8-371F-E3274EE237AA}"/>
              </a:ext>
            </a:extLst>
          </p:cNvPr>
          <p:cNvPicPr>
            <a:picLocks/>
          </p:cNvPicPr>
          <p:nvPr/>
        </p:nvPicPr>
        <p:blipFill>
          <a:blip r:embed="rId46"/>
          <a:stretch>
            <a:fillRect/>
          </a:stretch>
        </p:blipFill>
        <p:spPr>
          <a:xfrm>
            <a:off x="3594904" y="3930520"/>
            <a:ext cx="240190" cy="241979"/>
          </a:xfrm>
          <a:prstGeom prst="rect">
            <a:avLst/>
          </a:prstGeom>
        </p:spPr>
      </p:pic>
      <p:pic>
        <p:nvPicPr>
          <p:cNvPr id="413" name="Picture 6" descr="GroupBasicText">
            <a:extLst>
              <a:ext uri="{FF2B5EF4-FFF2-40B4-BE49-F238E27FC236}">
                <a16:creationId xmlns:a16="http://schemas.microsoft.com/office/drawing/2014/main" id="{D11F30ED-F11C-20DF-15FE-14B51316218D}"/>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615128" y="4220108"/>
            <a:ext cx="199743" cy="199743"/>
          </a:xfrm>
          <a:prstGeom prst="rect">
            <a:avLst/>
          </a:prstGeom>
          <a:noFill/>
          <a:extLst>
            <a:ext uri="{909E8E84-426E-40DD-AFC4-6F175D3DCCD1}">
              <a14:hiddenFill xmlns:a14="http://schemas.microsoft.com/office/drawing/2010/main">
                <a:solidFill>
                  <a:srgbClr val="FFFFFF"/>
                </a:solidFill>
              </a14:hiddenFill>
            </a:ext>
          </a:extLst>
        </p:spPr>
      </p:pic>
      <p:pic>
        <p:nvPicPr>
          <p:cNvPr id="425" name="Picture 2" descr="AssignmentNotes">
            <a:extLst>
              <a:ext uri="{FF2B5EF4-FFF2-40B4-BE49-F238E27FC236}">
                <a16:creationId xmlns:a16="http://schemas.microsoft.com/office/drawing/2014/main" id="{901746E2-5AA3-D833-48D2-B6ED2D0D468F}"/>
              </a:ext>
            </a:extLst>
          </p:cNvPr>
          <p:cNvPicPr>
            <a:picLocks noChangeAspect="1" noChangeArrowheads="1"/>
          </p:cNvPicPr>
          <p:nvPr/>
        </p:nvPicPr>
        <p:blipFill>
          <a:blip r:embed="rId48">
            <a:extLst>
              <a:ext uri="{BEBA8EAE-BF5A-486C-A8C5-ECC9F3942E4B}">
                <a14:imgProps xmlns:a14="http://schemas.microsoft.com/office/drawing/2010/main">
                  <a14:imgLayer r:embed="rId4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89016" y="6451517"/>
            <a:ext cx="269303" cy="269303"/>
          </a:xfrm>
          <a:prstGeom prst="rect">
            <a:avLst/>
          </a:prstGeom>
          <a:noFill/>
          <a:extLst>
            <a:ext uri="{909E8E84-426E-40DD-AFC4-6F175D3DCCD1}">
              <a14:hiddenFill xmlns:a14="http://schemas.microsoft.com/office/drawing/2010/main">
                <a:solidFill>
                  <a:srgbClr val="FFFFFF"/>
                </a:solidFill>
              </a14:hiddenFill>
            </a:ext>
          </a:extLst>
        </p:spPr>
      </p:pic>
      <p:pic>
        <p:nvPicPr>
          <p:cNvPr id="429" name="Picture 2" descr="TextBoxInsertMenu">
            <a:extLst>
              <a:ext uri="{FF2B5EF4-FFF2-40B4-BE49-F238E27FC236}">
                <a16:creationId xmlns:a16="http://schemas.microsoft.com/office/drawing/2014/main" id="{80BB766B-68DF-1ADB-8C74-3644A59834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1934" y="5234557"/>
            <a:ext cx="383467" cy="383467"/>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2" descr="ControlLineColorPicker">
            <a:extLst>
              <a:ext uri="{FF2B5EF4-FFF2-40B4-BE49-F238E27FC236}">
                <a16:creationId xmlns:a16="http://schemas.microsoft.com/office/drawing/2014/main" id="{7612639B-F00F-3187-9669-42364D4EA6C7}"/>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71871" y="6399649"/>
            <a:ext cx="199707" cy="19970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7C882C8C-5638-49ED-975C-61C1B3113F56}"/>
              </a:ext>
            </a:extLst>
          </p:cNvPr>
          <p:cNvCxnSpPr>
            <a:cxnSpLocks/>
          </p:cNvCxnSpPr>
          <p:nvPr/>
        </p:nvCxnSpPr>
        <p:spPr>
          <a:xfrm>
            <a:off x="3532188" y="4451062"/>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0C68FEE-1ADF-90E4-BD88-C20C4031F209}"/>
              </a:ext>
            </a:extLst>
          </p:cNvPr>
          <p:cNvCxnSpPr>
            <a:cxnSpLocks/>
          </p:cNvCxnSpPr>
          <p:nvPr/>
        </p:nvCxnSpPr>
        <p:spPr>
          <a:xfrm>
            <a:off x="188913" y="443400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E73BA04-8B94-A3A3-72EF-8F464EA536AE}"/>
              </a:ext>
            </a:extLst>
          </p:cNvPr>
          <p:cNvSpPr txBox="1">
            <a:spLocks/>
          </p:cNvSpPr>
          <p:nvPr/>
        </p:nvSpPr>
        <p:spPr>
          <a:xfrm>
            <a:off x="599440" y="4462323"/>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右端まで拡張</a:t>
            </a:r>
            <a:endParaRPr lang="ja-JP" altLang="en-US" sz="1000" dirty="0">
              <a:latin typeface="Candara" panose="020E0502030303020204" pitchFamily="34" charset="0"/>
              <a:ea typeface="Meiryo UI" panose="020B0604030504040204" pitchFamily="50" charset="-128"/>
            </a:endParaRPr>
          </a:p>
        </p:txBody>
      </p:sp>
      <p:sp>
        <p:nvSpPr>
          <p:cNvPr id="12" name="テキスト ボックス 11">
            <a:extLst>
              <a:ext uri="{FF2B5EF4-FFF2-40B4-BE49-F238E27FC236}">
                <a16:creationId xmlns:a16="http://schemas.microsoft.com/office/drawing/2014/main" id="{2385451D-808F-99FA-FDC9-5682C965E407}"/>
              </a:ext>
            </a:extLst>
          </p:cNvPr>
          <p:cNvSpPr txBox="1">
            <a:spLocks/>
          </p:cNvSpPr>
          <p:nvPr/>
        </p:nvSpPr>
        <p:spPr>
          <a:xfrm>
            <a:off x="2169159" y="4462323"/>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 Shift + </a:t>
            </a:r>
            <a:r>
              <a:rPr lang="ja-JP" altLang="en-US" sz="1000" dirty="0">
                <a:latin typeface="Candara" panose="020E0502030303020204" pitchFamily="34" charset="0"/>
                <a:ea typeface="Meiryo UI" panose="020B0604030504040204" pitchFamily="50" charset="-128"/>
              </a:rPr>
              <a:t>→</a:t>
            </a:r>
          </a:p>
        </p:txBody>
      </p:sp>
      <p:cxnSp>
        <p:nvCxnSpPr>
          <p:cNvPr id="15" name="直線コネクタ 14">
            <a:extLst>
              <a:ext uri="{FF2B5EF4-FFF2-40B4-BE49-F238E27FC236}">
                <a16:creationId xmlns:a16="http://schemas.microsoft.com/office/drawing/2014/main" id="{2813B50D-975F-1A49-5EB8-B2DA4A177F1A}"/>
              </a:ext>
            </a:extLst>
          </p:cNvPr>
          <p:cNvCxnSpPr>
            <a:cxnSpLocks/>
          </p:cNvCxnSpPr>
          <p:nvPr/>
        </p:nvCxnSpPr>
        <p:spPr>
          <a:xfrm>
            <a:off x="188913" y="471086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188E02C-9E60-ADE9-9356-269DBDD516BD}"/>
              </a:ext>
            </a:extLst>
          </p:cNvPr>
          <p:cNvSpPr txBox="1">
            <a:spLocks/>
          </p:cNvSpPr>
          <p:nvPr/>
        </p:nvSpPr>
        <p:spPr>
          <a:xfrm>
            <a:off x="599440" y="4739183"/>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左端まで拡張</a:t>
            </a:r>
            <a:endParaRPr lang="ja-JP" altLang="en-US" sz="1000" dirty="0">
              <a:latin typeface="Candara" panose="020E0502030303020204" pitchFamily="34" charset="0"/>
              <a:ea typeface="Meiryo UI" panose="020B0604030504040204" pitchFamily="50" charset="-128"/>
            </a:endParaRPr>
          </a:p>
        </p:txBody>
      </p:sp>
      <p:sp>
        <p:nvSpPr>
          <p:cNvPr id="17" name="テキスト ボックス 16">
            <a:extLst>
              <a:ext uri="{FF2B5EF4-FFF2-40B4-BE49-F238E27FC236}">
                <a16:creationId xmlns:a16="http://schemas.microsoft.com/office/drawing/2014/main" id="{891BB502-D8F4-9875-2D3E-4B2E14D04182}"/>
              </a:ext>
            </a:extLst>
          </p:cNvPr>
          <p:cNvSpPr txBox="1">
            <a:spLocks/>
          </p:cNvSpPr>
          <p:nvPr/>
        </p:nvSpPr>
        <p:spPr>
          <a:xfrm>
            <a:off x="2169159" y="4739183"/>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 Shift + </a:t>
            </a:r>
            <a:r>
              <a:rPr lang="ja-JP" altLang="en-US" sz="1000" dirty="0">
                <a:latin typeface="Candara" panose="020E0502030303020204" pitchFamily="34" charset="0"/>
                <a:ea typeface="Meiryo UI" panose="020B0604030504040204" pitchFamily="50" charset="-128"/>
              </a:rPr>
              <a:t>←</a:t>
            </a:r>
          </a:p>
        </p:txBody>
      </p:sp>
      <p:cxnSp>
        <p:nvCxnSpPr>
          <p:cNvPr id="19" name="直線コネクタ 18">
            <a:extLst>
              <a:ext uri="{FF2B5EF4-FFF2-40B4-BE49-F238E27FC236}">
                <a16:creationId xmlns:a16="http://schemas.microsoft.com/office/drawing/2014/main" id="{735323BA-7D91-1AB0-23A0-C8D266AF65F5}"/>
              </a:ext>
            </a:extLst>
          </p:cNvPr>
          <p:cNvCxnSpPr>
            <a:cxnSpLocks/>
          </p:cNvCxnSpPr>
          <p:nvPr/>
        </p:nvCxnSpPr>
        <p:spPr>
          <a:xfrm>
            <a:off x="188913" y="498772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A20BD304-8E97-7CDB-6478-03D0EE621CB7}"/>
              </a:ext>
            </a:extLst>
          </p:cNvPr>
          <p:cNvSpPr txBox="1">
            <a:spLocks/>
          </p:cNvSpPr>
          <p:nvPr/>
        </p:nvSpPr>
        <p:spPr>
          <a:xfrm>
            <a:off x="599440" y="5016043"/>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上端まで拡張</a:t>
            </a:r>
            <a:endParaRPr lang="ja-JP" altLang="en-US" sz="1000" dirty="0">
              <a:latin typeface="Candara" panose="020E0502030303020204" pitchFamily="34" charset="0"/>
              <a:ea typeface="Meiryo UI" panose="020B0604030504040204" pitchFamily="50" charset="-128"/>
            </a:endParaRPr>
          </a:p>
        </p:txBody>
      </p:sp>
      <p:sp>
        <p:nvSpPr>
          <p:cNvPr id="21" name="テキスト ボックス 20">
            <a:extLst>
              <a:ext uri="{FF2B5EF4-FFF2-40B4-BE49-F238E27FC236}">
                <a16:creationId xmlns:a16="http://schemas.microsoft.com/office/drawing/2014/main" id="{524F78B2-1CF2-07AC-0C80-831CB745174D}"/>
              </a:ext>
            </a:extLst>
          </p:cNvPr>
          <p:cNvSpPr txBox="1">
            <a:spLocks/>
          </p:cNvSpPr>
          <p:nvPr/>
        </p:nvSpPr>
        <p:spPr>
          <a:xfrm>
            <a:off x="2169159" y="5016043"/>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 Shift + </a:t>
            </a:r>
            <a:r>
              <a:rPr lang="ja-JP" altLang="en-US" sz="1000" dirty="0">
                <a:latin typeface="Candara" panose="020E0502030303020204" pitchFamily="34" charset="0"/>
                <a:ea typeface="Meiryo UI" panose="020B0604030504040204" pitchFamily="50" charset="-128"/>
              </a:rPr>
              <a:t>↑</a:t>
            </a:r>
          </a:p>
        </p:txBody>
      </p:sp>
      <p:cxnSp>
        <p:nvCxnSpPr>
          <p:cNvPr id="23" name="直線コネクタ 22">
            <a:extLst>
              <a:ext uri="{FF2B5EF4-FFF2-40B4-BE49-F238E27FC236}">
                <a16:creationId xmlns:a16="http://schemas.microsoft.com/office/drawing/2014/main" id="{115ABE92-9BCB-F66E-6757-5D660FB37F2F}"/>
              </a:ext>
            </a:extLst>
          </p:cNvPr>
          <p:cNvCxnSpPr>
            <a:cxnSpLocks/>
          </p:cNvCxnSpPr>
          <p:nvPr/>
        </p:nvCxnSpPr>
        <p:spPr>
          <a:xfrm>
            <a:off x="188913" y="5264583"/>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2517C295-74FF-2AFE-FA92-8BBAF47A629F}"/>
              </a:ext>
            </a:extLst>
          </p:cNvPr>
          <p:cNvSpPr txBox="1">
            <a:spLocks/>
          </p:cNvSpPr>
          <p:nvPr/>
        </p:nvSpPr>
        <p:spPr>
          <a:xfrm>
            <a:off x="599440" y="5292903"/>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下端まで拡張</a:t>
            </a:r>
            <a:endParaRPr lang="ja-JP" altLang="en-US" sz="1000" dirty="0">
              <a:latin typeface="Candara" panose="020E0502030303020204" pitchFamily="34" charset="0"/>
              <a:ea typeface="Meiryo UI" panose="020B0604030504040204" pitchFamily="50" charset="-128"/>
            </a:endParaRPr>
          </a:p>
        </p:txBody>
      </p:sp>
      <p:sp>
        <p:nvSpPr>
          <p:cNvPr id="25" name="テキスト ボックス 24">
            <a:extLst>
              <a:ext uri="{FF2B5EF4-FFF2-40B4-BE49-F238E27FC236}">
                <a16:creationId xmlns:a16="http://schemas.microsoft.com/office/drawing/2014/main" id="{6876F89D-21CE-4BA6-A228-2B5DED776373}"/>
              </a:ext>
            </a:extLst>
          </p:cNvPr>
          <p:cNvSpPr txBox="1">
            <a:spLocks/>
          </p:cNvSpPr>
          <p:nvPr/>
        </p:nvSpPr>
        <p:spPr>
          <a:xfrm>
            <a:off x="2169159" y="5292903"/>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 Shift + </a:t>
            </a:r>
            <a:r>
              <a:rPr lang="ja-JP" altLang="en-US" sz="1000" dirty="0">
                <a:latin typeface="Candara" panose="020E0502030303020204" pitchFamily="34" charset="0"/>
                <a:ea typeface="Meiryo UI" panose="020B0604030504040204" pitchFamily="50" charset="-128"/>
              </a:rPr>
              <a:t>↓</a:t>
            </a:r>
          </a:p>
        </p:txBody>
      </p:sp>
      <p:sp>
        <p:nvSpPr>
          <p:cNvPr id="26" name="テキスト ボックス 25">
            <a:extLst>
              <a:ext uri="{FF2B5EF4-FFF2-40B4-BE49-F238E27FC236}">
                <a16:creationId xmlns:a16="http://schemas.microsoft.com/office/drawing/2014/main" id="{4E04F3DB-AA51-8E57-7582-A143AD94B28D}"/>
              </a:ext>
            </a:extLst>
          </p:cNvPr>
          <p:cNvSpPr txBox="1">
            <a:spLocks/>
          </p:cNvSpPr>
          <p:nvPr/>
        </p:nvSpPr>
        <p:spPr>
          <a:xfrm>
            <a:off x="599440" y="8954206"/>
            <a:ext cx="1513840" cy="220436"/>
          </a:xfrm>
          <a:prstGeom prst="rect">
            <a:avLst/>
          </a:prstGeom>
        </p:spPr>
        <p:txBody>
          <a:bodyPr vert="horz" wrap="square"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ja-JP" altLang="en-US" sz="1000">
                <a:latin typeface="Candara" panose="020E0502030303020204" pitchFamily="34" charset="0"/>
                <a:ea typeface="Meiryo UI" panose="020B0604030504040204" pitchFamily="50" charset="-128"/>
              </a:rPr>
              <a:t>既定のマージンのトグル</a:t>
            </a:r>
            <a:endParaRPr lang="ja-JP" altLang="en-US" sz="1000" dirty="0">
              <a:latin typeface="Candara" panose="020E0502030303020204" pitchFamily="34" charset="0"/>
              <a:ea typeface="Meiryo UI" panose="020B0604030504040204" pitchFamily="50" charset="-128"/>
            </a:endParaRPr>
          </a:p>
        </p:txBody>
      </p:sp>
      <p:sp>
        <p:nvSpPr>
          <p:cNvPr id="27" name="テキスト ボックス 26">
            <a:extLst>
              <a:ext uri="{FF2B5EF4-FFF2-40B4-BE49-F238E27FC236}">
                <a16:creationId xmlns:a16="http://schemas.microsoft.com/office/drawing/2014/main" id="{18C1F25D-CD04-3600-EAA5-58F6704ABAFD}"/>
              </a:ext>
            </a:extLst>
          </p:cNvPr>
          <p:cNvSpPr txBox="1">
            <a:spLocks/>
          </p:cNvSpPr>
          <p:nvPr/>
        </p:nvSpPr>
        <p:spPr>
          <a:xfrm>
            <a:off x="2169159" y="8954206"/>
            <a:ext cx="1156654" cy="220436"/>
          </a:xfrm>
          <a:prstGeom prst="rect">
            <a:avLst/>
          </a:prstGeom>
        </p:spPr>
        <p:txBody>
          <a:bodyPr vert="horz" lIns="36000" tIns="36000" rIns="36000" bIns="36000" rtlCol="0" anchor="ctr">
            <a:noAutofit/>
          </a:bodyPr>
          <a:lstStyle>
            <a:lvl1pPr lvl="0" indent="0" defTabSz="1320759">
              <a:lnSpc>
                <a:spcPts val="1300"/>
              </a:lnSpc>
              <a:spcBef>
                <a:spcPts val="0"/>
              </a:spcBef>
              <a:spcAft>
                <a:spcPct val="0"/>
              </a:spcAft>
              <a:buFont typeface="游ゴシック Medium" panose="020B0500000000000000" pitchFamily="50" charset="-128"/>
              <a:buNone/>
              <a:defRPr lang="ja-JP" altLang="en-US" sz="1100" dirty="0" smtClean="0">
                <a:latin typeface="ＭＳ Ｐゴシック" panose="020B0600070205080204" pitchFamily="50" charset="-128"/>
                <a:ea typeface="ＭＳ Ｐゴシック" panose="020B0600070205080204" pitchFamily="50" charset="-128"/>
              </a:defRPr>
            </a:lvl1pPr>
            <a:lvl2pPr marL="197197" lvl="1" indent="-197197"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2pPr>
            <a:lvl3pPr marL="457586" lvl="2"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3pPr>
            <a:lvl4pPr marL="717578" lvl="3"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4pPr>
            <a:lvl5pPr marL="977570" lvl="4" indent="-197594" defTabSz="1320759">
              <a:lnSpc>
                <a:spcPts val="1300"/>
              </a:lnSpc>
              <a:spcBef>
                <a:spcPts val="0"/>
              </a:spcBef>
              <a:spcAft>
                <a:spcPct val="0"/>
              </a:spcAft>
              <a:buFont typeface="游ゴシック Medium" panose="020B0500000000000000" pitchFamily="50" charset="-128"/>
              <a:buChar char="•"/>
              <a:defRPr lang="ja-JP" altLang="en-US" sz="1100" dirty="0">
                <a:latin typeface="ＭＳ Ｐゴシック" panose="020B0600070205080204" pitchFamily="50" charset="-128"/>
                <a:ea typeface="ＭＳ Ｐゴシック" panose="020B0600070205080204" pitchFamily="50" charset="-128"/>
              </a:defRPr>
            </a:lvl5pPr>
            <a:lvl6pPr marL="3632088" indent="-330190" defTabSz="1320759">
              <a:lnSpc>
                <a:spcPct val="90000"/>
              </a:lnSpc>
              <a:spcBef>
                <a:spcPts val="722"/>
              </a:spcBef>
              <a:buFont typeface="Arial" panose="020B0604020202020204" pitchFamily="34" charset="0"/>
              <a:buChar char="•"/>
              <a:defRPr sz="2600"/>
            </a:lvl6pPr>
            <a:lvl7pPr marL="4292468" indent="-330190" defTabSz="1320759">
              <a:lnSpc>
                <a:spcPct val="90000"/>
              </a:lnSpc>
              <a:spcBef>
                <a:spcPts val="722"/>
              </a:spcBef>
              <a:buFont typeface="Arial" panose="020B0604020202020204" pitchFamily="34" charset="0"/>
              <a:buChar char="•"/>
              <a:defRPr sz="2600"/>
            </a:lvl7pPr>
            <a:lvl8pPr marL="4952848" indent="-330190" defTabSz="1320759">
              <a:lnSpc>
                <a:spcPct val="90000"/>
              </a:lnSpc>
              <a:spcBef>
                <a:spcPts val="722"/>
              </a:spcBef>
              <a:buFont typeface="Arial" panose="020B0604020202020204" pitchFamily="34" charset="0"/>
              <a:buChar char="•"/>
              <a:defRPr sz="2600"/>
            </a:lvl8pPr>
            <a:lvl9pPr marL="5613227" indent="-330190" defTabSz="1320759">
              <a:lnSpc>
                <a:spcPct val="90000"/>
              </a:lnSpc>
              <a:spcBef>
                <a:spcPts val="722"/>
              </a:spcBef>
              <a:buFont typeface="Arial" panose="020B0604020202020204" pitchFamily="34" charset="0"/>
              <a:buChar char="•"/>
              <a:defRPr sz="2600"/>
            </a:lvl9pPr>
          </a:lstStyle>
          <a:p>
            <a:r>
              <a:rPr lang="en-US" altLang="ja-JP" sz="1000" dirty="0">
                <a:latin typeface="Candara" panose="020E0502030303020204" pitchFamily="34" charset="0"/>
                <a:ea typeface="Meiryo UI" panose="020B0604030504040204" pitchFamily="50" charset="-128"/>
              </a:rPr>
              <a:t>Ctrl + Alt +Shift + M</a:t>
            </a:r>
            <a:endParaRPr lang="ja-JP" altLang="en-US" sz="1000" dirty="0">
              <a:latin typeface="Candara" panose="020E0502030303020204" pitchFamily="34" charset="0"/>
              <a:ea typeface="Meiryo UI" panose="020B0604030504040204" pitchFamily="50" charset="-128"/>
            </a:endParaRPr>
          </a:p>
        </p:txBody>
      </p:sp>
      <p:cxnSp>
        <p:nvCxnSpPr>
          <p:cNvPr id="28" name="直線コネクタ 27">
            <a:extLst>
              <a:ext uri="{FF2B5EF4-FFF2-40B4-BE49-F238E27FC236}">
                <a16:creationId xmlns:a16="http://schemas.microsoft.com/office/drawing/2014/main" id="{43FF53BF-3036-ED37-86C7-4CF6B90ED089}"/>
              </a:ext>
            </a:extLst>
          </p:cNvPr>
          <p:cNvCxnSpPr>
            <a:cxnSpLocks/>
          </p:cNvCxnSpPr>
          <p:nvPr/>
        </p:nvCxnSpPr>
        <p:spPr>
          <a:xfrm>
            <a:off x="188913" y="9197814"/>
            <a:ext cx="3136899" cy="0"/>
          </a:xfrm>
          <a:prstGeom prst="line">
            <a:avLst/>
          </a:prstGeom>
          <a:ln w="9525" cap="sq">
            <a:solidFill>
              <a:schemeClr val="tx2"/>
            </a:solidFill>
            <a:prstDash val="dot"/>
            <a:headEnd type="none"/>
            <a:tailEnd type="non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7BAB9EA8-54DE-1CCB-2B4B-BABC782F01D7}"/>
              </a:ext>
            </a:extLst>
          </p:cNvPr>
          <p:cNvPicPr>
            <a:picLocks/>
          </p:cNvPicPr>
          <p:nvPr/>
        </p:nvPicPr>
        <p:blipFill>
          <a:blip r:embed="rId51"/>
          <a:stretch>
            <a:fillRect/>
          </a:stretch>
        </p:blipFill>
        <p:spPr>
          <a:xfrm>
            <a:off x="231585" y="4456177"/>
            <a:ext cx="209274" cy="217953"/>
          </a:xfrm>
          <a:prstGeom prst="rect">
            <a:avLst/>
          </a:prstGeom>
        </p:spPr>
      </p:pic>
      <p:pic>
        <p:nvPicPr>
          <p:cNvPr id="13" name="図 12">
            <a:extLst>
              <a:ext uri="{FF2B5EF4-FFF2-40B4-BE49-F238E27FC236}">
                <a16:creationId xmlns:a16="http://schemas.microsoft.com/office/drawing/2014/main" id="{EA6BEE71-125A-93C5-3A8A-9552C254AC3D}"/>
              </a:ext>
            </a:extLst>
          </p:cNvPr>
          <p:cNvPicPr>
            <a:picLocks/>
          </p:cNvPicPr>
          <p:nvPr/>
        </p:nvPicPr>
        <p:blipFill>
          <a:blip r:embed="rId52"/>
          <a:stretch>
            <a:fillRect/>
          </a:stretch>
        </p:blipFill>
        <p:spPr>
          <a:xfrm>
            <a:off x="231585" y="5274544"/>
            <a:ext cx="209274" cy="217953"/>
          </a:xfrm>
          <a:prstGeom prst="rect">
            <a:avLst/>
          </a:prstGeom>
        </p:spPr>
      </p:pic>
      <p:pic>
        <p:nvPicPr>
          <p:cNvPr id="14" name="図 13">
            <a:extLst>
              <a:ext uri="{FF2B5EF4-FFF2-40B4-BE49-F238E27FC236}">
                <a16:creationId xmlns:a16="http://schemas.microsoft.com/office/drawing/2014/main" id="{BC173801-98E7-0718-D134-48BC00C5BC04}"/>
              </a:ext>
            </a:extLst>
          </p:cNvPr>
          <p:cNvPicPr>
            <a:picLocks/>
          </p:cNvPicPr>
          <p:nvPr/>
        </p:nvPicPr>
        <p:blipFill>
          <a:blip r:embed="rId53"/>
          <a:stretch>
            <a:fillRect/>
          </a:stretch>
        </p:blipFill>
        <p:spPr>
          <a:xfrm>
            <a:off x="231585" y="4728966"/>
            <a:ext cx="209274" cy="217953"/>
          </a:xfrm>
          <a:prstGeom prst="rect">
            <a:avLst/>
          </a:prstGeom>
        </p:spPr>
      </p:pic>
      <p:pic>
        <p:nvPicPr>
          <p:cNvPr id="18" name="図 17">
            <a:extLst>
              <a:ext uri="{FF2B5EF4-FFF2-40B4-BE49-F238E27FC236}">
                <a16:creationId xmlns:a16="http://schemas.microsoft.com/office/drawing/2014/main" id="{AACAC912-3D3A-94E5-EF08-DC0204BC2C64}"/>
              </a:ext>
            </a:extLst>
          </p:cNvPr>
          <p:cNvPicPr>
            <a:picLocks/>
          </p:cNvPicPr>
          <p:nvPr/>
        </p:nvPicPr>
        <p:blipFill>
          <a:blip r:embed="rId54"/>
          <a:stretch>
            <a:fillRect/>
          </a:stretch>
        </p:blipFill>
        <p:spPr>
          <a:xfrm>
            <a:off x="242048" y="5001755"/>
            <a:ext cx="209274" cy="217953"/>
          </a:xfrm>
          <a:prstGeom prst="rect">
            <a:avLst/>
          </a:prstGeom>
        </p:spPr>
      </p:pic>
      <p:pic>
        <p:nvPicPr>
          <p:cNvPr id="29" name="Picture 6" descr="TextAlignGallery">
            <a:extLst>
              <a:ext uri="{FF2B5EF4-FFF2-40B4-BE49-F238E27FC236}">
                <a16:creationId xmlns:a16="http://schemas.microsoft.com/office/drawing/2014/main" id="{E72FEE37-F017-47F4-E55D-BEF6F97A1910}"/>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240585" y="8651640"/>
            <a:ext cx="245880" cy="24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310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35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Y/%m/%d&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3&quot;&gt;&lt;elem m_fUsage=&quot;1.00000000000000000000E+00&quot;&gt;&lt;m_msothmcolidx val=&quot;0&quot;/&gt;&lt;m_rgb r=&quot;21&quot; g=&quot;2C&quot; b=&quot;33&quot;/&gt;&lt;/elem&gt;&lt;elem m_fUsage=&quot;9.00000000000000022204E-01&quot;&gt;&lt;m_msothmcolidx val=&quot;0&quot;/&gt;&lt;m_rgb r=&quot;64&quot; g=&quot;83&quot; b=&quot;8A&quot;/&gt;&lt;/elem&gt;&lt;elem m_fUsage=&quot;8.10000000000000053291E-01&quot;&gt;&lt;m_msothmcolidx val=&quot;0&quot;/&gt;&lt;m_rgb r=&quot;B1&quot; g=&quot;C2&quot; b=&quot;C3&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テーマ">
  <a:themeElements>
    <a:clrScheme name="Xkey">
      <a:dk1>
        <a:srgbClr val="282828"/>
      </a:dk1>
      <a:lt1>
        <a:srgbClr val="FFFFFF"/>
      </a:lt1>
      <a:dk2>
        <a:srgbClr val="3D3D3D"/>
      </a:dk2>
      <a:lt2>
        <a:srgbClr val="C9C9C9"/>
      </a:lt2>
      <a:accent1>
        <a:srgbClr val="3973EC"/>
      </a:accent1>
      <a:accent2>
        <a:srgbClr val="319AE2"/>
      </a:accent2>
      <a:accent3>
        <a:srgbClr val="8E66C9"/>
      </a:accent3>
      <a:accent4>
        <a:srgbClr val="6479E4"/>
      </a:accent4>
      <a:accent5>
        <a:srgbClr val="BB5FB7"/>
      </a:accent5>
      <a:accent6>
        <a:srgbClr val="BFDEF7"/>
      </a:accent6>
      <a:hlink>
        <a:srgbClr val="0070C0"/>
      </a:hlink>
      <a:folHlink>
        <a:srgbClr val="7030A0"/>
      </a:folHlink>
    </a:clrScheme>
    <a:fontScheme name="Xkey">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solidFill>
            <a:schemeClr val="bg1"/>
          </a:solidFill>
        </a:ln>
      </a:spPr>
      <a:bodyPr lIns="72000" tIns="54000" rIns="72000" bIns="54000" rtlCol="0" anchor="ctr">
        <a:noAutofit/>
      </a:bodyPr>
      <a:lstStyle>
        <a:defPPr algn="l">
          <a:defRPr kumimoji="1" sz="1600" b="1" dirty="0" err="1" smtClean="0">
            <a:solidFill>
              <a:schemeClr val="bg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vert="horz" lIns="36000" tIns="36000" rIns="36000" bIns="36000" rtlCol="0">
        <a:spAutoFit/>
      </a:bodyPr>
      <a:lstStyle>
        <a:defPPr algn="l">
          <a:defRPr dirty="0" smtClean="0"/>
        </a:defPPr>
      </a:lstStyle>
    </a:txDef>
  </a:objectDefaults>
  <a:extraClrSchemeLst/>
  <a:extLst>
    <a:ext uri="{05A4C25C-085E-4340-85A3-A5531E510DB2}">
      <thm15:themeFamily xmlns:thm15="http://schemas.microsoft.com/office/thememl/2012/main" name="MES_Slide master_16-9_v20240708.pptx" id="{3962F04E-D0B2-4668-8A2D-CA3802517CD7}" vid="{E256E512-0C9B-41C5-8563-81327B8509B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240708_MES_Slide master_16-9</Template>
  <TotalTime>11514</TotalTime>
  <Words>2661</Words>
  <Application>Microsoft Office PowerPoint</Application>
  <PresentationFormat>A4 210 x 297 mm</PresentationFormat>
  <Paragraphs>426</Paragraphs>
  <Slides>10</Slides>
  <Notes>0</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10</vt:i4>
      </vt:variant>
    </vt:vector>
  </HeadingPairs>
  <TitlesOfParts>
    <vt:vector size="20" baseType="lpstr">
      <vt:lpstr>__Noto_Sans_JP_4ec2c1</vt:lpstr>
      <vt:lpstr>Meiryo UI</vt:lpstr>
      <vt:lpstr>ＭＳ Ｐゴシック</vt:lpstr>
      <vt:lpstr>游ゴシック</vt:lpstr>
      <vt:lpstr>游ゴシック Medium</vt:lpstr>
      <vt:lpstr>Arial</vt:lpstr>
      <vt:lpstr>Candara</vt:lpstr>
      <vt:lpstr>Times New Roman</vt:lpstr>
      <vt:lpstr>Office テーマ</vt:lpstr>
      <vt:lpstr>think-cellスライド</vt:lpstr>
      <vt:lpstr>プレゼンをもっとパワフルに PowerPointの可能性を引き出す</vt:lpstr>
      <vt:lpstr>PowerPoint プレゼンテーション</vt:lpstr>
      <vt:lpstr>使用方法：ライセンスの有効化</vt:lpstr>
      <vt:lpstr>Xkeyの使用方法：ショートカットの設定</vt:lpstr>
      <vt:lpstr>リボンの追加機能の説明 (1/3)</vt:lpstr>
      <vt:lpstr>リボンの追加機能の説明 (2/3)</vt:lpstr>
      <vt:lpstr>リボンの追加機能の説明 (3/3)</vt:lpstr>
      <vt:lpstr>追加機能の設定</vt:lpstr>
      <vt:lpstr>推奨設定のショートカット一覧</vt:lpstr>
      <vt:lpstr>参考）PowerPointデフォルトショートカット一覧</vt:lpstr>
    </vt:vector>
  </TitlesOfParts>
  <Company>FMI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SATO Aki(佐藤 愛季)</dc:creator>
  <cp:lastModifiedBy>SATO Aki(佐藤 愛季)</cp:lastModifiedBy>
  <cp:revision>25</cp:revision>
  <dcterms:created xsi:type="dcterms:W3CDTF">2024-07-19T09:13:23Z</dcterms:created>
  <dcterms:modified xsi:type="dcterms:W3CDTF">2025-03-03T21:35:18Z</dcterms:modified>
</cp:coreProperties>
</file>