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045" r:id="rId6"/>
    <p:sldId id="10657" r:id="rId7"/>
    <p:sldId id="2146847046" r:id="rId8"/>
    <p:sldId id="2146847089" r:id="rId9"/>
    <p:sldId id="2146847048" r:id="rId10"/>
    <p:sldId id="2146847049" r:id="rId11"/>
    <p:sldId id="2146847050" r:id="rId12"/>
    <p:sldId id="2146847096" r:id="rId13"/>
    <p:sldId id="2146847134" r:id="rId14"/>
    <p:sldId id="2146847052" r:id="rId15"/>
    <p:sldId id="2146847100" r:id="rId16"/>
    <p:sldId id="2146847138" r:id="rId17"/>
    <p:sldId id="2146847137" r:id="rId18"/>
    <p:sldId id="2146847054" r:id="rId19"/>
    <p:sldId id="2146847103" r:id="rId20"/>
    <p:sldId id="2146847141" r:id="rId21"/>
    <p:sldId id="2146847142" r:id="rId22"/>
    <p:sldId id="2146847058" r:id="rId23"/>
    <p:sldId id="2146847111" r:id="rId24"/>
    <p:sldId id="2146847146" r:id="rId25"/>
    <p:sldId id="2146847147" r:id="rId26"/>
    <p:sldId id="2146847148" r:id="rId27"/>
    <p:sldId id="2146847149" r:id="rId28"/>
    <p:sldId id="2146847119" r:id="rId29"/>
    <p:sldId id="2146847120" r:id="rId30"/>
    <p:sldId id="2146847062" r:id="rId31"/>
    <p:sldId id="2146847115"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 id="2146847138"/>
            <p14:sldId id="2146847137"/>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ection>
        <p14:section name="ML &amp; AI &amp; IOT" id="{F4E1EAF1-55E9-4CA4-8ADC-28B69C1D66D2}">
          <p14:sldIdLst>
            <p14:sldId id="2146847058"/>
            <p14:sldId id="2146847111"/>
            <p14:sldId id="2146847146"/>
            <p14:sldId id="2146847147"/>
            <p14:sldId id="2146847148"/>
            <p14:sldId id="2146847149"/>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298F7-FCAD-4D74-803A-50F383A1735B}" v="227" dt="2025-01-19T12:01:37.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50" d="100"/>
          <a:sy n="150" d="100"/>
        </p:scale>
        <p:origin x="2328" y="-84"/>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9DB298F7-FCAD-4D74-803A-50F383A1735B}"/>
    <pc:docChg chg="undo custSel delSld modSld sldOrd modSection">
      <pc:chgData name="Maksim Rotar" userId="8b2649f8-c41a-4916-8e38-ef318e6f2079" providerId="ADAL" clId="{9DB298F7-FCAD-4D74-803A-50F383A1735B}" dt="2025-01-19T12:01:37.732" v="1864" actId="113"/>
      <pc:docMkLst>
        <pc:docMk/>
      </pc:docMkLst>
      <pc:sldChg chg="addSp delSp modSp mod modAnim">
        <pc:chgData name="Maksim Rotar" userId="8b2649f8-c41a-4916-8e38-ef318e6f2079" providerId="ADAL" clId="{9DB298F7-FCAD-4D74-803A-50F383A1735B}" dt="2025-01-19T09:03:56.097" v="1741" actId="113"/>
        <pc:sldMkLst>
          <pc:docMk/>
          <pc:sldMk cId="3658580122" sldId="10657"/>
        </pc:sldMkLst>
        <pc:spChg chg="mod">
          <ac:chgData name="Maksim Rotar" userId="8b2649f8-c41a-4916-8e38-ef318e6f2079" providerId="ADAL" clId="{9DB298F7-FCAD-4D74-803A-50F383A1735B}" dt="2025-01-19T09:03:56.097" v="1741" actId="113"/>
          <ac:spMkLst>
            <pc:docMk/>
            <pc:sldMk cId="3658580122" sldId="10657"/>
            <ac:spMk id="14" creationId="{1DF1A36F-4250-259D-24AE-F82FE69A7F7E}"/>
          </ac:spMkLst>
        </pc:spChg>
        <pc:picChg chg="add mod">
          <ac:chgData name="Maksim Rotar" userId="8b2649f8-c41a-4916-8e38-ef318e6f2079" providerId="ADAL" clId="{9DB298F7-FCAD-4D74-803A-50F383A1735B}" dt="2025-01-15T06:45:59.489" v="696" actId="1076"/>
          <ac:picMkLst>
            <pc:docMk/>
            <pc:sldMk cId="3658580122" sldId="10657"/>
            <ac:picMk id="7" creationId="{16FA134F-FE19-F86E-53AE-E55B21E267FA}"/>
          </ac:picMkLst>
        </pc:picChg>
      </pc:sldChg>
      <pc:sldChg chg="modSp mod">
        <pc:chgData name="Maksim Rotar" userId="8b2649f8-c41a-4916-8e38-ef318e6f2079" providerId="ADAL" clId="{9DB298F7-FCAD-4D74-803A-50F383A1735B}" dt="2025-01-18T15:13:51.274" v="1686" actId="20577"/>
        <pc:sldMkLst>
          <pc:docMk/>
          <pc:sldMk cId="44755204" sldId="2142532340"/>
        </pc:sldMkLst>
        <pc:spChg chg="mod">
          <ac:chgData name="Maksim Rotar" userId="8b2649f8-c41a-4916-8e38-ef318e6f2079" providerId="ADAL" clId="{9DB298F7-FCAD-4D74-803A-50F383A1735B}" dt="2025-01-14T05:48:19.647" v="2" actId="20577"/>
          <ac:spMkLst>
            <pc:docMk/>
            <pc:sldMk cId="44755204" sldId="2142532340"/>
            <ac:spMk id="2" creationId="{00000000-0000-0000-0000-000000000000}"/>
          </ac:spMkLst>
        </pc:spChg>
        <pc:spChg chg="mod">
          <ac:chgData name="Maksim Rotar" userId="8b2649f8-c41a-4916-8e38-ef318e6f2079" providerId="ADAL" clId="{9DB298F7-FCAD-4D74-803A-50F383A1735B}" dt="2025-01-18T15:13:51.274" v="1686" actId="20577"/>
          <ac:spMkLst>
            <pc:docMk/>
            <pc:sldMk cId="44755204" sldId="2142532340"/>
            <ac:spMk id="4" creationId="{00000000-0000-0000-0000-000000000000}"/>
          </ac:spMkLst>
        </pc:spChg>
      </pc:sldChg>
      <pc:sldChg chg="addSp modSp mod modAnim">
        <pc:chgData name="Maksim Rotar" userId="8b2649f8-c41a-4916-8e38-ef318e6f2079" providerId="ADAL" clId="{9DB298F7-FCAD-4D74-803A-50F383A1735B}" dt="2025-01-18T15:15:00.756" v="1693"/>
        <pc:sldMkLst>
          <pc:docMk/>
          <pc:sldMk cId="520864076" sldId="2146847049"/>
        </pc:sldMkLst>
        <pc:spChg chg="mod">
          <ac:chgData name="Maksim Rotar" userId="8b2649f8-c41a-4916-8e38-ef318e6f2079" providerId="ADAL" clId="{9DB298F7-FCAD-4D74-803A-50F383A1735B}" dt="2025-01-18T12:39:54.030" v="1444" actId="20577"/>
          <ac:spMkLst>
            <pc:docMk/>
            <pc:sldMk cId="520864076" sldId="2146847049"/>
            <ac:spMk id="12" creationId="{F5D0A865-EAC9-D4DF-765C-2BBCA9EC1F5C}"/>
          </ac:spMkLst>
        </pc:spChg>
        <pc:spChg chg="mod">
          <ac:chgData name="Maksim Rotar" userId="8b2649f8-c41a-4916-8e38-ef318e6f2079" providerId="ADAL" clId="{9DB298F7-FCAD-4D74-803A-50F383A1735B}" dt="2025-01-14T06:19:06.928" v="310" actId="12"/>
          <ac:spMkLst>
            <pc:docMk/>
            <pc:sldMk cId="520864076" sldId="2146847049"/>
            <ac:spMk id="14" creationId="{1DF1A36F-4250-259D-24AE-F82FE69A7F7E}"/>
          </ac:spMkLst>
        </pc:spChg>
        <pc:picChg chg="add mod">
          <ac:chgData name="Maksim Rotar" userId="8b2649f8-c41a-4916-8e38-ef318e6f2079" providerId="ADAL" clId="{9DB298F7-FCAD-4D74-803A-50F383A1735B}" dt="2025-01-14T06:19:12.869" v="313" actId="1076"/>
          <ac:picMkLst>
            <pc:docMk/>
            <pc:sldMk cId="520864076" sldId="2146847049"/>
            <ac:picMk id="2050" creationId="{59227EBD-4581-9C6A-FCC1-C43288E55C7F}"/>
          </ac:picMkLst>
        </pc:picChg>
      </pc:sldChg>
      <pc:sldChg chg="del">
        <pc:chgData name="Maksim Rotar" userId="8b2649f8-c41a-4916-8e38-ef318e6f2079" providerId="ADAL" clId="{9DB298F7-FCAD-4D74-803A-50F383A1735B}" dt="2025-01-18T15:13:26.857" v="1682" actId="47"/>
        <pc:sldMkLst>
          <pc:docMk/>
          <pc:sldMk cId="596233084" sldId="2146847056"/>
        </pc:sldMkLst>
      </pc:sldChg>
      <pc:sldChg chg="modSp mod modAnim">
        <pc:chgData name="Maksim Rotar" userId="8b2649f8-c41a-4916-8e38-ef318e6f2079" providerId="ADAL" clId="{9DB298F7-FCAD-4D74-803A-50F383A1735B}" dt="2025-01-19T09:08:56.828" v="1753" actId="2711"/>
        <pc:sldMkLst>
          <pc:docMk/>
          <pc:sldMk cId="493310561" sldId="2146847089"/>
        </pc:sldMkLst>
        <pc:spChg chg="mod">
          <ac:chgData name="Maksim Rotar" userId="8b2649f8-c41a-4916-8e38-ef318e6f2079" providerId="ADAL" clId="{9DB298F7-FCAD-4D74-803A-50F383A1735B}" dt="2025-01-19T09:08:53.011" v="1752" actId="2711"/>
          <ac:spMkLst>
            <pc:docMk/>
            <pc:sldMk cId="493310561" sldId="2146847089"/>
            <ac:spMk id="12" creationId="{F5D0A865-EAC9-D4DF-765C-2BBCA9EC1F5C}"/>
          </ac:spMkLst>
        </pc:spChg>
        <pc:spChg chg="mod">
          <ac:chgData name="Maksim Rotar" userId="8b2649f8-c41a-4916-8e38-ef318e6f2079" providerId="ADAL" clId="{9DB298F7-FCAD-4D74-803A-50F383A1735B}" dt="2025-01-19T09:08:56.828" v="1753" actId="2711"/>
          <ac:spMkLst>
            <pc:docMk/>
            <pc:sldMk cId="493310561" sldId="2146847089"/>
            <ac:spMk id="14" creationId="{1DF1A36F-4250-259D-24AE-F82FE69A7F7E}"/>
          </ac:spMkLst>
        </pc:spChg>
      </pc:sldChg>
      <pc:sldChg chg="addSp delSp modSp mod modAnim">
        <pc:chgData name="Maksim Rotar" userId="8b2649f8-c41a-4916-8e38-ef318e6f2079" providerId="ADAL" clId="{9DB298F7-FCAD-4D74-803A-50F383A1735B}" dt="2025-01-19T09:16:23.286" v="1767" actId="113"/>
        <pc:sldMkLst>
          <pc:docMk/>
          <pc:sldMk cId="674135131" sldId="2146847096"/>
        </pc:sldMkLst>
        <pc:spChg chg="mod">
          <ac:chgData name="Maksim Rotar" userId="8b2649f8-c41a-4916-8e38-ef318e6f2079" providerId="ADAL" clId="{9DB298F7-FCAD-4D74-803A-50F383A1735B}" dt="2025-01-19T09:16:23.286" v="1767" actId="113"/>
          <ac:spMkLst>
            <pc:docMk/>
            <pc:sldMk cId="674135131" sldId="2146847096"/>
            <ac:spMk id="12" creationId="{F5D0A865-EAC9-D4DF-765C-2BBCA9EC1F5C}"/>
          </ac:spMkLst>
        </pc:spChg>
        <pc:spChg chg="mod">
          <ac:chgData name="Maksim Rotar" userId="8b2649f8-c41a-4916-8e38-ef318e6f2079" providerId="ADAL" clId="{9DB298F7-FCAD-4D74-803A-50F383A1735B}" dt="2025-01-19T09:10:34.125" v="1766" actId="20577"/>
          <ac:spMkLst>
            <pc:docMk/>
            <pc:sldMk cId="674135131" sldId="2146847096"/>
            <ac:spMk id="14" creationId="{1DF1A36F-4250-259D-24AE-F82FE69A7F7E}"/>
          </ac:spMkLst>
        </pc:spChg>
      </pc:sldChg>
      <pc:sldChg chg="addSp delSp modSp mod ord modAnim">
        <pc:chgData name="Maksim Rotar" userId="8b2649f8-c41a-4916-8e38-ef318e6f2079" providerId="ADAL" clId="{9DB298F7-FCAD-4D74-803A-50F383A1735B}" dt="2025-01-19T09:18:51.988" v="1781" actId="113"/>
        <pc:sldMkLst>
          <pc:docMk/>
          <pc:sldMk cId="3259403169" sldId="2146847100"/>
        </pc:sldMkLst>
        <pc:spChg chg="mod">
          <ac:chgData name="Maksim Rotar" userId="8b2649f8-c41a-4916-8e38-ef318e6f2079" providerId="ADAL" clId="{9DB298F7-FCAD-4D74-803A-50F383A1735B}" dt="2025-01-18T15:15:20.963" v="1698" actId="1076"/>
          <ac:spMkLst>
            <pc:docMk/>
            <pc:sldMk cId="3259403169" sldId="2146847100"/>
            <ac:spMk id="11" creationId="{0A19052D-1C06-3BF6-CD73-31098A5519FB}"/>
          </ac:spMkLst>
        </pc:spChg>
        <pc:spChg chg="mod">
          <ac:chgData name="Maksim Rotar" userId="8b2649f8-c41a-4916-8e38-ef318e6f2079" providerId="ADAL" clId="{9DB298F7-FCAD-4D74-803A-50F383A1735B}" dt="2025-01-19T09:18:51.988" v="1781" actId="113"/>
          <ac:spMkLst>
            <pc:docMk/>
            <pc:sldMk cId="3259403169" sldId="2146847100"/>
            <ac:spMk id="14" creationId="{1DF1A36F-4250-259D-24AE-F82FE69A7F7E}"/>
          </ac:spMkLst>
        </pc:spChg>
        <pc:picChg chg="add mod">
          <ac:chgData name="Maksim Rotar" userId="8b2649f8-c41a-4916-8e38-ef318e6f2079" providerId="ADAL" clId="{9DB298F7-FCAD-4D74-803A-50F383A1735B}" dt="2025-01-14T18:49:54.793" v="568" actId="14100"/>
          <ac:picMkLst>
            <pc:docMk/>
            <pc:sldMk cId="3259403169" sldId="2146847100"/>
            <ac:picMk id="3" creationId="{EA62B8DA-F66B-84C9-5F7B-21825939326C}"/>
          </ac:picMkLst>
        </pc:picChg>
        <pc:picChg chg="add mod">
          <ac:chgData name="Maksim Rotar" userId="8b2649f8-c41a-4916-8e38-ef318e6f2079" providerId="ADAL" clId="{9DB298F7-FCAD-4D74-803A-50F383A1735B}" dt="2025-01-15T15:59:05.127" v="779" actId="1076"/>
          <ac:picMkLst>
            <pc:docMk/>
            <pc:sldMk cId="3259403169" sldId="2146847100"/>
            <ac:picMk id="4" creationId="{5548E926-576B-F478-A688-CC9B8D6E88B5}"/>
          </ac:picMkLst>
        </pc:picChg>
      </pc:sldChg>
      <pc:sldChg chg="modSp mod modAnim">
        <pc:chgData name="Maksim Rotar" userId="8b2649f8-c41a-4916-8e38-ef318e6f2079" providerId="ADAL" clId="{9DB298F7-FCAD-4D74-803A-50F383A1735B}" dt="2025-01-19T11:47:12.365" v="1791" actId="20577"/>
        <pc:sldMkLst>
          <pc:docMk/>
          <pc:sldMk cId="1776979009" sldId="2146847103"/>
        </pc:sldMkLst>
        <pc:spChg chg="mod">
          <ac:chgData name="Maksim Rotar" userId="8b2649f8-c41a-4916-8e38-ef318e6f2079" providerId="ADAL" clId="{9DB298F7-FCAD-4D74-803A-50F383A1735B}" dt="2025-01-19T11:47:12.365" v="1791" actId="20577"/>
          <ac:spMkLst>
            <pc:docMk/>
            <pc:sldMk cId="1776979009" sldId="2146847103"/>
            <ac:spMk id="12" creationId="{F5D0A865-EAC9-D4DF-765C-2BBCA9EC1F5C}"/>
          </ac:spMkLst>
        </pc:spChg>
        <pc:spChg chg="mod">
          <ac:chgData name="Maksim Rotar" userId="8b2649f8-c41a-4916-8e38-ef318e6f2079" providerId="ADAL" clId="{9DB298F7-FCAD-4D74-803A-50F383A1735B}" dt="2025-01-19T11:46:39.857" v="1789" actId="113"/>
          <ac:spMkLst>
            <pc:docMk/>
            <pc:sldMk cId="1776979009" sldId="2146847103"/>
            <ac:spMk id="14" creationId="{1DF1A36F-4250-259D-24AE-F82FE69A7F7E}"/>
          </ac:spMkLst>
        </pc:spChg>
      </pc:sldChg>
      <pc:sldChg chg="del">
        <pc:chgData name="Maksim Rotar" userId="8b2649f8-c41a-4916-8e38-ef318e6f2079" providerId="ADAL" clId="{9DB298F7-FCAD-4D74-803A-50F383A1735B}" dt="2025-01-18T15:13:26.857" v="1682" actId="47"/>
        <pc:sldMkLst>
          <pc:docMk/>
          <pc:sldMk cId="4065945540" sldId="2146847107"/>
        </pc:sldMkLst>
      </pc:sldChg>
      <pc:sldChg chg="addSp delSp modSp mod modAnim">
        <pc:chgData name="Maksim Rotar" userId="8b2649f8-c41a-4916-8e38-ef318e6f2079" providerId="ADAL" clId="{9DB298F7-FCAD-4D74-803A-50F383A1735B}" dt="2025-01-19T11:59:04.014" v="1839" actId="113"/>
        <pc:sldMkLst>
          <pc:docMk/>
          <pc:sldMk cId="3732754406" sldId="2146847111"/>
        </pc:sldMkLst>
        <pc:spChg chg="mod">
          <ac:chgData name="Maksim Rotar" userId="8b2649f8-c41a-4916-8e38-ef318e6f2079" providerId="ADAL" clId="{9DB298F7-FCAD-4D74-803A-50F383A1735B}" dt="2025-01-19T11:59:04.014" v="1839" actId="113"/>
          <ac:spMkLst>
            <pc:docMk/>
            <pc:sldMk cId="3732754406" sldId="2146847111"/>
            <ac:spMk id="14" creationId="{1DF1A36F-4250-259D-24AE-F82FE69A7F7E}"/>
          </ac:spMkLst>
        </pc:spChg>
        <pc:picChg chg="add mod">
          <ac:chgData name="Maksim Rotar" userId="8b2649f8-c41a-4916-8e38-ef318e6f2079" providerId="ADAL" clId="{9DB298F7-FCAD-4D74-803A-50F383A1735B}" dt="2025-01-14T05:56:10.009" v="77" actId="1076"/>
          <ac:picMkLst>
            <pc:docMk/>
            <pc:sldMk cId="3732754406" sldId="2146847111"/>
            <ac:picMk id="1026" creationId="{9060B2B8-3256-17DE-89CB-BCDF5C052B6E}"/>
          </ac:picMkLst>
        </pc:picChg>
      </pc:sldChg>
      <pc:sldChg chg="delSp modSp mod modAnim">
        <pc:chgData name="Maksim Rotar" userId="8b2649f8-c41a-4916-8e38-ef318e6f2079" providerId="ADAL" clId="{9DB298F7-FCAD-4D74-803A-50F383A1735B}" dt="2025-01-18T15:17:11.818" v="1732"/>
        <pc:sldMkLst>
          <pc:docMk/>
          <pc:sldMk cId="954020260" sldId="2146847115"/>
        </pc:sldMkLst>
        <pc:spChg chg="mod">
          <ac:chgData name="Maksim Rotar" userId="8b2649f8-c41a-4916-8e38-ef318e6f2079" providerId="ADAL" clId="{9DB298F7-FCAD-4D74-803A-50F383A1735B}" dt="2025-01-15T07:29:01.518" v="757" actId="12"/>
          <ac:spMkLst>
            <pc:docMk/>
            <pc:sldMk cId="954020260" sldId="2146847115"/>
            <ac:spMk id="14" creationId="{1DF1A36F-4250-259D-24AE-F82FE69A7F7E}"/>
          </ac:spMkLst>
        </pc:spChg>
        <pc:picChg chg="mod">
          <ac:chgData name="Maksim Rotar" userId="8b2649f8-c41a-4916-8e38-ef318e6f2079" providerId="ADAL" clId="{9DB298F7-FCAD-4D74-803A-50F383A1735B}" dt="2025-01-15T07:27:53.330" v="728" actId="1076"/>
          <ac:picMkLst>
            <pc:docMk/>
            <pc:sldMk cId="954020260" sldId="2146847115"/>
            <ac:picMk id="2" creationId="{AAA5EECD-AE53-D9FC-8151-C671C2417051}"/>
          </ac:picMkLst>
        </pc:picChg>
      </pc:sldChg>
      <pc:sldChg chg="modSp mod modAnim">
        <pc:chgData name="Maksim Rotar" userId="8b2649f8-c41a-4916-8e38-ef318e6f2079" providerId="ADAL" clId="{9DB298F7-FCAD-4D74-803A-50F383A1735B}" dt="2025-01-19T12:01:37.732" v="1864" actId="113"/>
        <pc:sldMkLst>
          <pc:docMk/>
          <pc:sldMk cId="1921881094" sldId="2146847120"/>
        </pc:sldMkLst>
        <pc:spChg chg="mod">
          <ac:chgData name="Maksim Rotar" userId="8b2649f8-c41a-4916-8e38-ef318e6f2079" providerId="ADAL" clId="{9DB298F7-FCAD-4D74-803A-50F383A1735B}" dt="2025-01-19T12:01:37.732" v="1864" actId="113"/>
          <ac:spMkLst>
            <pc:docMk/>
            <pc:sldMk cId="1921881094" sldId="2146847120"/>
            <ac:spMk id="12" creationId="{F5D0A865-EAC9-D4DF-765C-2BBCA9EC1F5C}"/>
          </ac:spMkLst>
        </pc:spChg>
        <pc:spChg chg="mod">
          <ac:chgData name="Maksim Rotar" userId="8b2649f8-c41a-4916-8e38-ef318e6f2079" providerId="ADAL" clId="{9DB298F7-FCAD-4D74-803A-50F383A1735B}" dt="2025-01-19T12:01:23.699" v="1858" actId="113"/>
          <ac:spMkLst>
            <pc:docMk/>
            <pc:sldMk cId="1921881094" sldId="2146847120"/>
            <ac:spMk id="14" creationId="{1DF1A36F-4250-259D-24AE-F82FE69A7F7E}"/>
          </ac:spMkLst>
        </pc:spChg>
      </pc:sldChg>
      <pc:sldChg chg="del">
        <pc:chgData name="Maksim Rotar" userId="8b2649f8-c41a-4916-8e38-ef318e6f2079" providerId="ADAL" clId="{9DB298F7-FCAD-4D74-803A-50F383A1735B}" dt="2025-01-18T15:13:08.580" v="1676" actId="47"/>
        <pc:sldMkLst>
          <pc:docMk/>
          <pc:sldMk cId="4268154940" sldId="2146847124"/>
        </pc:sldMkLst>
      </pc:sldChg>
      <pc:sldChg chg="del">
        <pc:chgData name="Maksim Rotar" userId="8b2649f8-c41a-4916-8e38-ef318e6f2079" providerId="ADAL" clId="{9DB298F7-FCAD-4D74-803A-50F383A1735B}" dt="2025-01-18T15:13:08.580" v="1676" actId="47"/>
        <pc:sldMkLst>
          <pc:docMk/>
          <pc:sldMk cId="1221167503" sldId="2146847125"/>
        </pc:sldMkLst>
      </pc:sldChg>
      <pc:sldChg chg="del">
        <pc:chgData name="Maksim Rotar" userId="8b2649f8-c41a-4916-8e38-ef318e6f2079" providerId="ADAL" clId="{9DB298F7-FCAD-4D74-803A-50F383A1735B}" dt="2025-01-18T15:13:08.580" v="1676" actId="47"/>
        <pc:sldMkLst>
          <pc:docMk/>
          <pc:sldMk cId="91133868" sldId="2146847126"/>
        </pc:sldMkLst>
      </pc:sldChg>
      <pc:sldChg chg="del">
        <pc:chgData name="Maksim Rotar" userId="8b2649f8-c41a-4916-8e38-ef318e6f2079" providerId="ADAL" clId="{9DB298F7-FCAD-4D74-803A-50F383A1735B}" dt="2025-01-18T15:13:08.580" v="1676" actId="47"/>
        <pc:sldMkLst>
          <pc:docMk/>
          <pc:sldMk cId="2890623450" sldId="2146847127"/>
        </pc:sldMkLst>
      </pc:sldChg>
      <pc:sldChg chg="del">
        <pc:chgData name="Maksim Rotar" userId="8b2649f8-c41a-4916-8e38-ef318e6f2079" providerId="ADAL" clId="{9DB298F7-FCAD-4D74-803A-50F383A1735B}" dt="2025-01-18T15:13:12.469" v="1677" actId="47"/>
        <pc:sldMkLst>
          <pc:docMk/>
          <pc:sldMk cId="3107719677" sldId="2146847128"/>
        </pc:sldMkLst>
      </pc:sldChg>
      <pc:sldChg chg="del">
        <pc:chgData name="Maksim Rotar" userId="8b2649f8-c41a-4916-8e38-ef318e6f2079" providerId="ADAL" clId="{9DB298F7-FCAD-4D74-803A-50F383A1735B}" dt="2025-01-18T15:13:12.469" v="1677" actId="47"/>
        <pc:sldMkLst>
          <pc:docMk/>
          <pc:sldMk cId="1996926435" sldId="2146847129"/>
        </pc:sldMkLst>
      </pc:sldChg>
      <pc:sldChg chg="del">
        <pc:chgData name="Maksim Rotar" userId="8b2649f8-c41a-4916-8e38-ef318e6f2079" providerId="ADAL" clId="{9DB298F7-FCAD-4D74-803A-50F383A1735B}" dt="2025-01-18T15:13:12.469" v="1677" actId="47"/>
        <pc:sldMkLst>
          <pc:docMk/>
          <pc:sldMk cId="2813364561" sldId="2146847130"/>
        </pc:sldMkLst>
      </pc:sldChg>
      <pc:sldChg chg="del">
        <pc:chgData name="Maksim Rotar" userId="8b2649f8-c41a-4916-8e38-ef318e6f2079" providerId="ADAL" clId="{9DB298F7-FCAD-4D74-803A-50F383A1735B}" dt="2025-01-18T15:13:15.910" v="1678" actId="47"/>
        <pc:sldMkLst>
          <pc:docMk/>
          <pc:sldMk cId="3089708284" sldId="2146847131"/>
        </pc:sldMkLst>
      </pc:sldChg>
      <pc:sldChg chg="del">
        <pc:chgData name="Maksim Rotar" userId="8b2649f8-c41a-4916-8e38-ef318e6f2079" providerId="ADAL" clId="{9DB298F7-FCAD-4D74-803A-50F383A1735B}" dt="2025-01-18T15:13:15.910" v="1678" actId="47"/>
        <pc:sldMkLst>
          <pc:docMk/>
          <pc:sldMk cId="2370736212" sldId="2146847132"/>
        </pc:sldMkLst>
      </pc:sldChg>
      <pc:sldChg chg="del">
        <pc:chgData name="Maksim Rotar" userId="8b2649f8-c41a-4916-8e38-ef318e6f2079" providerId="ADAL" clId="{9DB298F7-FCAD-4D74-803A-50F383A1735B}" dt="2025-01-18T15:13:15.910" v="1678" actId="47"/>
        <pc:sldMkLst>
          <pc:docMk/>
          <pc:sldMk cId="3594889651" sldId="2146847133"/>
        </pc:sldMkLst>
      </pc:sldChg>
      <pc:sldChg chg="modSp mod modAnim">
        <pc:chgData name="Maksim Rotar" userId="8b2649f8-c41a-4916-8e38-ef318e6f2079" providerId="ADAL" clId="{9DB298F7-FCAD-4D74-803A-50F383A1735B}" dt="2025-01-19T09:17:40.397" v="1774" actId="113"/>
        <pc:sldMkLst>
          <pc:docMk/>
          <pc:sldMk cId="2553819656" sldId="2146847134"/>
        </pc:sldMkLst>
        <pc:spChg chg="mod">
          <ac:chgData name="Maksim Rotar" userId="8b2649f8-c41a-4916-8e38-ef318e6f2079" providerId="ADAL" clId="{9DB298F7-FCAD-4D74-803A-50F383A1735B}" dt="2025-01-19T09:17:40.397" v="1774" actId="113"/>
          <ac:spMkLst>
            <pc:docMk/>
            <pc:sldMk cId="2553819656" sldId="2146847134"/>
            <ac:spMk id="12" creationId="{E736A2DE-B6FD-C635-9880-42440690A8EF}"/>
          </ac:spMkLst>
        </pc:spChg>
        <pc:spChg chg="mod">
          <ac:chgData name="Maksim Rotar" userId="8b2649f8-c41a-4916-8e38-ef318e6f2079" providerId="ADAL" clId="{9DB298F7-FCAD-4D74-803A-50F383A1735B}" dt="2025-01-19T09:17:04.260" v="1772" actId="113"/>
          <ac:spMkLst>
            <pc:docMk/>
            <pc:sldMk cId="2553819656" sldId="2146847134"/>
            <ac:spMk id="14" creationId="{D5C20627-BF61-394B-61E8-E9F6702CBB52}"/>
          </ac:spMkLst>
        </pc:spChg>
      </pc:sldChg>
      <pc:sldChg chg="del">
        <pc:chgData name="Maksim Rotar" userId="8b2649f8-c41a-4916-8e38-ef318e6f2079" providerId="ADAL" clId="{9DB298F7-FCAD-4D74-803A-50F383A1735B}" dt="2025-01-18T15:13:18.925" v="1679" actId="47"/>
        <pc:sldMkLst>
          <pc:docMk/>
          <pc:sldMk cId="187353469" sldId="2146847135"/>
        </pc:sldMkLst>
      </pc:sldChg>
      <pc:sldChg chg="del">
        <pc:chgData name="Maksim Rotar" userId="8b2649f8-c41a-4916-8e38-ef318e6f2079" providerId="ADAL" clId="{9DB298F7-FCAD-4D74-803A-50F383A1735B}" dt="2025-01-18T15:13:18.925" v="1679" actId="47"/>
        <pc:sldMkLst>
          <pc:docMk/>
          <pc:sldMk cId="163932777" sldId="2146847136"/>
        </pc:sldMkLst>
      </pc:sldChg>
      <pc:sldChg chg="addSp modSp mod ord modAnim">
        <pc:chgData name="Maksim Rotar" userId="8b2649f8-c41a-4916-8e38-ef318e6f2079" providerId="ADAL" clId="{9DB298F7-FCAD-4D74-803A-50F383A1735B}" dt="2025-01-19T11:43:56.238" v="1787" actId="113"/>
        <pc:sldMkLst>
          <pc:docMk/>
          <pc:sldMk cId="670539256" sldId="2146847137"/>
        </pc:sldMkLst>
        <pc:spChg chg="mod">
          <ac:chgData name="Maksim Rotar" userId="8b2649f8-c41a-4916-8e38-ef318e6f2079" providerId="ADAL" clId="{9DB298F7-FCAD-4D74-803A-50F383A1735B}" dt="2025-01-19T11:43:56.238" v="1787" actId="113"/>
          <ac:spMkLst>
            <pc:docMk/>
            <pc:sldMk cId="670539256" sldId="2146847137"/>
            <ac:spMk id="12" creationId="{0089CA58-5DC8-3994-AD5C-78748D2555F0}"/>
          </ac:spMkLst>
        </pc:spChg>
        <pc:spChg chg="mod">
          <ac:chgData name="Maksim Rotar" userId="8b2649f8-c41a-4916-8e38-ef318e6f2079" providerId="ADAL" clId="{9DB298F7-FCAD-4D74-803A-50F383A1735B}" dt="2025-01-19T11:43:48.682" v="1786" actId="113"/>
          <ac:spMkLst>
            <pc:docMk/>
            <pc:sldMk cId="670539256" sldId="2146847137"/>
            <ac:spMk id="14" creationId="{B6F37A70-680F-B50D-A1A9-E9D2AE2C922F}"/>
          </ac:spMkLst>
        </pc:spChg>
        <pc:picChg chg="add mod">
          <ac:chgData name="Maksim Rotar" userId="8b2649f8-c41a-4916-8e38-ef318e6f2079" providerId="ADAL" clId="{9DB298F7-FCAD-4D74-803A-50F383A1735B}" dt="2025-01-14T18:24:39.999" v="475" actId="1076"/>
          <ac:picMkLst>
            <pc:docMk/>
            <pc:sldMk cId="670539256" sldId="2146847137"/>
            <ac:picMk id="1026" creationId="{F8FD71D2-0548-02AC-E65F-FB3C625FBDB9}"/>
          </ac:picMkLst>
        </pc:picChg>
      </pc:sldChg>
      <pc:sldChg chg="addSp delSp modSp mod ord modAnim">
        <pc:chgData name="Maksim Rotar" userId="8b2649f8-c41a-4916-8e38-ef318e6f2079" providerId="ADAL" clId="{9DB298F7-FCAD-4D74-803A-50F383A1735B}" dt="2025-01-19T11:42:57.480" v="1784" actId="113"/>
        <pc:sldMkLst>
          <pc:docMk/>
          <pc:sldMk cId="3507518877" sldId="2146847138"/>
        </pc:sldMkLst>
        <pc:spChg chg="del">
          <ac:chgData name="Maksim Rotar" userId="8b2649f8-c41a-4916-8e38-ef318e6f2079" providerId="ADAL" clId="{9DB298F7-FCAD-4D74-803A-50F383A1735B}" dt="2025-01-18T15:03:53.840" v="1580" actId="478"/>
          <ac:spMkLst>
            <pc:docMk/>
            <pc:sldMk cId="3507518877" sldId="2146847138"/>
            <ac:spMk id="12" creationId="{42DF6D2C-F56A-685B-1BF3-E4EBF4C6CDA8}"/>
          </ac:spMkLst>
        </pc:spChg>
        <pc:spChg chg="mod">
          <ac:chgData name="Maksim Rotar" userId="8b2649f8-c41a-4916-8e38-ef318e6f2079" providerId="ADAL" clId="{9DB298F7-FCAD-4D74-803A-50F383A1735B}" dt="2025-01-19T11:42:57.480" v="1784" actId="113"/>
          <ac:spMkLst>
            <pc:docMk/>
            <pc:sldMk cId="3507518877" sldId="2146847138"/>
            <ac:spMk id="14" creationId="{5F082C05-93E4-F01C-DC62-70427109EFEE}"/>
          </ac:spMkLst>
        </pc:spChg>
        <pc:picChg chg="add mod">
          <ac:chgData name="Maksim Rotar" userId="8b2649f8-c41a-4916-8e38-ef318e6f2079" providerId="ADAL" clId="{9DB298F7-FCAD-4D74-803A-50F383A1735B}" dt="2025-01-18T15:03:59.693" v="1583" actId="1076"/>
          <ac:picMkLst>
            <pc:docMk/>
            <pc:sldMk cId="3507518877" sldId="2146847138"/>
            <ac:picMk id="3" creationId="{81E730EE-DC6E-C1BE-DEBA-F243124F66BF}"/>
          </ac:picMkLst>
        </pc:picChg>
      </pc:sldChg>
      <pc:sldChg chg="del">
        <pc:chgData name="Maksim Rotar" userId="8b2649f8-c41a-4916-8e38-ef318e6f2079" providerId="ADAL" clId="{9DB298F7-FCAD-4D74-803A-50F383A1735B}" dt="2025-01-18T15:13:21.376" v="1680" actId="47"/>
        <pc:sldMkLst>
          <pc:docMk/>
          <pc:sldMk cId="2281606630" sldId="2146847139"/>
        </pc:sldMkLst>
      </pc:sldChg>
      <pc:sldChg chg="del">
        <pc:chgData name="Maksim Rotar" userId="8b2649f8-c41a-4916-8e38-ef318e6f2079" providerId="ADAL" clId="{9DB298F7-FCAD-4D74-803A-50F383A1735B}" dt="2025-01-18T15:13:23.907" v="1681" actId="47"/>
        <pc:sldMkLst>
          <pc:docMk/>
          <pc:sldMk cId="2199866197" sldId="2146847140"/>
        </pc:sldMkLst>
      </pc:sldChg>
      <pc:sldChg chg="modSp mod modAnim">
        <pc:chgData name="Maksim Rotar" userId="8b2649f8-c41a-4916-8e38-ef318e6f2079" providerId="ADAL" clId="{9DB298F7-FCAD-4D74-803A-50F383A1735B}" dt="2025-01-19T11:55:44.649" v="1833" actId="20577"/>
        <pc:sldMkLst>
          <pc:docMk/>
          <pc:sldMk cId="580018272" sldId="2146847141"/>
        </pc:sldMkLst>
        <pc:spChg chg="mod">
          <ac:chgData name="Maksim Rotar" userId="8b2649f8-c41a-4916-8e38-ef318e6f2079" providerId="ADAL" clId="{9DB298F7-FCAD-4D74-803A-50F383A1735B}" dt="2025-01-19T11:55:44.649" v="1833" actId="20577"/>
          <ac:spMkLst>
            <pc:docMk/>
            <pc:sldMk cId="580018272" sldId="2146847141"/>
            <ac:spMk id="12" creationId="{F69D1DAA-5541-5F8D-D325-1706397A6A43}"/>
          </ac:spMkLst>
        </pc:spChg>
        <pc:spChg chg="mod">
          <ac:chgData name="Maksim Rotar" userId="8b2649f8-c41a-4916-8e38-ef318e6f2079" providerId="ADAL" clId="{9DB298F7-FCAD-4D74-803A-50F383A1735B}" dt="2025-01-19T11:54:52.104" v="1814" actId="113"/>
          <ac:spMkLst>
            <pc:docMk/>
            <pc:sldMk cId="580018272" sldId="2146847141"/>
            <ac:spMk id="14" creationId="{61510AD9-2A44-5DDF-30FA-DE4500EB2760}"/>
          </ac:spMkLst>
        </pc:spChg>
      </pc:sldChg>
      <pc:sldChg chg="addSp delSp modSp mod modAnim">
        <pc:chgData name="Maksim Rotar" userId="8b2649f8-c41a-4916-8e38-ef318e6f2079" providerId="ADAL" clId="{9DB298F7-FCAD-4D74-803A-50F383A1735B}" dt="2025-01-19T11:57:40.985" v="1837" actId="113"/>
        <pc:sldMkLst>
          <pc:docMk/>
          <pc:sldMk cId="724845985" sldId="2146847142"/>
        </pc:sldMkLst>
        <pc:spChg chg="del">
          <ac:chgData name="Maksim Rotar" userId="8b2649f8-c41a-4916-8e38-ef318e6f2079" providerId="ADAL" clId="{9DB298F7-FCAD-4D74-803A-50F383A1735B}" dt="2025-01-18T12:21:39.028" v="1350" actId="478"/>
          <ac:spMkLst>
            <pc:docMk/>
            <pc:sldMk cId="724845985" sldId="2146847142"/>
            <ac:spMk id="12" creationId="{3337F290-7F05-F6C7-FB30-521D100BB24B}"/>
          </ac:spMkLst>
        </pc:spChg>
        <pc:spChg chg="mod">
          <ac:chgData name="Maksim Rotar" userId="8b2649f8-c41a-4916-8e38-ef318e6f2079" providerId="ADAL" clId="{9DB298F7-FCAD-4D74-803A-50F383A1735B}" dt="2025-01-19T11:57:40.985" v="1837" actId="113"/>
          <ac:spMkLst>
            <pc:docMk/>
            <pc:sldMk cId="724845985" sldId="2146847142"/>
            <ac:spMk id="14" creationId="{A99C1840-42CB-2AAA-82F4-807BF7A8EB8F}"/>
          </ac:spMkLst>
        </pc:spChg>
        <pc:picChg chg="add mod">
          <ac:chgData name="Maksim Rotar" userId="8b2649f8-c41a-4916-8e38-ef318e6f2079" providerId="ADAL" clId="{9DB298F7-FCAD-4D74-803A-50F383A1735B}" dt="2025-01-18T12:21:57.303" v="1355" actId="1076"/>
          <ac:picMkLst>
            <pc:docMk/>
            <pc:sldMk cId="724845985" sldId="2146847142"/>
            <ac:picMk id="3" creationId="{47A1735D-4889-E7E4-B526-6EBD845FC95B}"/>
          </ac:picMkLst>
        </pc:picChg>
      </pc:sldChg>
      <pc:sldChg chg="del">
        <pc:chgData name="Maksim Rotar" userId="8b2649f8-c41a-4916-8e38-ef318e6f2079" providerId="ADAL" clId="{9DB298F7-FCAD-4D74-803A-50F383A1735B}" dt="2025-01-18T15:13:26.857" v="1682" actId="47"/>
        <pc:sldMkLst>
          <pc:docMk/>
          <pc:sldMk cId="58293682" sldId="2146847143"/>
        </pc:sldMkLst>
      </pc:sldChg>
      <pc:sldChg chg="del">
        <pc:chgData name="Maksim Rotar" userId="8b2649f8-c41a-4916-8e38-ef318e6f2079" providerId="ADAL" clId="{9DB298F7-FCAD-4D74-803A-50F383A1735B}" dt="2025-01-18T15:13:26.857" v="1682" actId="47"/>
        <pc:sldMkLst>
          <pc:docMk/>
          <pc:sldMk cId="806284635" sldId="2146847144"/>
        </pc:sldMkLst>
      </pc:sldChg>
      <pc:sldChg chg="del">
        <pc:chgData name="Maksim Rotar" userId="8b2649f8-c41a-4916-8e38-ef318e6f2079" providerId="ADAL" clId="{9DB298F7-FCAD-4D74-803A-50F383A1735B}" dt="2025-01-18T15:13:26.857" v="1682" actId="47"/>
        <pc:sldMkLst>
          <pc:docMk/>
          <pc:sldMk cId="3871121949" sldId="2146847145"/>
        </pc:sldMkLst>
      </pc:sldChg>
      <pc:sldChg chg="addSp delSp modSp mod modAnim">
        <pc:chgData name="Maksim Rotar" userId="8b2649f8-c41a-4916-8e38-ef318e6f2079" providerId="ADAL" clId="{9DB298F7-FCAD-4D74-803A-50F383A1735B}" dt="2025-01-19T11:59:38.856" v="1844" actId="20577"/>
        <pc:sldMkLst>
          <pc:docMk/>
          <pc:sldMk cId="586386266" sldId="2146847146"/>
        </pc:sldMkLst>
        <pc:spChg chg="mod">
          <ac:chgData name="Maksim Rotar" userId="8b2649f8-c41a-4916-8e38-ef318e6f2079" providerId="ADAL" clId="{9DB298F7-FCAD-4D74-803A-50F383A1735B}" dt="2025-01-19T11:59:38.856" v="1844" actId="20577"/>
          <ac:spMkLst>
            <pc:docMk/>
            <pc:sldMk cId="586386266" sldId="2146847146"/>
            <ac:spMk id="14" creationId="{0B331A00-CF62-F468-BCCC-F6840B7358F5}"/>
          </ac:spMkLst>
        </pc:spChg>
        <pc:picChg chg="add mod">
          <ac:chgData name="Maksim Rotar" userId="8b2649f8-c41a-4916-8e38-ef318e6f2079" providerId="ADAL" clId="{9DB298F7-FCAD-4D74-803A-50F383A1735B}" dt="2025-01-14T18:41:12.952" v="535" actId="1076"/>
          <ac:picMkLst>
            <pc:docMk/>
            <pc:sldMk cId="586386266" sldId="2146847146"/>
            <ac:picMk id="2050" creationId="{74F142A6-0163-513F-43D6-9520D614D5BE}"/>
          </ac:picMkLst>
        </pc:picChg>
      </pc:sldChg>
      <pc:sldChg chg="modSp mod modAnim">
        <pc:chgData name="Maksim Rotar" userId="8b2649f8-c41a-4916-8e38-ef318e6f2079" providerId="ADAL" clId="{9DB298F7-FCAD-4D74-803A-50F383A1735B}" dt="2025-01-19T12:00:18.979" v="1850" actId="123"/>
        <pc:sldMkLst>
          <pc:docMk/>
          <pc:sldMk cId="3849961994" sldId="2146847147"/>
        </pc:sldMkLst>
        <pc:spChg chg="mod">
          <ac:chgData name="Maksim Rotar" userId="8b2649f8-c41a-4916-8e38-ef318e6f2079" providerId="ADAL" clId="{9DB298F7-FCAD-4D74-803A-50F383A1735B}" dt="2025-01-19T12:00:18.979" v="1850" actId="123"/>
          <ac:spMkLst>
            <pc:docMk/>
            <pc:sldMk cId="3849961994" sldId="2146847147"/>
            <ac:spMk id="12" creationId="{914285B5-6219-941D-B080-ACB23944E4D0}"/>
          </ac:spMkLst>
        </pc:spChg>
        <pc:spChg chg="mod">
          <ac:chgData name="Maksim Rotar" userId="8b2649f8-c41a-4916-8e38-ef318e6f2079" providerId="ADAL" clId="{9DB298F7-FCAD-4D74-803A-50F383A1735B}" dt="2025-01-19T11:59:48.147" v="1845" actId="113"/>
          <ac:spMkLst>
            <pc:docMk/>
            <pc:sldMk cId="3849961994" sldId="2146847147"/>
            <ac:spMk id="14" creationId="{383DE5A4-66B0-B9DC-0E46-93B58BC9C3FE}"/>
          </ac:spMkLst>
        </pc:spChg>
      </pc:sldChg>
      <pc:sldChg chg="addSp modSp mod modAnim">
        <pc:chgData name="Maksim Rotar" userId="8b2649f8-c41a-4916-8e38-ef318e6f2079" providerId="ADAL" clId="{9DB298F7-FCAD-4D74-803A-50F383A1735B}" dt="2025-01-19T12:00:47.778" v="1852" actId="113"/>
        <pc:sldMkLst>
          <pc:docMk/>
          <pc:sldMk cId="3656198118" sldId="2146847148"/>
        </pc:sldMkLst>
        <pc:spChg chg="mod">
          <ac:chgData name="Maksim Rotar" userId="8b2649f8-c41a-4916-8e38-ef318e6f2079" providerId="ADAL" clId="{9DB298F7-FCAD-4D74-803A-50F383A1735B}" dt="2025-01-19T12:00:47.778" v="1852" actId="113"/>
          <ac:spMkLst>
            <pc:docMk/>
            <pc:sldMk cId="3656198118" sldId="2146847148"/>
            <ac:spMk id="12" creationId="{17E32E8D-64A0-E920-A41E-F85F4412591D}"/>
          </ac:spMkLst>
        </pc:spChg>
        <pc:spChg chg="mod">
          <ac:chgData name="Maksim Rotar" userId="8b2649f8-c41a-4916-8e38-ef318e6f2079" providerId="ADAL" clId="{9DB298F7-FCAD-4D74-803A-50F383A1735B}" dt="2025-01-19T12:00:34.720" v="1851" actId="113"/>
          <ac:spMkLst>
            <pc:docMk/>
            <pc:sldMk cId="3656198118" sldId="2146847148"/>
            <ac:spMk id="14" creationId="{4E6A30BB-2292-9F3C-31D8-001F91B8B143}"/>
          </ac:spMkLst>
        </pc:spChg>
        <pc:picChg chg="add mod">
          <ac:chgData name="Maksim Rotar" userId="8b2649f8-c41a-4916-8e38-ef318e6f2079" providerId="ADAL" clId="{9DB298F7-FCAD-4D74-803A-50F383A1735B}" dt="2025-01-15T06:56:38.770" v="725" actId="1076"/>
          <ac:picMkLst>
            <pc:docMk/>
            <pc:sldMk cId="3656198118" sldId="2146847148"/>
            <ac:picMk id="3" creationId="{C0235BDF-0156-A59E-6065-878EF1811793}"/>
          </ac:picMkLst>
        </pc:picChg>
      </pc:sldChg>
      <pc:sldChg chg="modSp mod modAnim">
        <pc:chgData name="Maksim Rotar" userId="8b2649f8-c41a-4916-8e38-ef318e6f2079" providerId="ADAL" clId="{9DB298F7-FCAD-4D74-803A-50F383A1735B}" dt="2025-01-19T12:01:04.395" v="1855" actId="12"/>
        <pc:sldMkLst>
          <pc:docMk/>
          <pc:sldMk cId="1247609815" sldId="2146847149"/>
        </pc:sldMkLst>
        <pc:spChg chg="mod">
          <ac:chgData name="Maksim Rotar" userId="8b2649f8-c41a-4916-8e38-ef318e6f2079" providerId="ADAL" clId="{9DB298F7-FCAD-4D74-803A-50F383A1735B}" dt="2025-01-19T12:01:04.395" v="1855" actId="12"/>
          <ac:spMkLst>
            <pc:docMk/>
            <pc:sldMk cId="1247609815" sldId="2146847149"/>
            <ac:spMk id="14" creationId="{1CB4E159-3299-1205-ACAC-F0A50D9B2BFA}"/>
          </ac:spMkLst>
        </pc:spChg>
      </pc:sldChg>
      <pc:sldChg chg="del">
        <pc:chgData name="Maksim Rotar" userId="8b2649f8-c41a-4916-8e38-ef318e6f2079" providerId="ADAL" clId="{9DB298F7-FCAD-4D74-803A-50F383A1735B}" dt="2025-01-18T15:13:31.855" v="1683" actId="47"/>
        <pc:sldMkLst>
          <pc:docMk/>
          <pc:sldMk cId="1359911073" sldId="2146847150"/>
        </pc:sldMkLst>
      </pc:sldChg>
      <pc:sldChg chg="del">
        <pc:chgData name="Maksim Rotar" userId="8b2649f8-c41a-4916-8e38-ef318e6f2079" providerId="ADAL" clId="{9DB298F7-FCAD-4D74-803A-50F383A1735B}" dt="2025-01-18T15:13:31.855" v="1683" actId="47"/>
        <pc:sldMkLst>
          <pc:docMk/>
          <pc:sldMk cId="1082689490" sldId="2146847151"/>
        </pc:sldMkLst>
      </pc:sldChg>
      <pc:sldChg chg="del">
        <pc:chgData name="Maksim Rotar" userId="8b2649f8-c41a-4916-8e38-ef318e6f2079" providerId="ADAL" clId="{9DB298F7-FCAD-4D74-803A-50F383A1735B}" dt="2025-01-18T15:13:31.855" v="1683" actId="47"/>
        <pc:sldMkLst>
          <pc:docMk/>
          <pc:sldMk cId="2595320244" sldId="2146847152"/>
        </pc:sldMkLst>
      </pc:sldChg>
      <pc:sldChg chg="del">
        <pc:chgData name="Maksim Rotar" userId="8b2649f8-c41a-4916-8e38-ef318e6f2079" providerId="ADAL" clId="{9DB298F7-FCAD-4D74-803A-50F383A1735B}" dt="2025-01-18T15:13:35.002" v="1684" actId="47"/>
        <pc:sldMkLst>
          <pc:docMk/>
          <pc:sldMk cId="3277490840" sldId="2146847153"/>
        </pc:sldMkLst>
      </pc:sldChg>
      <pc:sldChg chg="del">
        <pc:chgData name="Maksim Rotar" userId="8b2649f8-c41a-4916-8e38-ef318e6f2079" providerId="ADAL" clId="{9DB298F7-FCAD-4D74-803A-50F383A1735B}" dt="2025-01-18T15:13:35.002" v="1684" actId="47"/>
        <pc:sldMkLst>
          <pc:docMk/>
          <pc:sldMk cId="2384958112" sldId="2146847154"/>
        </pc:sldMkLst>
      </pc:sldChg>
      <pc:sldChg chg="del">
        <pc:chgData name="Maksim Rotar" userId="8b2649f8-c41a-4916-8e38-ef318e6f2079" providerId="ADAL" clId="{9DB298F7-FCAD-4D74-803A-50F383A1735B}" dt="2025-01-18T15:13:35.002" v="1684" actId="47"/>
        <pc:sldMkLst>
          <pc:docMk/>
          <pc:sldMk cId="602097004" sldId="21468471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75219" TargetMode="External"/><Relationship Id="rId2" Type="http://schemas.openxmlformats.org/officeDocument/2006/relationships/hyperlink" Target="https://azure.microsoft.com/ru-ru/updates?id=47131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ru-ru/updates?id=474894"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ru-ru/updates?id=476059"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log.fabric.microsoft.com/en-GB/blog/announcing-surge-protection-public-preview/" TargetMode="External"/><Relationship Id="rId2" Type="http://schemas.openxmlformats.org/officeDocument/2006/relationships/hyperlink" Target="https://azure.microsoft.com/ru-ru/updates?id=476389"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blog/sqlserver/secure-sql-server-on-rhel-with-selinux/4363893" TargetMode="External"/><Relationship Id="rId2" Type="http://schemas.openxmlformats.org/officeDocument/2006/relationships/hyperlink" Target="https://techcommunity.microsoft.com/blog/azuresqlblog/service-endpoint-policies-for-azure-storage-now-generally-available-in-sql-manag/436654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74838" TargetMode="External"/><Relationship Id="rId2" Type="http://schemas.openxmlformats.org/officeDocument/2006/relationships/hyperlink" Target="https://azure.microsoft.com/ru-ru/updates?id=47485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blog/azuresqlblog/enhanced-server-audit-for-azure-sql-database-greater-performance-availability-an/4366433"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azure.microsoft.com/ru-ru/updates?id=47464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arn.microsoft.com/en-us/azure/copilot/improve-storage-accounts#reduce-storage-cost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blog/azurestorageblog/introducing-new-storage-capabilities-to-copilot-in-azure-preview/4364632" TargetMode="External"/><Relationship Id="rId2" Type="http://schemas.openxmlformats.org/officeDocument/2006/relationships/hyperlink" Target="https://techcommunity.microsoft.com/blog/azure-ai-services-blog/announcing-the-azure-ai-rag-vercel-next-js-template/4359701"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echcommunity.microsoft.com/blog/viva_insights_blog/microsoft-365-copilot-now-available-to-viva-insights-analysts/4364480" TargetMode="External"/><Relationship Id="rId2" Type="http://schemas.openxmlformats.org/officeDocument/2006/relationships/hyperlink" Target="https://techcommunity.microsoft.com/blog/machinelearningblog/introducing-codestral-25-01-mistrals-first-code-model-in-azure-ai-model-catalog/4365705"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ru-ru/updates?id=475779"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chcommunity.microsoft.com/blog/identity/action-required-msonline-and-azuread-powershell-retirement---2025-info-and-resou/4364991" TargetMode="External"/><Relationship Id="rId2" Type="http://schemas.openxmlformats.org/officeDocument/2006/relationships/hyperlink" Target="https://techcommunity.microsoft.com/blog/appsonazureblog/introducing-azure-cli-1-4-0-unlocking-new-capabilities-for-azure-load-testing/4366488"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blog/microsoftlearnblog/prove-your-in-demand-data-engineering-skills-and-champion-ai-innovation/4240414"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75194"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472899" TargetMode="External"/><Relationship Id="rId2" Type="http://schemas.openxmlformats.org/officeDocument/2006/relationships/hyperlink" Target="https://techcommunity.microsoft.com/blog/microsoftdefenderatpblog/defender-for-endpoint-extends-support-to-arm-based-linux-servers/436406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ru-ru/updates?id=466954" TargetMode="External"/><Relationship Id="rId2" Type="http://schemas.openxmlformats.org/officeDocument/2006/relationships/hyperlink" Target="https://techcommunity.microsoft.com/blog/azuregovernanceandmanagementblog/exciting-news-amba-portal-accelerator-is-now-generally-available/4366521"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74668" TargetMode="External"/><Relationship Id="rId2" Type="http://schemas.openxmlformats.org/officeDocument/2006/relationships/hyperlink" Target="https://techcommunity.microsoft.com/blog/azurelabservicesblog/azure-lab-services---upcoming-maintenance-update-on-february-8-2025/436398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#147</a:t>
            </a:r>
          </a:p>
        </p:txBody>
      </p:sp>
      <p:sp>
        <p:nvSpPr>
          <p:cNvPr id="4" name="Text Placeholder 3"/>
          <p:cNvSpPr>
            <a:spLocks noGrp="1"/>
          </p:cNvSpPr>
          <p:nvPr>
            <p:ph type="body" sz="quarter" idx="11"/>
          </p:nvPr>
        </p:nvSpPr>
        <p:spPr/>
        <p:txBody>
          <a:bodyPr/>
          <a:lstStyle/>
          <a:p>
            <a:r>
              <a:rPr lang="en-US" spc="300" dirty="0"/>
              <a:t>February 20,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GA: Open-source feature update: KAIOT Retrieval-Augmented Generation (RAG) support</a:t>
            </a:r>
            <a:endParaRPr lang="en-US" sz="1000" dirty="0"/>
          </a:p>
          <a:p>
            <a:r>
              <a:rPr lang="en-US" sz="1000" dirty="0"/>
              <a:t>Advanced inference with </a:t>
            </a:r>
            <a:r>
              <a:rPr lang="en-US" sz="1000" b="1" dirty="0"/>
              <a:t>retrieval-augmented generation (RAG) </a:t>
            </a:r>
            <a:r>
              <a:rPr lang="en-US" sz="1000" dirty="0"/>
              <a:t>is now supported in open-source </a:t>
            </a:r>
            <a:r>
              <a:rPr lang="en-US" sz="1000" b="1" dirty="0"/>
              <a:t>KAITO</a:t>
            </a:r>
            <a:r>
              <a:rPr lang="en-US" sz="1000" dirty="0"/>
              <a:t>. RAG can be used on a base model in the KAITO registry to improve its accuracy and make your AI workload more context-aware to new data. This enables to index and query new data efficiently with RAG and leverage low-cost GPU compute without retraining the entire LLM using KAITO in your AKS cluster.</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PP: JavaScript code interpreter dynamic sessions in Azure Container Apps</a:t>
            </a:r>
            <a:endParaRPr lang="en-US" dirty="0"/>
          </a:p>
          <a:p>
            <a:pPr algn="just"/>
            <a:r>
              <a:rPr lang="en-US" dirty="0"/>
              <a:t>Azure Container Apps dynamic sessions </a:t>
            </a:r>
            <a:r>
              <a:rPr lang="en-US" b="1" dirty="0"/>
              <a:t>offers serverless</a:t>
            </a:r>
            <a:r>
              <a:rPr lang="en-US" dirty="0"/>
              <a:t>, </a:t>
            </a:r>
            <a:r>
              <a:rPr lang="en-US" b="1" dirty="0"/>
              <a:t>isolated sandboxes for executing untrusted code</a:t>
            </a:r>
            <a:r>
              <a:rPr lang="en-US" dirty="0"/>
              <a:t>. The latest update includes support for native JavaScript code execution in public preview. </a:t>
            </a:r>
          </a:p>
          <a:p>
            <a:pPr algn="just"/>
            <a:r>
              <a:rPr lang="en-US" dirty="0"/>
              <a:t>This new </a:t>
            </a:r>
            <a:r>
              <a:rPr lang="en-US" b="1" dirty="0"/>
              <a:t>JavaScript code interpreter augments the existing Python code interpreter and custom containers</a:t>
            </a:r>
            <a:r>
              <a:rPr lang="en-US" dirty="0"/>
              <a:t>, which are already generally available options within dynamic sessions. </a:t>
            </a:r>
          </a:p>
          <a:p>
            <a:pPr algn="just"/>
            <a:r>
              <a:rPr lang="en-US" dirty="0"/>
              <a:t>JavaScript code interpreter dynamic sessions can be integrated into applications that require the execution of </a:t>
            </a:r>
            <a:r>
              <a:rPr lang="en-US" b="1" dirty="0"/>
              <a:t>potentially malicious JavaScript code</a:t>
            </a:r>
            <a:r>
              <a:rPr lang="en-US" dirty="0"/>
              <a:t>, such as code provided by end users. Each session</a:t>
            </a:r>
            <a:r>
              <a:rPr lang="en-US" b="1" dirty="0"/>
              <a:t> operates in a Hyper-V sandbox and is network isolated by default</a:t>
            </a:r>
            <a:r>
              <a:rPr lang="en-US" dirty="0"/>
              <a:t>.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a:xfrm>
            <a:off x="342900" y="342901"/>
            <a:ext cx="8455914" cy="342900"/>
          </a:xfrm>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2"/>
              </a:rPr>
              <a:t>GA: Azure Files provisioned v2 billing model for HDD (standard)</a:t>
            </a:r>
            <a:endParaRPr lang="en-US" dirty="0"/>
          </a:p>
          <a:p>
            <a:pPr algn="just"/>
            <a:r>
              <a:rPr lang="en-US" dirty="0"/>
              <a:t>The </a:t>
            </a:r>
            <a:r>
              <a:rPr lang="en-US" b="1" dirty="0"/>
              <a:t>provisioned v2 </a:t>
            </a:r>
            <a:r>
              <a:rPr lang="en-US" dirty="0"/>
              <a:t>model for </a:t>
            </a:r>
            <a:r>
              <a:rPr lang="en-US" b="1" dirty="0"/>
              <a:t>Azure Files HDD (standard)</a:t>
            </a:r>
            <a:r>
              <a:rPr lang="en-US" dirty="0"/>
              <a:t> pairs predictability of total cost of ownership with flexibility, allowing to create a file share that meets </a:t>
            </a:r>
            <a:r>
              <a:rPr lang="en-US" b="1" dirty="0"/>
              <a:t>exact storage and performance requirements</a:t>
            </a:r>
            <a:r>
              <a:rPr lang="en-US" dirty="0"/>
              <a:t>. Provisioned v2 shares enable independent </a:t>
            </a:r>
            <a:r>
              <a:rPr lang="en-US" b="1" dirty="0"/>
              <a:t>provisioning of storage</a:t>
            </a:r>
            <a:r>
              <a:rPr lang="en-US" dirty="0"/>
              <a:t>, </a:t>
            </a:r>
            <a:r>
              <a:rPr lang="en-US" b="1" dirty="0"/>
              <a:t>IOPS</a:t>
            </a:r>
            <a:r>
              <a:rPr lang="en-US" dirty="0"/>
              <a:t>, and </a:t>
            </a:r>
            <a:r>
              <a:rPr lang="en-US" b="1" dirty="0"/>
              <a:t>throughput</a:t>
            </a:r>
            <a:r>
              <a:rPr lang="en-US" dirty="0"/>
              <a:t>. In addition to predictable pricing and flexible provisioning, provisioned v2 also enables increased scale and performance, up </a:t>
            </a:r>
            <a:r>
              <a:rPr lang="en-US" b="1" dirty="0"/>
              <a:t>to 256 TiB, 50,000 IOPS, and 5 GiB/sec of throughput</a:t>
            </a:r>
            <a:r>
              <a:rPr lang="en-US" dirty="0"/>
              <a:t>; and per share monitoring.</a:t>
            </a:r>
          </a:p>
          <a:p>
            <a:pPr algn="just"/>
            <a:r>
              <a:rPr lang="en-US" dirty="0"/>
              <a:t>Provisioned v2 is generally available in a subset of regions.</a:t>
            </a:r>
          </a:p>
          <a:p>
            <a:pPr algn="just"/>
            <a:endParaRPr lang="en-US" dirty="0"/>
          </a:p>
        </p:txBody>
      </p:sp>
      <p:pic>
        <p:nvPicPr>
          <p:cNvPr id="3" name="Picture 2">
            <a:extLst>
              <a:ext uri="{FF2B5EF4-FFF2-40B4-BE49-F238E27FC236}">
                <a16:creationId xmlns:a16="http://schemas.microsoft.com/office/drawing/2014/main" id="{EA62B8DA-F66B-84C9-5F7B-21825939326C}"/>
              </a:ext>
            </a:extLst>
          </p:cNvPr>
          <p:cNvPicPr>
            <a:picLocks noChangeAspect="1"/>
          </p:cNvPicPr>
          <p:nvPr/>
        </p:nvPicPr>
        <p:blipFill>
          <a:blip r:embed="rId3"/>
          <a:stretch>
            <a:fillRect/>
          </a:stretch>
        </p:blipFill>
        <p:spPr>
          <a:xfrm>
            <a:off x="505521" y="2571750"/>
            <a:ext cx="3899603" cy="2226679"/>
          </a:xfrm>
          <a:prstGeom prst="rect">
            <a:avLst/>
          </a:prstGeom>
        </p:spPr>
      </p:pic>
      <p:pic>
        <p:nvPicPr>
          <p:cNvPr id="4" name="Picture 3">
            <a:extLst>
              <a:ext uri="{FF2B5EF4-FFF2-40B4-BE49-F238E27FC236}">
                <a16:creationId xmlns:a16="http://schemas.microsoft.com/office/drawing/2014/main" id="{5548E926-576B-F478-A688-CC9B8D6E88B5}"/>
              </a:ext>
            </a:extLst>
          </p:cNvPr>
          <p:cNvPicPr>
            <a:picLocks noChangeAspect="1"/>
          </p:cNvPicPr>
          <p:nvPr/>
        </p:nvPicPr>
        <p:blipFill>
          <a:blip r:embed="rId4"/>
          <a:stretch>
            <a:fillRect/>
          </a:stretch>
        </p:blipFill>
        <p:spPr>
          <a:xfrm>
            <a:off x="4460833" y="921834"/>
            <a:ext cx="4054668" cy="4043246"/>
          </a:xfrm>
          <a:prstGeom prst="rect">
            <a:avLst/>
          </a:prstGeom>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pPr algn="just"/>
            <a:r>
              <a:rPr lang="en-US" dirty="0">
                <a:hlinkClick r:id="rId2"/>
              </a:rPr>
              <a:t>GA: Customer Managed Unplanned Failover for Azure Data Lake Storage and SSH File Transfer Protocol</a:t>
            </a:r>
            <a:endParaRPr lang="en-US" dirty="0"/>
          </a:p>
          <a:p>
            <a:pPr algn="just"/>
            <a:r>
              <a:rPr lang="en-US" dirty="0"/>
              <a:t>MS announced the general availability of customer managed unplanned failover for </a:t>
            </a:r>
            <a:r>
              <a:rPr lang="en-US" b="1" dirty="0"/>
              <a:t>Azure Data Lake Storage (ADLS) </a:t>
            </a:r>
            <a:r>
              <a:rPr lang="en-US" dirty="0"/>
              <a:t>and </a:t>
            </a:r>
            <a:r>
              <a:rPr lang="en-US" b="1" dirty="0"/>
              <a:t>storage accounts with SSH File Transfer Protocol (SFTP) enabled</a:t>
            </a:r>
            <a:r>
              <a:rPr lang="en-US" dirty="0"/>
              <a:t>. </a:t>
            </a:r>
          </a:p>
          <a:p>
            <a:pPr algn="just"/>
            <a:r>
              <a:rPr lang="en-US" dirty="0"/>
              <a:t>Customer managed unplanned failover enables to failover </a:t>
            </a:r>
            <a:r>
              <a:rPr lang="en-US" b="1" dirty="0"/>
              <a:t>geo-redundant (GRS) or geo-zone-redundant (GZRS) </a:t>
            </a:r>
            <a:r>
              <a:rPr lang="en-US" dirty="0"/>
              <a:t>storage account to secondary region if the storage service endpoints in the primary region become unavailable. During failover, the original secondary region becomes the new primary region. All storage service endpoints are then redirected to the new primary region while restoring write access to the storage account. After the storage service endpoint outage is resolved, it is possible to reconfigure geo-redundancy then perform another failover operation to fail back to the original primary region.   </a:t>
            </a:r>
          </a:p>
          <a:p>
            <a:pPr algn="just"/>
            <a:r>
              <a:rPr lang="en-US" dirty="0"/>
              <a:t>Unplanned failover is only supported with accounts that have GRS or GZRS enabled.</a:t>
            </a:r>
          </a:p>
        </p:txBody>
      </p:sp>
      <p:pic>
        <p:nvPicPr>
          <p:cNvPr id="3" name="Picture 2">
            <a:extLst>
              <a:ext uri="{FF2B5EF4-FFF2-40B4-BE49-F238E27FC236}">
                <a16:creationId xmlns:a16="http://schemas.microsoft.com/office/drawing/2014/main" id="{81E730EE-DC6E-C1BE-DEBA-F243124F66BF}"/>
              </a:ext>
            </a:extLst>
          </p:cNvPr>
          <p:cNvPicPr>
            <a:picLocks noChangeAspect="1"/>
          </p:cNvPicPr>
          <p:nvPr/>
        </p:nvPicPr>
        <p:blipFill>
          <a:blip r:embed="rId3"/>
          <a:stretch>
            <a:fillRect/>
          </a:stretch>
        </p:blipFill>
        <p:spPr>
          <a:xfrm>
            <a:off x="4493971" y="855080"/>
            <a:ext cx="4237448" cy="2014323"/>
          </a:xfrm>
          <a:prstGeom prst="rect">
            <a:avLst/>
          </a:prstGeom>
        </p:spPr>
      </p:pic>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a:xfrm>
            <a:off x="4433776" y="855080"/>
            <a:ext cx="4365038" cy="1098411"/>
          </a:xfrm>
        </p:spPr>
        <p:txBody>
          <a:bodyPr/>
          <a:lstStyle/>
          <a:p>
            <a:pPr algn="just"/>
            <a:r>
              <a:rPr lang="en-US" sz="1000" dirty="0">
                <a:hlinkClick r:id="rId2"/>
              </a:rPr>
              <a:t>Retirement: MS Fabric Runtime 1.1 End of Support</a:t>
            </a:r>
            <a:endParaRPr lang="en-US" sz="1000" dirty="0"/>
          </a:p>
          <a:p>
            <a:pPr algn="just"/>
            <a:r>
              <a:rPr lang="en-US" sz="1000" dirty="0"/>
              <a:t>End of support for </a:t>
            </a:r>
            <a:r>
              <a:rPr lang="en-US" sz="1000" b="1" dirty="0"/>
              <a:t>Microsoft Fabric Runtime 1.1 was announced July 12, 2024</a:t>
            </a:r>
            <a:r>
              <a:rPr lang="en-US" sz="1000" dirty="0"/>
              <a:t>. MS recommend to upgrade Fabric workspace and environments to use Runtime 1.3 (Apache Spark 3.5 and Delta Lake 3.2). This latest Fabric Runtime 1.3 also offers a Native Execution Engine to boost performance and flexibility at no additional cost.</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1491879"/>
          </a:xfrm>
        </p:spPr>
        <p:txBody>
          <a:bodyPr/>
          <a:lstStyle/>
          <a:p>
            <a:pPr algn="just"/>
            <a:r>
              <a:rPr lang="en-US" dirty="0">
                <a:hlinkClick r:id="rId3"/>
              </a:rPr>
              <a:t>Announcing Surge Protection (Preview)</a:t>
            </a:r>
            <a:endParaRPr lang="en-US" dirty="0"/>
          </a:p>
          <a:p>
            <a:pPr algn="just"/>
            <a:r>
              <a:rPr lang="en-US" dirty="0"/>
              <a:t>MS announced the preview of </a:t>
            </a:r>
            <a:r>
              <a:rPr lang="en-US" b="1" dirty="0"/>
              <a:t>Surge Protection</a:t>
            </a:r>
            <a:r>
              <a:rPr lang="en-US" dirty="0"/>
              <a:t>, in this first release, capacity admins can set limits on background usage within a capacity. The preview is rolling out now and should be available within the next week.</a:t>
            </a:r>
          </a:p>
          <a:p>
            <a:pPr algn="just"/>
            <a:r>
              <a:rPr lang="en-US" dirty="0"/>
              <a:t>Surge protection helps protect </a:t>
            </a:r>
            <a:r>
              <a:rPr lang="en-US" b="1" dirty="0"/>
              <a:t>capacities from excess usage by background workloads. </a:t>
            </a:r>
            <a:r>
              <a:rPr lang="en-US" dirty="0"/>
              <a:t>It acts as a resource governor, rejecting background operations when the capacity reaches a limit set by the capacity admin.</a:t>
            </a:r>
          </a:p>
        </p:txBody>
      </p:sp>
      <p:pic>
        <p:nvPicPr>
          <p:cNvPr id="1026" name="Picture 2" descr="This is a screenshot showing new surge protection settings available to capacity admins.">
            <a:extLst>
              <a:ext uri="{FF2B5EF4-FFF2-40B4-BE49-F238E27FC236}">
                <a16:creationId xmlns:a16="http://schemas.microsoft.com/office/drawing/2014/main" id="{F8FD71D2-0548-02AC-E65F-FB3C625FB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239956"/>
            <a:ext cx="3854001" cy="245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Service endpoint policies for Azure Storage now generally available in SQL Managed Instance subnets</a:t>
            </a:r>
            <a:endParaRPr lang="en-US" sz="1000" dirty="0"/>
          </a:p>
          <a:p>
            <a:pPr algn="just"/>
            <a:r>
              <a:rPr lang="en-US" sz="1000" dirty="0"/>
              <a:t>Service endpoint policies are an Azure Networking mechanism that provides fine-grained access control at the level of individual resources. Azure SQL Managed </a:t>
            </a:r>
            <a:r>
              <a:rPr lang="en-US" sz="1000" b="1" dirty="0"/>
              <a:t>Instance now allows service endpoint policies for Azur Storage accounts</a:t>
            </a:r>
            <a:r>
              <a:rPr lang="en-US" sz="1000" dirty="0"/>
              <a:t>, allowing to deny managed instances from accessing any storage account outside of a set of preapproved ones. This security mechanism helps guard data from unauthorized copying (data exfiltration) or configuration errors, like exporting production data to development accounts.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SQL Server on RHEL with </a:t>
            </a:r>
            <a:r>
              <a:rPr lang="en-US" dirty="0" err="1">
                <a:hlinkClick r:id="rId3"/>
              </a:rPr>
              <a:t>SELinux</a:t>
            </a:r>
            <a:endParaRPr lang="en-US" dirty="0"/>
          </a:p>
          <a:p>
            <a:pPr algn="just"/>
            <a:r>
              <a:rPr lang="en-US" dirty="0"/>
              <a:t>SQL Server 2022 marked a significant milestone by enabling you to run </a:t>
            </a:r>
            <a:r>
              <a:rPr lang="en-US" b="1" dirty="0"/>
              <a:t>SQL Server on RHEL 9</a:t>
            </a:r>
            <a:r>
              <a:rPr lang="en-US" dirty="0"/>
              <a:t> as a confined application. </a:t>
            </a:r>
          </a:p>
          <a:p>
            <a:pPr algn="just"/>
            <a:r>
              <a:rPr lang="en-US" dirty="0"/>
              <a:t>To enforce </a:t>
            </a:r>
            <a:r>
              <a:rPr lang="en-US" b="1" dirty="0" err="1"/>
              <a:t>SELinux</a:t>
            </a:r>
            <a:r>
              <a:rPr lang="en-US" b="1" dirty="0"/>
              <a:t>-based security policies for SQL Server 2022 </a:t>
            </a:r>
            <a:r>
              <a:rPr lang="en-US" dirty="0"/>
              <a:t>and higher versions, install the supported </a:t>
            </a:r>
            <a:r>
              <a:rPr lang="en-US" dirty="0" err="1"/>
              <a:t>mssql</a:t>
            </a:r>
            <a:r>
              <a:rPr lang="en-US" dirty="0"/>
              <a:t>-server-</a:t>
            </a:r>
            <a:r>
              <a:rPr lang="en-US" dirty="0" err="1"/>
              <a:t>selinux</a:t>
            </a:r>
            <a:r>
              <a:rPr lang="en-US" dirty="0"/>
              <a:t> package which includes customized </a:t>
            </a:r>
            <a:r>
              <a:rPr lang="en-US" dirty="0" err="1"/>
              <a:t>SELinux</a:t>
            </a:r>
            <a:r>
              <a:rPr lang="en-US" dirty="0"/>
              <a:t>-specific rules that enable you to run SQL Server as a confined application</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GA: Accelerated logs now default along with support for customer managed keys in Azure Database for MySQL</a:t>
            </a:r>
            <a:endParaRPr lang="en-US" sz="1000" dirty="0"/>
          </a:p>
          <a:p>
            <a:pPr algn="just"/>
            <a:r>
              <a:rPr lang="en-US" sz="1000" dirty="0"/>
              <a:t>The accelerated logs feature is now enabled by default for </a:t>
            </a:r>
            <a:r>
              <a:rPr lang="en-US" sz="1000" b="1" dirty="0"/>
              <a:t>all new Azure Database for MySQL – Flexible Server deployments</a:t>
            </a:r>
            <a:r>
              <a:rPr lang="en-US" sz="1000" dirty="0"/>
              <a:t>. The feature boosts server performance by optimizing operations related to transactional logs. When this feature</a:t>
            </a:r>
            <a:r>
              <a:rPr lang="ru-RU" sz="1000" dirty="0"/>
              <a:t> </a:t>
            </a:r>
            <a:r>
              <a:rPr lang="en-US" sz="1000" dirty="0"/>
              <a:t>is enabled, the server can automatically store transactional logs on faster storage to enhance server throughput without incurring any extra cost.</a:t>
            </a:r>
          </a:p>
          <a:p>
            <a:pPr algn="just"/>
            <a:r>
              <a:rPr lang="en-US" sz="1000" dirty="0"/>
              <a:t>It is possible to enable it on all existing Business-Critical servers—including those using customer-managed keys (CMKs) for data encryption—providing improved performance and reliability across a wide range of workloads.  </a:t>
            </a:r>
          </a:p>
          <a:p>
            <a:pPr algn="just"/>
            <a:r>
              <a:rPr lang="en-US" sz="1000" dirty="0"/>
              <a:t>The accelerated logs feature enhances a server's throughput, reduces commit latency for workloads, and supports high-concurrency applications seamlessly. With this feature enabled by default, new servers are automatically optimized for better performance without additional configuration. Furthermore, this enhancement is available at no additional cost in the Business-Critical service tier, ensuring maximum performance and reliability for mission-critical workloads.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r>
              <a:rPr lang="en-US" dirty="0">
                <a:hlinkClick r:id="rId3"/>
              </a:rPr>
              <a:t>GA: User-Managed plugin enablement in Azure Database for MySQL-Flexible Server</a:t>
            </a:r>
            <a:endParaRPr lang="en-US" dirty="0"/>
          </a:p>
          <a:p>
            <a:pPr algn="just"/>
            <a:r>
              <a:rPr lang="en-US" dirty="0"/>
              <a:t>It is now possible directly manage </a:t>
            </a:r>
            <a:r>
              <a:rPr lang="en-US" b="1" dirty="0"/>
              <a:t>Azure Database for MySQL – Flexible Server plugins</a:t>
            </a:r>
            <a:r>
              <a:rPr lang="en-US" dirty="0"/>
              <a:t>, starting with the </a:t>
            </a:r>
            <a:r>
              <a:rPr lang="en-US" dirty="0" err="1"/>
              <a:t>validate_password</a:t>
            </a:r>
            <a:r>
              <a:rPr lang="en-US" dirty="0"/>
              <a:t> plugin. It helps to enhance server’s security by enabling the </a:t>
            </a:r>
            <a:r>
              <a:rPr lang="en-US" dirty="0" err="1"/>
              <a:t>validate_password</a:t>
            </a:r>
            <a:r>
              <a:rPr lang="en-US" dirty="0"/>
              <a:t> plugin to enforce strong password policies or by disabling it as needed—</a:t>
            </a:r>
            <a:r>
              <a:rPr lang="en-US" b="1" dirty="0"/>
              <a:t>all without requiring a server restart</a:t>
            </a:r>
            <a:r>
              <a:rPr lang="en-US" dirty="0"/>
              <a:t>. Previously, plugin management was limited to the platform, but now it is possible to take control, tailoring MySQL environment to meet specific requirements. </a:t>
            </a:r>
          </a:p>
          <a:p>
            <a:pPr algn="just"/>
            <a:r>
              <a:rPr lang="en-US" dirty="0"/>
              <a:t>This release simplifies security configuration, making it easier to enforce compliance and protect data..</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2"/>
              </a:rPr>
              <a:t>Enhanced Server Audit for Azure SQL Database</a:t>
            </a:r>
            <a:endParaRPr lang="en-US" dirty="0"/>
          </a:p>
          <a:p>
            <a:pPr algn="just"/>
            <a:r>
              <a:rPr lang="en-US" dirty="0"/>
              <a:t>MS announced a significant update to the server </a:t>
            </a:r>
            <a:r>
              <a:rPr lang="en-US" b="1" dirty="0"/>
              <a:t>audit feature for Azure SQL Database</a:t>
            </a:r>
            <a:r>
              <a:rPr lang="en-US" dirty="0"/>
              <a:t>. They have re-architected major portions of </a:t>
            </a:r>
            <a:r>
              <a:rPr lang="en-US" b="1" dirty="0"/>
              <a:t>SQL Auditing resulting </a:t>
            </a:r>
            <a:r>
              <a:rPr lang="en-US" dirty="0"/>
              <a:t>in increased availability and reliability of server audits. As an added benefit, they have achieved closer feature alignment with </a:t>
            </a:r>
            <a:r>
              <a:rPr lang="en-US" b="1" dirty="0"/>
              <a:t>SQL Server and Azure SQL Managed Instance</a:t>
            </a:r>
            <a:r>
              <a:rPr lang="en-US" dirty="0"/>
              <a:t>. Database auditing remains unchanged. </a:t>
            </a:r>
          </a:p>
          <a:p>
            <a:pPr algn="just"/>
            <a:r>
              <a:rPr lang="en-US" dirty="0"/>
              <a:t>In the current design when server audit is enabled, it triggers a database level audit and executes one audit session for each database.  </a:t>
            </a:r>
          </a:p>
          <a:p>
            <a:pPr algn="just"/>
            <a:r>
              <a:rPr lang="en-US" dirty="0"/>
              <a:t>With the new architecture, enabling server audit will create one extended event session at the server level that captures audit events for all databases. </a:t>
            </a:r>
          </a:p>
          <a:p>
            <a:pPr algn="just"/>
            <a:r>
              <a:rPr lang="en-US" dirty="0"/>
              <a:t>This optimizes memory and CPU and is consistent with how auditing works in </a:t>
            </a:r>
            <a:r>
              <a:rPr lang="en-US" b="1" dirty="0"/>
              <a:t>SQL Server and Azure SQL Managed Instance</a:t>
            </a:r>
            <a:r>
              <a:rPr lang="en-US" dirty="0"/>
              <a:t>.</a:t>
            </a:r>
          </a:p>
        </p:txBody>
      </p:sp>
      <p:pic>
        <p:nvPicPr>
          <p:cNvPr id="3" name="Picture 2">
            <a:extLst>
              <a:ext uri="{FF2B5EF4-FFF2-40B4-BE49-F238E27FC236}">
                <a16:creationId xmlns:a16="http://schemas.microsoft.com/office/drawing/2014/main" id="{47A1735D-4889-E7E4-B526-6EBD845FC95B}"/>
              </a:ext>
            </a:extLst>
          </p:cNvPr>
          <p:cNvPicPr>
            <a:picLocks noChangeAspect="1"/>
          </p:cNvPicPr>
          <p:nvPr/>
        </p:nvPicPr>
        <p:blipFill>
          <a:blip r:embed="rId3"/>
          <a:stretch>
            <a:fillRect/>
          </a:stretch>
        </p:blipFill>
        <p:spPr>
          <a:xfrm>
            <a:off x="4572000" y="855080"/>
            <a:ext cx="4412120" cy="2636592"/>
          </a:xfrm>
          <a:prstGeom prst="rect">
            <a:avLst/>
          </a:prstGeom>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PP: Troubleshoot Disk Performance with Copilot in Azure</a:t>
            </a:r>
            <a:endParaRPr lang="en-US" dirty="0"/>
          </a:p>
          <a:p>
            <a:pPr algn="just"/>
            <a:r>
              <a:rPr lang="en-US" dirty="0"/>
              <a:t>Azure offers a rich variety of disk metrics, </a:t>
            </a:r>
            <a:r>
              <a:rPr lang="en-US" b="1" dirty="0"/>
              <a:t>providing insights into the performance of Virtual Machines (VMs) and disks</a:t>
            </a:r>
            <a:r>
              <a:rPr lang="en-US" dirty="0"/>
              <a:t>. These metrics help diagnose performance issues when application requires higher performance than what have configured for the VMs and disks. </a:t>
            </a:r>
          </a:p>
          <a:p>
            <a:pPr algn="just"/>
            <a:r>
              <a:rPr lang="en-US" dirty="0"/>
              <a:t>Azure Copilot further enhances experience by analyzing these metrics to resolve </a:t>
            </a:r>
            <a:r>
              <a:rPr lang="en-US" b="1" dirty="0"/>
              <a:t>performance issues on your behalf</a:t>
            </a:r>
            <a:r>
              <a:rPr lang="en-US" dirty="0"/>
              <a:t>, along with providing guided recommendations for optimizing VM and disk performance to improve your application's experience. </a:t>
            </a:r>
          </a:p>
          <a:p>
            <a:pPr algn="just"/>
            <a:r>
              <a:rPr lang="en-US" dirty="0"/>
              <a:t>Copilot in Azure analyzes the following disk metrics:</a:t>
            </a:r>
          </a:p>
          <a:p>
            <a:pPr marL="171450" indent="-171450" algn="just">
              <a:buFont typeface="Arial" panose="020B0604020202020204" pitchFamily="34" charset="0"/>
              <a:buChar char="•"/>
            </a:pPr>
            <a:r>
              <a:rPr lang="en-US" dirty="0"/>
              <a:t>Data Disk IOPS Consumed Percentage</a:t>
            </a:r>
          </a:p>
          <a:p>
            <a:pPr marL="171450" indent="-171450" algn="just">
              <a:buFont typeface="Arial" panose="020B0604020202020204" pitchFamily="34" charset="0"/>
              <a:buChar char="•"/>
            </a:pPr>
            <a:r>
              <a:rPr lang="en-US" dirty="0"/>
              <a:t>Data Disk Bandwidth Consumed Percentage</a:t>
            </a:r>
          </a:p>
          <a:p>
            <a:pPr marL="171450" indent="-171450" algn="just">
              <a:buFont typeface="Arial" panose="020B0604020202020204" pitchFamily="34" charset="0"/>
              <a:buChar char="•"/>
            </a:pPr>
            <a:r>
              <a:rPr lang="en-US" dirty="0"/>
              <a:t>OS Disk IOPS Consumed Percentage</a:t>
            </a:r>
          </a:p>
          <a:p>
            <a:pPr marL="171450" indent="-171450" algn="just">
              <a:buFont typeface="Arial" panose="020B0604020202020204" pitchFamily="34" charset="0"/>
              <a:buChar char="•"/>
            </a:pPr>
            <a:r>
              <a:rPr lang="en-US" dirty="0"/>
              <a:t>OS Disk Bandwidth Consumed Percentage</a:t>
            </a:r>
          </a:p>
          <a:p>
            <a:pPr marL="171450" indent="-171450" algn="just">
              <a:buFont typeface="Arial" panose="020B0604020202020204" pitchFamily="34" charset="0"/>
              <a:buChar char="•"/>
            </a:pPr>
            <a:r>
              <a:rPr lang="en-US" dirty="0"/>
              <a:t>VM Cached and </a:t>
            </a:r>
            <a:r>
              <a:rPr lang="en-US" dirty="0" err="1"/>
              <a:t>Uncached</a:t>
            </a:r>
            <a:r>
              <a:rPr lang="en-US" dirty="0"/>
              <a:t> IOPS Consumed Percentage</a:t>
            </a:r>
          </a:p>
          <a:p>
            <a:pPr marL="171450" indent="-171450" algn="just">
              <a:buFont typeface="Arial" panose="020B0604020202020204" pitchFamily="34" charset="0"/>
              <a:buChar char="•"/>
            </a:pPr>
            <a:r>
              <a:rPr lang="en-US" dirty="0"/>
              <a:t>VM Cached and </a:t>
            </a:r>
            <a:r>
              <a:rPr lang="en-US" dirty="0" err="1"/>
              <a:t>Uncached</a:t>
            </a:r>
            <a:r>
              <a:rPr lang="en-US" dirty="0"/>
              <a:t> Bandwidth Percentage</a:t>
            </a:r>
          </a:p>
        </p:txBody>
      </p:sp>
      <p:pic>
        <p:nvPicPr>
          <p:cNvPr id="1026" name="Picture 2" descr="Screenshot of Microsoft Copilot in Azure asking to confirm the timeframe when disk performance issues began.">
            <a:extLst>
              <a:ext uri="{FF2B5EF4-FFF2-40B4-BE49-F238E27FC236}">
                <a16:creationId xmlns:a16="http://schemas.microsoft.com/office/drawing/2014/main" id="{9060B2B8-3256-17DE-89CB-BCDF5C052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473" y="432186"/>
            <a:ext cx="2371618" cy="436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Managing Storage Lifecycle Management with Copilot in Azure</a:t>
            </a:r>
            <a:endParaRPr lang="en-US" dirty="0"/>
          </a:p>
          <a:p>
            <a:pPr algn="just"/>
            <a:r>
              <a:rPr lang="en-US" dirty="0"/>
              <a:t>Copilot in Azure allows to save on costs by tiering blobs that haven't been accessed or modified for a while. In some cases, might even decide to delete those blobs. With Copilot in Azure, can simply automate lifecycle management (LCM) rule authoring, enabling to perform bulk actions on Storage accounts through a natural language interface. This means no more manual rule creation or risk of misconfiguration! </a:t>
            </a:r>
          </a:p>
          <a:p>
            <a:pPr algn="just"/>
            <a:r>
              <a:rPr lang="en-US" dirty="0"/>
              <a:t>To use this capability, simply enter a prompt related to cost management, such as “</a:t>
            </a:r>
            <a:r>
              <a:rPr lang="en-US" b="1" dirty="0"/>
              <a:t>Help me reduce my storage account costs</a:t>
            </a:r>
            <a:r>
              <a:rPr lang="en-US" dirty="0"/>
              <a:t>” or “</a:t>
            </a:r>
            <a:r>
              <a:rPr lang="en-US" b="1" dirty="0"/>
              <a:t>I want to lower my storage costs</a:t>
            </a:r>
            <a:r>
              <a:rPr lang="en-US" dirty="0"/>
              <a:t>.” Copilot will then guide through authoring an LCM rule to help achieve goals. </a:t>
            </a:r>
          </a:p>
          <a:p>
            <a:pPr algn="just"/>
            <a:r>
              <a:rPr lang="en-US" dirty="0"/>
              <a:t>It helps to reduce storage costs, it provides suggestions and helps accomplish bulk tiering by automating lifecycle management rule authoring.</a:t>
            </a:r>
          </a:p>
        </p:txBody>
      </p:sp>
      <p:pic>
        <p:nvPicPr>
          <p:cNvPr id="2050" name="Picture 2" descr="Screenshot of Microsoft Copilot in Azure confirming the action and condition for a storage account lifecycle management rule.">
            <a:extLst>
              <a:ext uri="{FF2B5EF4-FFF2-40B4-BE49-F238E27FC236}">
                <a16:creationId xmlns:a16="http://schemas.microsoft.com/office/drawing/2014/main" id="{74F142A6-0163-513F-43D6-9520D614D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757" y="427540"/>
            <a:ext cx="3191167" cy="428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p:txBody>
          <a:bodyPr/>
          <a:lstStyle/>
          <a:p>
            <a:pPr algn="just"/>
            <a:r>
              <a:rPr lang="en-US" sz="1000" dirty="0">
                <a:hlinkClick r:id="rId2"/>
              </a:rPr>
              <a:t>Announcing the Azure AI RAG </a:t>
            </a:r>
            <a:r>
              <a:rPr lang="en-US" sz="1000" dirty="0" err="1">
                <a:hlinkClick r:id="rId2"/>
              </a:rPr>
              <a:t>Vercel</a:t>
            </a:r>
            <a:r>
              <a:rPr lang="en-US" sz="1000" dirty="0">
                <a:hlinkClick r:id="rId2"/>
              </a:rPr>
              <a:t> Next.JS Template</a:t>
            </a:r>
            <a:endParaRPr lang="en-US" sz="1000" dirty="0"/>
          </a:p>
          <a:p>
            <a:pPr algn="just"/>
            <a:r>
              <a:rPr lang="en-US" sz="1000" dirty="0"/>
              <a:t>MS introduced the Azure AI RAG </a:t>
            </a:r>
            <a:r>
              <a:rPr lang="en-US" sz="1000" dirty="0" err="1"/>
              <a:t>Vercel</a:t>
            </a:r>
            <a:r>
              <a:rPr lang="en-US" sz="1000" dirty="0"/>
              <a:t> Next.JS Template, now available in the </a:t>
            </a:r>
            <a:r>
              <a:rPr lang="en-US" sz="1000" dirty="0" err="1"/>
              <a:t>Vercel</a:t>
            </a:r>
            <a:r>
              <a:rPr lang="en-US" sz="1000" dirty="0"/>
              <a:t> Templates Marketplace. This new template empowers developers to easily deploy </a:t>
            </a:r>
            <a:r>
              <a:rPr lang="en-US" sz="1000" b="1" dirty="0"/>
              <a:t>retrieval-augmented generation (RAG) applications using Azure AI Search </a:t>
            </a:r>
            <a:r>
              <a:rPr lang="en-US" sz="1000" dirty="0"/>
              <a:t>and Azure OpenAI—all with just a few clicks.</a:t>
            </a:r>
          </a:p>
          <a:p>
            <a:pPr marL="171450" indent="-171450" algn="just">
              <a:buFont typeface="Arial" panose="020B0604020202020204" pitchFamily="34" charset="0"/>
              <a:buChar char="•"/>
            </a:pPr>
            <a:r>
              <a:rPr lang="en-US" sz="1000" b="1" dirty="0"/>
              <a:t>One-Click RAG Integration</a:t>
            </a:r>
            <a:r>
              <a:rPr lang="en-US" sz="1000" dirty="0"/>
              <a:t>: Quickly stand up a RAG application that incorporates battle-tested retrieval from Azure AI Search, and advanced modes like Hybrid Search and Semantic Ranking. This lets you ground Azure OpenAI model responses in relevant, up-to-date data with the top-quality candidates.</a:t>
            </a:r>
          </a:p>
          <a:p>
            <a:pPr marL="171450" indent="-171450" algn="just">
              <a:buFont typeface="Arial" panose="020B0604020202020204" pitchFamily="34" charset="0"/>
              <a:buChar char="•"/>
            </a:pPr>
            <a:r>
              <a:rPr lang="en-US" sz="1000" b="1" dirty="0"/>
              <a:t>Fully-Managed AI Stack</a:t>
            </a:r>
            <a:r>
              <a:rPr lang="en-US" sz="1000" dirty="0"/>
              <a:t>: Leverage </a:t>
            </a:r>
            <a:r>
              <a:rPr lang="en-US" sz="1000" dirty="0" err="1"/>
              <a:t>Vercel’s</a:t>
            </a:r>
            <a:r>
              <a:rPr lang="en-US" sz="1000" dirty="0"/>
              <a:t> global hosting platform and the </a:t>
            </a:r>
            <a:r>
              <a:rPr lang="en-US" sz="1000" dirty="0" err="1"/>
              <a:t>Vercel</a:t>
            </a:r>
            <a:r>
              <a:rPr lang="en-US" sz="1000" dirty="0"/>
              <a:t> AI SDK’s Azure provider to run inference and embedding generation on Azure OpenAI.</a:t>
            </a:r>
          </a:p>
          <a:p>
            <a:pPr marL="171450" indent="-171450" algn="just">
              <a:buFont typeface="Arial" panose="020B0604020202020204" pitchFamily="34" charset="0"/>
              <a:buChar char="•"/>
            </a:pPr>
            <a:r>
              <a:rPr lang="en-US" sz="1000" b="1" dirty="0"/>
              <a:t>Modern Web App Foundation</a:t>
            </a:r>
            <a:r>
              <a:rPr lang="en-US" sz="1000" dirty="0"/>
              <a:t>: Built with Next.js and integrate with the </a:t>
            </a:r>
            <a:r>
              <a:rPr lang="en-US" sz="1000" dirty="0" err="1"/>
              <a:t>useChat</a:t>
            </a:r>
            <a:r>
              <a:rPr lang="en-US" sz="1000" dirty="0"/>
              <a:t> hook for real-time streaming responses, this template ensures a smooth user experience. It also includes pre-configuration for Tailwind CSS, and a vector embedding retrieval workflow backed by Azure AI Search.</a:t>
            </a:r>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r>
              <a:rPr lang="en-US" dirty="0">
                <a:hlinkClick r:id="rId3"/>
              </a:rPr>
              <a:t>Troubleshoot File Sync errors with Copilot in Azure </a:t>
            </a:r>
            <a:endParaRPr lang="en-US" dirty="0"/>
          </a:p>
          <a:p>
            <a:pPr algn="just"/>
            <a:r>
              <a:rPr lang="en-US" dirty="0"/>
              <a:t>With Copilot in Azure, it is possible now quickly troubleshoot and resolve common </a:t>
            </a:r>
            <a:r>
              <a:rPr lang="en-US" b="1" dirty="0"/>
              <a:t>Azure File Sync issues</a:t>
            </a:r>
            <a:r>
              <a:rPr lang="en-US" dirty="0"/>
              <a:t>, such as network misconfiguration, incorrect RBAC permissions, or accidental file share deletions. Copilot in Azure detects errors and misconfigurations, provides exact steps to fix them, and can act on your behalf to resolve common errors.  </a:t>
            </a:r>
          </a:p>
          <a:p>
            <a:pPr algn="just"/>
            <a:r>
              <a:rPr lang="en-US" dirty="0"/>
              <a:t>To use this capability, simply enter a prompt related to File Sync such as “Why are my files not syncing?” or “Help me troubleshoot error 0x80C83096.”  </a:t>
            </a:r>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51C19-26D9-F0EC-D258-E03F4480B96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7E32E8D-64A0-E920-A41E-F85F4412591D}"/>
              </a:ext>
            </a:extLst>
          </p:cNvPr>
          <p:cNvSpPr>
            <a:spLocks noGrp="1"/>
          </p:cNvSpPr>
          <p:nvPr>
            <p:ph type="body" sz="quarter" idx="10"/>
          </p:nvPr>
        </p:nvSpPr>
        <p:spPr/>
        <p:txBody>
          <a:bodyPr/>
          <a:lstStyle/>
          <a:p>
            <a:pPr algn="just"/>
            <a:r>
              <a:rPr lang="it-IT" sz="1000" dirty="0">
                <a:hlinkClick r:id="rId2"/>
              </a:rPr>
              <a:t>Codestral 25.01: Mistral's First Code Model in Azure AI Model Catalog</a:t>
            </a:r>
            <a:endParaRPr lang="it-IT" sz="1000" dirty="0"/>
          </a:p>
          <a:p>
            <a:pPr algn="just"/>
            <a:r>
              <a:rPr lang="en-US" sz="1000" dirty="0"/>
              <a:t>Mistral has launched </a:t>
            </a:r>
            <a:r>
              <a:rPr lang="en-US" sz="1000" dirty="0" err="1"/>
              <a:t>Codestral</a:t>
            </a:r>
            <a:r>
              <a:rPr lang="en-US" sz="1000" dirty="0"/>
              <a:t> 25.01, a groundbreaking model explicitly designed for code generation tasks, now available in the Azure AI Model Catalog. With its advanced capabilities, </a:t>
            </a:r>
            <a:r>
              <a:rPr lang="en-US" sz="1000" dirty="0" err="1"/>
              <a:t>Codestral</a:t>
            </a:r>
            <a:r>
              <a:rPr lang="en-US" sz="1000" dirty="0"/>
              <a:t> 25.01 is set to redefine how software developers approach coding, debugging, and building applications.</a:t>
            </a:r>
          </a:p>
          <a:p>
            <a:pPr algn="just"/>
            <a:r>
              <a:rPr lang="en-US" sz="1000" b="1" dirty="0" err="1"/>
              <a:t>Codestral</a:t>
            </a:r>
            <a:r>
              <a:rPr lang="en-US" sz="1000" b="1" dirty="0"/>
              <a:t> 25.01 is a next-generation AI model </a:t>
            </a:r>
            <a:r>
              <a:rPr lang="en-US" sz="1000" dirty="0"/>
              <a:t>tailored for developers. It is designed to seamlessly handle complex code generation tasks while also serving as a conversational assistant for technical queries. With a shared instruction and completion API endpoint, developers can harness the power of AI to: </a:t>
            </a:r>
          </a:p>
          <a:p>
            <a:pPr marL="171450" indent="-171450" algn="just">
              <a:buFont typeface="Arial" panose="020B0604020202020204" pitchFamily="34" charset="0"/>
              <a:buChar char="•"/>
            </a:pPr>
            <a:r>
              <a:rPr lang="en-US" sz="1000" dirty="0"/>
              <a:t>Generate high-quality code snippets. </a:t>
            </a:r>
          </a:p>
          <a:p>
            <a:pPr marL="171450" indent="-171450" algn="just">
              <a:buFont typeface="Arial" panose="020B0604020202020204" pitchFamily="34" charset="0"/>
              <a:buChar char="•"/>
            </a:pPr>
            <a:r>
              <a:rPr lang="en-US" sz="1000" dirty="0"/>
              <a:t>Summarize and document existing code. </a:t>
            </a:r>
          </a:p>
          <a:p>
            <a:pPr marL="171450" indent="-171450" algn="just">
              <a:buFont typeface="Arial" panose="020B0604020202020204" pitchFamily="34" charset="0"/>
              <a:buChar char="•"/>
            </a:pPr>
            <a:r>
              <a:rPr lang="en-US" sz="1000" dirty="0"/>
              <a:t>Translate code between different programming languages. </a:t>
            </a:r>
          </a:p>
          <a:p>
            <a:pPr marL="171450" indent="-171450" algn="just">
              <a:buFont typeface="Arial" panose="020B0604020202020204" pitchFamily="34" charset="0"/>
              <a:buChar char="•"/>
            </a:pPr>
            <a:r>
              <a:rPr lang="en-US" sz="1000" dirty="0"/>
              <a:t>Review, refactor, and debug code efficiently. </a:t>
            </a:r>
          </a:p>
        </p:txBody>
      </p:sp>
      <p:sp>
        <p:nvSpPr>
          <p:cNvPr id="11" name="Title 10">
            <a:extLst>
              <a:ext uri="{FF2B5EF4-FFF2-40B4-BE49-F238E27FC236}">
                <a16:creationId xmlns:a16="http://schemas.microsoft.com/office/drawing/2014/main" id="{3A7A328E-9FAE-90A5-47FC-D76F4B57B99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605F26D-C766-BADD-96A7-69DE7AF10B9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E6A30BB-2292-9F3C-31D8-001F91B8B143}"/>
              </a:ext>
            </a:extLst>
          </p:cNvPr>
          <p:cNvSpPr>
            <a:spLocks noGrp="1"/>
          </p:cNvSpPr>
          <p:nvPr>
            <p:ph type="body" sz="quarter" idx="16"/>
          </p:nvPr>
        </p:nvSpPr>
        <p:spPr>
          <a:xfrm>
            <a:off x="342900" y="855081"/>
            <a:ext cx="3955312" cy="1583320"/>
          </a:xfrm>
        </p:spPr>
        <p:txBody>
          <a:bodyPr/>
          <a:lstStyle/>
          <a:p>
            <a:pPr algn="just"/>
            <a:r>
              <a:rPr lang="en-US" dirty="0">
                <a:hlinkClick r:id="rId3"/>
              </a:rPr>
              <a:t>Microsoft 365 Copilot now available to Viva Insights analysts</a:t>
            </a:r>
            <a:endParaRPr lang="en-US" dirty="0"/>
          </a:p>
          <a:p>
            <a:pPr algn="just"/>
            <a:r>
              <a:rPr lang="en-US" dirty="0"/>
              <a:t>Copilot can help analysts choose a Power BI report or simplify the query creation process by suggesting metrics, filters, and attributes relevant to their analysis. </a:t>
            </a:r>
          </a:p>
          <a:p>
            <a:pPr algn="just"/>
            <a:r>
              <a:rPr lang="en-US" dirty="0"/>
              <a:t>With this new functionality, analysts don’t need to search through a wide array of templates, metrics, attributes, and filters to pick the ones relevant to their analyses. With Copilot, they can now </a:t>
            </a:r>
            <a:r>
              <a:rPr lang="en-US" b="1" dirty="0"/>
              <a:t>just type the query in their own words, and Copilot will do the rest</a:t>
            </a:r>
            <a:r>
              <a:rPr lang="en-US" dirty="0"/>
              <a:t>. </a:t>
            </a:r>
          </a:p>
        </p:txBody>
      </p:sp>
      <p:pic>
        <p:nvPicPr>
          <p:cNvPr id="3" name="Picture 2">
            <a:extLst>
              <a:ext uri="{FF2B5EF4-FFF2-40B4-BE49-F238E27FC236}">
                <a16:creationId xmlns:a16="http://schemas.microsoft.com/office/drawing/2014/main" id="{C0235BDF-0156-A59E-6065-878EF1811793}"/>
              </a:ext>
            </a:extLst>
          </p:cNvPr>
          <p:cNvPicPr>
            <a:picLocks noChangeAspect="1"/>
          </p:cNvPicPr>
          <p:nvPr/>
        </p:nvPicPr>
        <p:blipFill>
          <a:blip r:embed="rId4"/>
          <a:stretch>
            <a:fillRect/>
          </a:stretch>
        </p:blipFill>
        <p:spPr>
          <a:xfrm>
            <a:off x="424681" y="2395423"/>
            <a:ext cx="3791750" cy="2233726"/>
          </a:xfrm>
          <a:prstGeom prst="rect">
            <a:avLst/>
          </a:prstGeom>
        </p:spPr>
      </p:pic>
    </p:spTree>
    <p:extLst>
      <p:ext uri="{BB962C8B-B14F-4D97-AF65-F5344CB8AC3E}">
        <p14:creationId xmlns:p14="http://schemas.microsoft.com/office/powerpoint/2010/main" val="365619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A42BB-AC6C-2AA7-DD8D-F72AA7FFC43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C0F9F86E-2A6D-BDAE-C8EE-EE788A5258D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F72EEE0-19C4-3124-5429-91324F7E9595}"/>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B669D008-31EC-793D-3B56-C9E4F2AE37D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CB4E159-3299-1205-ACAC-F0A50D9B2BFA}"/>
              </a:ext>
            </a:extLst>
          </p:cNvPr>
          <p:cNvSpPr>
            <a:spLocks noGrp="1"/>
          </p:cNvSpPr>
          <p:nvPr>
            <p:ph type="body" sz="quarter" idx="16"/>
          </p:nvPr>
        </p:nvSpPr>
        <p:spPr/>
        <p:txBody>
          <a:bodyPr/>
          <a:lstStyle/>
          <a:p>
            <a:pPr algn="just"/>
            <a:r>
              <a:rPr lang="en-US" dirty="0">
                <a:hlinkClick r:id="rId2"/>
              </a:rPr>
              <a:t>Retirement: Azure AI Image Analysis 4.0 Preview APIs retiring on March 31, 2025</a:t>
            </a:r>
            <a:endParaRPr lang="en-US" dirty="0"/>
          </a:p>
          <a:p>
            <a:pPr algn="just"/>
            <a:r>
              <a:rPr lang="en-US" b="1" dirty="0"/>
              <a:t>On March 31, 2025</a:t>
            </a:r>
            <a:r>
              <a:rPr lang="en-US" dirty="0"/>
              <a:t>, </a:t>
            </a:r>
            <a:r>
              <a:rPr lang="en-US" b="1" dirty="0"/>
              <a:t>the Image Analysis 4.0 Preview APIs will be retired</a:t>
            </a:r>
            <a:r>
              <a:rPr lang="en-US" dirty="0"/>
              <a:t>. Before that date, migrate Azure Image Analysis workloads to the Image Analysis 4.0 GA API. </a:t>
            </a:r>
          </a:p>
          <a:p>
            <a:pPr algn="just"/>
            <a:r>
              <a:rPr lang="en-US" dirty="0"/>
              <a:t>These preview Image Analysis 4.0 APIs will retire on March 31, 2025: </a:t>
            </a:r>
          </a:p>
          <a:p>
            <a:pPr marL="171450" indent="-171450" algn="just">
              <a:buFont typeface="Arial" panose="020B0604020202020204" pitchFamily="34" charset="0"/>
              <a:buChar char="•"/>
            </a:pPr>
            <a:r>
              <a:rPr lang="en-US" dirty="0"/>
              <a:t>2022-07-31-preview </a:t>
            </a:r>
          </a:p>
          <a:p>
            <a:pPr marL="171450" indent="-171450" algn="just">
              <a:buFont typeface="Arial" panose="020B0604020202020204" pitchFamily="34" charset="0"/>
              <a:buChar char="•"/>
            </a:pPr>
            <a:r>
              <a:rPr lang="en-US" dirty="0"/>
              <a:t>2022-10-12-preview </a:t>
            </a:r>
          </a:p>
          <a:p>
            <a:pPr marL="171450" indent="-171450" algn="just">
              <a:buFont typeface="Arial" panose="020B0604020202020204" pitchFamily="34" charset="0"/>
              <a:buChar char="•"/>
            </a:pPr>
            <a:r>
              <a:rPr lang="en-US" dirty="0"/>
              <a:t>2023-02-01-preview </a:t>
            </a:r>
          </a:p>
          <a:p>
            <a:pPr marL="171450" indent="-171450" algn="just">
              <a:buFont typeface="Arial" panose="020B0604020202020204" pitchFamily="34" charset="0"/>
              <a:buChar char="•"/>
            </a:pPr>
            <a:r>
              <a:rPr lang="en-US" dirty="0"/>
              <a:t>2023-04-01-preview </a:t>
            </a:r>
          </a:p>
          <a:p>
            <a:pPr marL="171450" indent="-171450" algn="just">
              <a:buFont typeface="Arial" panose="020B0604020202020204" pitchFamily="34" charset="0"/>
              <a:buChar char="•"/>
            </a:pPr>
            <a:r>
              <a:rPr lang="en-US" dirty="0"/>
              <a:t>2023-07-01-preview </a:t>
            </a:r>
          </a:p>
          <a:p>
            <a:pPr marL="171450" indent="-171450" algn="just">
              <a:buFont typeface="Arial" panose="020B0604020202020204" pitchFamily="34" charset="0"/>
              <a:buChar char="•"/>
            </a:pPr>
            <a:r>
              <a:rPr lang="en-US" dirty="0"/>
              <a:t>v4.0-preview.1 </a:t>
            </a:r>
          </a:p>
        </p:txBody>
      </p:sp>
    </p:spTree>
    <p:extLst>
      <p:ext uri="{BB962C8B-B14F-4D97-AF65-F5344CB8AC3E}">
        <p14:creationId xmlns:p14="http://schemas.microsoft.com/office/powerpoint/2010/main" val="124760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Introducing Azure CLI 1.4.0</a:t>
            </a:r>
            <a:endParaRPr lang="en-US" sz="1000" dirty="0"/>
          </a:p>
          <a:p>
            <a:pPr algn="just"/>
            <a:r>
              <a:rPr lang="en-US" sz="1000" dirty="0"/>
              <a:t>MS announced the release of </a:t>
            </a:r>
            <a:r>
              <a:rPr lang="en-US" sz="1000" b="1" dirty="0"/>
              <a:t>Azure CLI version 1.4.0</a:t>
            </a:r>
            <a:r>
              <a:rPr lang="en-US" sz="1000" dirty="0"/>
              <a:t>, bringing powerful new capabilities of Azure Load Testing to CLI!</a:t>
            </a:r>
          </a:p>
          <a:p>
            <a:pPr marL="171450" indent="-171450" algn="just">
              <a:buFont typeface="Arial" panose="020B0604020202020204" pitchFamily="34" charset="0"/>
              <a:buChar char="•"/>
            </a:pPr>
            <a:r>
              <a:rPr lang="en-US" sz="1000" b="1" dirty="0"/>
              <a:t>Multi-Region Load Testing </a:t>
            </a:r>
            <a:r>
              <a:rPr lang="en-US" sz="1000" dirty="0"/>
              <a:t>- This feature allows you to distribute load across up to eight regions, helping you assess application performance under real-world, distributed traffic scenarios.</a:t>
            </a:r>
          </a:p>
          <a:p>
            <a:pPr marL="171450" indent="-171450" algn="just">
              <a:buFont typeface="Arial" panose="020B0604020202020204" pitchFamily="34" charset="0"/>
              <a:buChar char="•"/>
            </a:pPr>
            <a:r>
              <a:rPr lang="en-US" sz="1000" b="1" dirty="0"/>
              <a:t>Advanced URL Tests </a:t>
            </a:r>
            <a:r>
              <a:rPr lang="en-US" sz="1000" dirty="0"/>
              <a:t>- Easily create and update load tests using URL-based test plans in JSON format, without requiring JMeter scripts.</a:t>
            </a:r>
          </a:p>
          <a:p>
            <a:pPr marL="171450" indent="-171450" algn="just">
              <a:buFont typeface="Arial" panose="020B0604020202020204" pitchFamily="34" charset="0"/>
              <a:buChar char="•"/>
            </a:pPr>
            <a:r>
              <a:rPr lang="en-US" sz="1000" b="1" dirty="0"/>
              <a:t>Test Run Debug Mode </a:t>
            </a:r>
            <a:r>
              <a:rPr lang="en-US" sz="1000" dirty="0"/>
              <a:t>- Debugging complex load tests is now simpler. Use debug mode to get detailed log files for error-free and large-scale testing.</a:t>
            </a:r>
          </a:p>
          <a:p>
            <a:pPr marL="171450" indent="-171450" algn="just">
              <a:buFont typeface="Arial" panose="020B0604020202020204" pitchFamily="34" charset="0"/>
              <a:buChar char="•"/>
            </a:pPr>
            <a:r>
              <a:rPr lang="en-US" sz="1000" b="1" dirty="0"/>
              <a:t>Get Artifacts SAS URL </a:t>
            </a:r>
            <a:r>
              <a:rPr lang="en-US" sz="1000" dirty="0"/>
              <a:t>- Retrieve secure SAS URLs to access test artifacts directly from your storage account.</a:t>
            </a:r>
          </a:p>
          <a:p>
            <a:pPr marL="171450" indent="-171450" algn="just">
              <a:buFont typeface="Arial" panose="020B0604020202020204" pitchFamily="34" charset="0"/>
              <a:buChar char="•"/>
            </a:pPr>
            <a:r>
              <a:rPr lang="en-US" sz="1000" b="1" dirty="0"/>
              <a:t>Convert URL Test to JMX </a:t>
            </a:r>
            <a:r>
              <a:rPr lang="en-US" sz="1000" dirty="0"/>
              <a:t>- Seamlessly convert your URL-based test plans into JMeter-compatible JMX files for advanced test configurations.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Action required: </a:t>
            </a:r>
            <a:r>
              <a:rPr lang="en-US" dirty="0" err="1">
                <a:hlinkClick r:id="rId3"/>
              </a:rPr>
              <a:t>MSOnline</a:t>
            </a:r>
            <a:r>
              <a:rPr lang="en-US" dirty="0">
                <a:hlinkClick r:id="rId3"/>
              </a:rPr>
              <a:t> and </a:t>
            </a:r>
            <a:r>
              <a:rPr lang="en-US" dirty="0" err="1">
                <a:hlinkClick r:id="rId3"/>
              </a:rPr>
              <a:t>AzureAD</a:t>
            </a:r>
            <a:r>
              <a:rPr lang="en-US" dirty="0">
                <a:hlinkClick r:id="rId3"/>
              </a:rPr>
              <a:t> PowerShell retirement - 2025 info and resources</a:t>
            </a:r>
            <a:endParaRPr lang="en-US" dirty="0"/>
          </a:p>
          <a:p>
            <a:pPr marL="171450" indent="-171450" algn="just">
              <a:buFont typeface="Arial" panose="020B0604020202020204" pitchFamily="34" charset="0"/>
              <a:buChar char="•"/>
            </a:pPr>
            <a:r>
              <a:rPr lang="en-US" b="1" dirty="0" err="1"/>
              <a:t>MSOnline</a:t>
            </a:r>
            <a:r>
              <a:rPr lang="en-US" b="1" dirty="0"/>
              <a:t> PowerShell will retire (and stop working)</a:t>
            </a:r>
            <a:r>
              <a:rPr lang="en-US" dirty="0"/>
              <a:t> between early April 2025 and late May 2025.</a:t>
            </a:r>
          </a:p>
          <a:p>
            <a:pPr marL="171450" indent="-171450" algn="just">
              <a:buFont typeface="Arial" panose="020B0604020202020204" pitchFamily="34" charset="0"/>
              <a:buChar char="•"/>
            </a:pPr>
            <a:r>
              <a:rPr lang="en-US" b="1" dirty="0" err="1"/>
              <a:t>AzureAD</a:t>
            </a:r>
            <a:r>
              <a:rPr lang="en-US" b="1" dirty="0"/>
              <a:t> PowerShell will no longer be supported after March 30, 2025, but its retirement will happen after July 1, 2025</a:t>
            </a:r>
            <a:r>
              <a:rPr lang="en-US" dirty="0"/>
              <a:t>. This postponement is to allow you time to finish </a:t>
            </a:r>
            <a:r>
              <a:rPr lang="en-US" dirty="0" err="1"/>
              <a:t>MSOnline</a:t>
            </a:r>
            <a:r>
              <a:rPr lang="en-US" dirty="0"/>
              <a:t> PowerShell migration.</a:t>
            </a:r>
          </a:p>
          <a:p>
            <a:pPr marL="171450" indent="-171450" algn="just">
              <a:buFont typeface="Arial" panose="020B0604020202020204" pitchFamily="34" charset="0"/>
              <a:buChar char="•"/>
            </a:pPr>
            <a:r>
              <a:rPr lang="en-US" b="1" dirty="0"/>
              <a:t>To ensure customer readiness for </a:t>
            </a:r>
            <a:r>
              <a:rPr lang="en-US" b="1" dirty="0" err="1"/>
              <a:t>MSOnline</a:t>
            </a:r>
            <a:r>
              <a:rPr lang="en-US" b="1" dirty="0"/>
              <a:t> PowerShell retirement</a:t>
            </a:r>
            <a:r>
              <a:rPr lang="en-US" dirty="0"/>
              <a:t>, a series of temporary outage tests will occur for all tenants between January and March 2025</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Microsoft Certified: Fabric Data Engineer Associate Certification is GA</a:t>
            </a:r>
            <a:endParaRPr lang="en-US" dirty="0"/>
          </a:p>
          <a:p>
            <a:pPr algn="just"/>
            <a:r>
              <a:rPr lang="en-US" dirty="0"/>
              <a:t>MS announced the general availability of the Microsoft Certified: Fabric Data Engineer Associate Certification and its related Exam DP-700: Implementing Data Engineering Solutions Using Microsoft Fabric.</a:t>
            </a:r>
          </a:p>
          <a:p>
            <a:pPr algn="just"/>
            <a:r>
              <a:rPr lang="en-US" dirty="0"/>
              <a:t>This new certification validates the skills needed to implement and manage analytics solutions using Microsoft Fabric, a unified, AI-powered solution that integrates Power BI, Azure Data Factory, and Azure Synapse Analytics to help you turn raw data into actionable insights. By earning this certification, data engineers can demonstrate their expertise in:</a:t>
            </a:r>
          </a:p>
          <a:p>
            <a:pPr marL="171450" indent="-171450" algn="just">
              <a:buFont typeface="Arial" panose="020B0604020202020204" pitchFamily="34" charset="0"/>
              <a:buChar char="•"/>
            </a:pPr>
            <a:r>
              <a:rPr lang="en-US" dirty="0"/>
              <a:t>Implementing and managing an analytics solution.</a:t>
            </a:r>
          </a:p>
          <a:p>
            <a:pPr marL="171450" indent="-171450" algn="just">
              <a:buFont typeface="Arial" panose="020B0604020202020204" pitchFamily="34" charset="0"/>
              <a:buChar char="•"/>
            </a:pPr>
            <a:r>
              <a:rPr lang="en-US" dirty="0"/>
              <a:t>Ingesting and transforming data.</a:t>
            </a:r>
          </a:p>
          <a:p>
            <a:pPr marL="171450" indent="-171450" algn="just">
              <a:buFont typeface="Arial" panose="020B0604020202020204" pitchFamily="34" charset="0"/>
              <a:buChar char="•"/>
            </a:pPr>
            <a:r>
              <a:rPr lang="en-US" dirty="0"/>
              <a:t>Monitoring and optimizing an analytics solution.</a:t>
            </a:r>
          </a:p>
        </p:txBody>
      </p:sp>
      <p:pic>
        <p:nvPicPr>
          <p:cNvPr id="2" name="Picture 1">
            <a:extLst>
              <a:ext uri="{FF2B5EF4-FFF2-40B4-BE49-F238E27FC236}">
                <a16:creationId xmlns:a16="http://schemas.microsoft.com/office/drawing/2014/main" id="{AAA5EECD-AE53-D9FC-8151-C671C2417051}"/>
              </a:ext>
            </a:extLst>
          </p:cNvPr>
          <p:cNvPicPr>
            <a:picLocks noChangeAspect="1"/>
          </p:cNvPicPr>
          <p:nvPr/>
        </p:nvPicPr>
        <p:blipFill>
          <a:blip r:embed="rId3"/>
          <a:stretch>
            <a:fillRect/>
          </a:stretch>
        </p:blipFill>
        <p:spPr>
          <a:xfrm>
            <a:off x="4572000" y="855080"/>
            <a:ext cx="4174478" cy="2346916"/>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80739"/>
            <a:ext cx="3955312" cy="4134161"/>
          </a:xfrm>
        </p:spPr>
        <p:txBody>
          <a:bodyPr/>
          <a:lstStyle/>
          <a:p>
            <a:pPr algn="just"/>
            <a:r>
              <a:rPr lang="en-US" dirty="0">
                <a:hlinkClick r:id="rId2"/>
              </a:rPr>
              <a:t>GA: WebSocket support in Application Gateway for Containers</a:t>
            </a:r>
            <a:endParaRPr lang="en-US" dirty="0"/>
          </a:p>
          <a:p>
            <a:pPr algn="just"/>
            <a:r>
              <a:rPr lang="en-US" b="1" dirty="0" err="1"/>
              <a:t>WebSockets</a:t>
            </a:r>
            <a:r>
              <a:rPr lang="en-US" dirty="0"/>
              <a:t> established in RFC6455, enable </a:t>
            </a:r>
            <a:r>
              <a:rPr lang="en-US" b="1" dirty="0"/>
              <a:t>two-way communication between a client and server</a:t>
            </a:r>
            <a:r>
              <a:rPr lang="en-US" dirty="0"/>
              <a:t>. Unlike a traditional HTTP or HTTPS request that, </a:t>
            </a:r>
            <a:r>
              <a:rPr lang="en-US" dirty="0" err="1"/>
              <a:t>WebSockets</a:t>
            </a:r>
            <a:r>
              <a:rPr lang="en-US" dirty="0"/>
              <a:t> allow for the browser to establish a connection and receive continuous data from a server, without having to constantly pull the remote server or need to establish multiple connections in both directions (client to server and server to client).</a:t>
            </a:r>
          </a:p>
          <a:p>
            <a:pPr algn="just"/>
            <a:r>
              <a:rPr lang="en-US" dirty="0"/>
              <a:t>Key benefits of WebSocket support in Application Gateway for Containers include: </a:t>
            </a:r>
          </a:p>
          <a:p>
            <a:pPr marL="171450" indent="-171450" algn="just">
              <a:buFont typeface="Arial" panose="020B0604020202020204" pitchFamily="34" charset="0"/>
              <a:buChar char="•"/>
            </a:pPr>
            <a:r>
              <a:rPr lang="en-US" b="1" dirty="0"/>
              <a:t>Bidirectional Communication: </a:t>
            </a:r>
            <a:r>
              <a:rPr lang="en-US" dirty="0"/>
              <a:t>Enable bidirectional data exchange between clients and servers. </a:t>
            </a:r>
          </a:p>
          <a:p>
            <a:pPr marL="171450" indent="-171450" algn="just">
              <a:buFont typeface="Arial" panose="020B0604020202020204" pitchFamily="34" charset="0"/>
              <a:buChar char="•"/>
            </a:pPr>
            <a:r>
              <a:rPr lang="en-US" b="1" dirty="0"/>
              <a:t>Reduced Latency: </a:t>
            </a:r>
            <a:r>
              <a:rPr lang="en-US" dirty="0"/>
              <a:t>Improve the performance of applications with faster data transmission by utilizing full-duplex communication channels over a single TCP connection. </a:t>
            </a:r>
          </a:p>
          <a:p>
            <a:pPr marL="171450" indent="-171450" algn="just">
              <a:buFont typeface="Arial" panose="020B0604020202020204" pitchFamily="34" charset="0"/>
              <a:buChar char="•"/>
            </a:pPr>
            <a:r>
              <a:rPr lang="en-US" b="1" dirty="0"/>
              <a:t>Enhanced User Experience: </a:t>
            </a:r>
            <a:r>
              <a:rPr lang="en-US" dirty="0"/>
              <a:t>Deliver more interactive and engaging applications to your users. </a:t>
            </a:r>
          </a:p>
          <a:p>
            <a:pPr algn="just"/>
            <a:r>
              <a:rPr lang="en-US" dirty="0"/>
              <a:t>NOTE: After a connection is upgraded to WebSocket, as an intermediary/terminating proxy, Application Gateway for Containers will send the data received from the frontend to the backend and vice-versa, without any </a:t>
            </a:r>
            <a:r>
              <a:rPr lang="en-US" b="1" dirty="0"/>
              <a:t>inspection or manipulation capability</a:t>
            </a:r>
            <a:r>
              <a:rPr lang="en-US" dirty="0"/>
              <a:t>. Therefore, any manipulations like Header Rewrites, URL Rewrites, or Overriding Hostname will not apply after establishing a WebSocket connection.</a:t>
            </a:r>
          </a:p>
          <a:p>
            <a:pPr algn="just"/>
            <a:endParaRPr lang="en-US" dirty="0"/>
          </a:p>
          <a:p>
            <a:pPr algn="just"/>
            <a:endParaRPr lang="en-US" dirty="0"/>
          </a:p>
        </p:txBody>
      </p:sp>
      <p:pic>
        <p:nvPicPr>
          <p:cNvPr id="7" name="Picture 6">
            <a:extLst>
              <a:ext uri="{FF2B5EF4-FFF2-40B4-BE49-F238E27FC236}">
                <a16:creationId xmlns:a16="http://schemas.microsoft.com/office/drawing/2014/main" id="{16FA134F-FE19-F86E-53AE-E55B21E267FA}"/>
              </a:ext>
            </a:extLst>
          </p:cNvPr>
          <p:cNvPicPr>
            <a:picLocks noChangeAspect="1"/>
          </p:cNvPicPr>
          <p:nvPr/>
        </p:nvPicPr>
        <p:blipFill>
          <a:blip r:embed="rId3"/>
          <a:stretch>
            <a:fillRect/>
          </a:stretch>
        </p:blipFill>
        <p:spPr>
          <a:xfrm>
            <a:off x="4401090" y="855080"/>
            <a:ext cx="4690844" cy="2342613"/>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Defender for Endpoint extends support to ARM-based Linux servers</a:t>
            </a:r>
            <a:endParaRPr lang="en-US" sz="1000" dirty="0"/>
          </a:p>
          <a:p>
            <a:pPr algn="just"/>
            <a:r>
              <a:rPr lang="en-US" sz="1000" dirty="0"/>
              <a:t>MS announced that </a:t>
            </a:r>
            <a:r>
              <a:rPr lang="en-US" sz="1000" b="1" dirty="0"/>
              <a:t>Microsoft Defender for Endpoint </a:t>
            </a:r>
            <a:r>
              <a:rPr lang="en-US" sz="1000" dirty="0"/>
              <a:t>now supports </a:t>
            </a:r>
            <a:r>
              <a:rPr lang="en-US" sz="1000" b="1" dirty="0"/>
              <a:t>ARM64</a:t>
            </a:r>
            <a:r>
              <a:rPr lang="en-US" sz="1000" dirty="0"/>
              <a:t> based Linux servers in Public Preview.</a:t>
            </a:r>
          </a:p>
          <a:p>
            <a:pPr algn="just"/>
            <a:r>
              <a:rPr lang="en-US" sz="1000" dirty="0"/>
              <a:t>Microsoft Defender for Endpoint for ARM-based Linux servers will support all the capabilities it currently supports on x86_64 processor-based Linux Servers:</a:t>
            </a:r>
          </a:p>
          <a:p>
            <a:pPr marL="171450" indent="-171450" algn="just">
              <a:buFont typeface="Arial" panose="020B0604020202020204" pitchFamily="34" charset="0"/>
              <a:buChar char="•"/>
            </a:pPr>
            <a:r>
              <a:rPr lang="en-US" sz="1000" dirty="0"/>
              <a:t>Antivirus (AV) protection</a:t>
            </a:r>
          </a:p>
          <a:p>
            <a:pPr marL="171450" indent="-171450" algn="just">
              <a:buFont typeface="Arial" panose="020B0604020202020204" pitchFamily="34" charset="0"/>
              <a:buChar char="•"/>
            </a:pPr>
            <a:r>
              <a:rPr lang="en-US" sz="1000" dirty="0"/>
              <a:t>Endpoint Detection and Response (EDR)</a:t>
            </a:r>
          </a:p>
          <a:p>
            <a:pPr marL="171450" indent="-171450" algn="just">
              <a:buFont typeface="Arial" panose="020B0604020202020204" pitchFamily="34" charset="0"/>
              <a:buChar char="•"/>
            </a:pPr>
            <a:r>
              <a:rPr lang="en-US" sz="1000" dirty="0"/>
              <a:t>Vulnerability Management</a:t>
            </a:r>
          </a:p>
          <a:p>
            <a:pPr marL="171450" indent="-171450" algn="just">
              <a:buFont typeface="Arial" panose="020B0604020202020204" pitchFamily="34" charset="0"/>
              <a:buChar char="•"/>
            </a:pPr>
            <a:r>
              <a:rPr lang="en-US" sz="1000" dirty="0"/>
              <a:t>Response Actions</a:t>
            </a:r>
          </a:p>
          <a:p>
            <a:pPr marL="514350" lvl="1" indent="-171450" algn="just">
              <a:buFont typeface="Arial" panose="020B0604020202020204" pitchFamily="34" charset="0"/>
              <a:buChar char="•"/>
            </a:pPr>
            <a:r>
              <a:rPr lang="en-US" sz="1000" dirty="0">
                <a:latin typeface="+mj-lt"/>
              </a:rPr>
              <a:t>Device Isolation</a:t>
            </a:r>
          </a:p>
          <a:p>
            <a:pPr marL="514350" lvl="1" indent="-171450" algn="just">
              <a:buFont typeface="Arial" panose="020B0604020202020204" pitchFamily="34" charset="0"/>
              <a:buChar char="•"/>
            </a:pPr>
            <a:r>
              <a:rPr lang="en-US" sz="1000" dirty="0">
                <a:latin typeface="+mj-lt"/>
              </a:rPr>
              <a:t>Live Response</a:t>
            </a:r>
          </a:p>
          <a:p>
            <a:pPr marL="514350" lvl="1" indent="-171450" algn="just">
              <a:buFont typeface="Arial" panose="020B0604020202020204" pitchFamily="34" charset="0"/>
              <a:buChar char="•"/>
            </a:pPr>
            <a:r>
              <a:rPr lang="en-US" sz="1000" dirty="0">
                <a:latin typeface="+mj-lt"/>
              </a:rPr>
              <a:t>AV Scan</a:t>
            </a:r>
          </a:p>
          <a:p>
            <a:pPr marL="171450" indent="-171450" algn="just">
              <a:buFont typeface="Arial" panose="020B0604020202020204" pitchFamily="34" charset="0"/>
              <a:buChar char="•"/>
            </a:pPr>
            <a:r>
              <a:rPr lang="en-US" sz="1000" dirty="0"/>
              <a:t>Configure policies via Security Settings Management</a:t>
            </a:r>
          </a:p>
          <a:p>
            <a:pPr marL="171450" indent="-171450" algn="just">
              <a:buFont typeface="Arial" panose="020B0604020202020204" pitchFamily="34" charset="0"/>
              <a:buChar char="•"/>
            </a:pPr>
            <a:r>
              <a:rPr lang="en-US" sz="1000" dirty="0"/>
              <a:t>Advanced Hunting</a:t>
            </a:r>
          </a:p>
          <a:p>
            <a:pPr algn="just"/>
            <a:r>
              <a:rPr lang="en-US" sz="1000" dirty="0"/>
              <a:t>List of supported Linux distributions:</a:t>
            </a:r>
          </a:p>
          <a:p>
            <a:pPr marL="171450" indent="-171450" algn="just">
              <a:buFont typeface="Arial" panose="020B0604020202020204" pitchFamily="34" charset="0"/>
              <a:buChar char="•"/>
            </a:pPr>
            <a:r>
              <a:rPr lang="en-US" sz="1000" dirty="0"/>
              <a:t>Ubuntu 20.04 and 22.04</a:t>
            </a:r>
          </a:p>
          <a:p>
            <a:pPr marL="171450" indent="-171450" algn="just">
              <a:buFont typeface="Arial" panose="020B0604020202020204" pitchFamily="34" charset="0"/>
              <a:buChar char="•"/>
            </a:pPr>
            <a:r>
              <a:rPr lang="en-US" sz="1000" dirty="0"/>
              <a:t>Amazon Linux 2 and 2023</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a:t>
            </a:r>
            <a:r>
              <a:rPr lang="en-US" b="0" i="0" dirty="0">
                <a:solidFill>
                  <a:srgbClr val="17253D"/>
                </a:solidFill>
                <a:effectLst/>
                <a:hlinkClick r:id="rId3"/>
              </a:rPr>
              <a:t>Azure Confidential Ledger Achieves SOC 2 Type II Compliance</a:t>
            </a:r>
            <a:endParaRPr lang="en-US" b="0" i="0" dirty="0">
              <a:solidFill>
                <a:srgbClr val="17253D"/>
              </a:solidFill>
              <a:effectLst/>
            </a:endParaRPr>
          </a:p>
          <a:p>
            <a:pPr algn="just"/>
            <a:r>
              <a:rPr lang="en-US" dirty="0"/>
              <a:t>Azure confidential ledger provides a managed and decentralized ledger for data entries backed by </a:t>
            </a:r>
            <a:r>
              <a:rPr lang="en-US" b="1" dirty="0"/>
              <a:t>Blockchain. Azure Confidential Ledger is now SOC 2 Type II compliant. </a:t>
            </a:r>
            <a:r>
              <a:rPr lang="en-US" dirty="0"/>
              <a:t>The SOC 2 Type II certification is a rigorous standard for data security, availability, processing integrity, confidentiality, and privacy. It demonstrates that Azure Confidential Ledger has implemented robust controls and processes to protect customer data.</a:t>
            </a:r>
          </a:p>
          <a:p>
            <a:pPr algn="just"/>
            <a:r>
              <a:rPr lang="en-US" dirty="0"/>
              <a:t>This compliance is part of our ongoing efforts to meet and exceed industry standards, ensuring that customers can confidently use Azure Confidential Ledger for their most sensitive and critical workloads.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AMBA Portal Accelerator is now Generally Available!</a:t>
            </a:r>
            <a:endParaRPr lang="en-US" sz="1000" dirty="0"/>
          </a:p>
          <a:p>
            <a:pPr algn="just"/>
            <a:r>
              <a:rPr lang="en-US" sz="1000" dirty="0"/>
              <a:t>MS introduced AMBA into the ALZ portal experience and with the increased flexibility AMBA-ALZ provided for the preferred action notification types, this introduced a need to provide a post ALZ-AMBA Portal to accommodate those notification types that required an existing resource (Azure Function, Event Hub, and Logic App) and in the case of deploying ALZ possibly for the first time these resources may not be present.</a:t>
            </a:r>
          </a:p>
          <a:p>
            <a:pPr algn="just"/>
            <a:r>
              <a:rPr lang="en-US" sz="1000" dirty="0"/>
              <a:t>The AMBA-ALZ Portal Accelerator is designed to simplify the process of setting up baseline alerts, helping boost observability maturity in Azure environment with minimal effort or expertise. It is possible to set up alerts faster and with more confidence.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17660"/>
          </a:xfrm>
        </p:spPr>
        <p:txBody>
          <a:bodyPr/>
          <a:lstStyle/>
          <a:p>
            <a:pPr algn="just"/>
            <a:r>
              <a:rPr lang="en-US" dirty="0">
                <a:hlinkClick r:id="rId3"/>
              </a:rPr>
              <a:t>PP: Collect Azure Container Storage metrics with Azure Monitor Managed Service for Prometheus </a:t>
            </a:r>
            <a:endParaRPr lang="en-US" dirty="0"/>
          </a:p>
          <a:p>
            <a:pPr algn="just"/>
            <a:r>
              <a:rPr lang="en-US" dirty="0"/>
              <a:t>Azure Container Storage is a cloud-based volume management, deployment and orchestration service and works with Azure Kubernetes Service (AKS) to effectively scale across storage services while providing a cost-effective, container-native experience.   </a:t>
            </a:r>
          </a:p>
          <a:p>
            <a:pPr algn="just"/>
            <a:r>
              <a:rPr lang="en-US" dirty="0"/>
              <a:t>Customers using Azure Container Storage (</a:t>
            </a:r>
            <a:r>
              <a:rPr lang="en-US" dirty="0" err="1"/>
              <a:t>ACStor</a:t>
            </a:r>
            <a:r>
              <a:rPr lang="en-US" dirty="0"/>
              <a:t>) on AKS clusters can now collect storage pool and disk metrics with Azure Monitor Managed Service for Prometheus and view/query metrics in Azure Managed Grafana.   </a:t>
            </a:r>
          </a:p>
          <a:p>
            <a:pPr marL="171450" indent="-171450" algn="just">
              <a:buFont typeface="Arial" panose="020B0604020202020204" pitchFamily="34" charset="0"/>
              <a:buChar char="•"/>
            </a:pPr>
            <a:r>
              <a:rPr lang="en-US" dirty="0"/>
              <a:t>The default scrape frequency for all default targets and scrapes is 30 seconds</a:t>
            </a:r>
          </a:p>
        </p:txBody>
      </p:sp>
      <p:pic>
        <p:nvPicPr>
          <p:cNvPr id="2050" name="Picture 2" descr="Screenshot of an Azure Managed Prometheus dashboard and metrics browser.">
            <a:extLst>
              <a:ext uri="{FF2B5EF4-FFF2-40B4-BE49-F238E27FC236}">
                <a16:creationId xmlns:a16="http://schemas.microsoft.com/office/drawing/2014/main" id="{59227EBD-4581-9C6A-FCC1-C43288E55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056" y="2927720"/>
            <a:ext cx="3185517" cy="204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427203"/>
          </a:xfrm>
        </p:spPr>
        <p:txBody>
          <a:bodyPr/>
          <a:lstStyle/>
          <a:p>
            <a:pPr algn="just"/>
            <a:r>
              <a:rPr lang="en-US" sz="1000" dirty="0">
                <a:hlinkClick r:id="rId2"/>
              </a:rPr>
              <a:t>Azure Lab Services - Upcoming maintenance update on February 8, 2025</a:t>
            </a:r>
            <a:endParaRPr lang="en-US" sz="1000" dirty="0"/>
          </a:p>
          <a:p>
            <a:pPr algn="just"/>
            <a:r>
              <a:rPr lang="en-US" sz="1000" dirty="0"/>
              <a:t>On February 8, 2025, MS will be updating </a:t>
            </a:r>
            <a:r>
              <a:rPr lang="en-US" sz="1000" b="1" dirty="0"/>
              <a:t>Lab Account Service between 2:00 PM - 11:00 PM UTC.</a:t>
            </a:r>
          </a:p>
          <a:p>
            <a:pPr algn="just"/>
            <a:r>
              <a:rPr lang="en-US" sz="1000" dirty="0"/>
              <a:t>This maintenance will only affect the Lab Account Service not Lab Plan Service. Please expect downtime for most common operations like create/ update/ delete labs, start/stop virtual machines etc. The Lab Account service will be available after the update. Thank you for your patience.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3114754"/>
          </a:xfrm>
        </p:spPr>
        <p:txBody>
          <a:bodyPr/>
          <a:lstStyle/>
          <a:p>
            <a:pPr algn="just"/>
            <a:r>
              <a:rPr lang="en-US" dirty="0">
                <a:hlinkClick r:id="rId3"/>
              </a:rPr>
              <a:t>GA: App Service session affinity proxy compatibility</a:t>
            </a:r>
            <a:endParaRPr lang="en-US" dirty="0"/>
          </a:p>
          <a:p>
            <a:pPr algn="just"/>
            <a:r>
              <a:rPr lang="en-US" dirty="0"/>
              <a:t>In multiple-instance deployments, session affinity ensures that client requests are routed to the same instance for </a:t>
            </a:r>
            <a:r>
              <a:rPr lang="en-US" b="1" dirty="0"/>
              <a:t>the life of the session</a:t>
            </a:r>
            <a:r>
              <a:rPr lang="en-US" dirty="0"/>
              <a:t>. Session affinity can be configured to </a:t>
            </a:r>
            <a:r>
              <a:rPr lang="en-US" b="1" dirty="0"/>
              <a:t>adapt the cookie domain </a:t>
            </a:r>
            <a:r>
              <a:rPr lang="en-US" dirty="0"/>
              <a:t>to </a:t>
            </a:r>
            <a:r>
              <a:rPr lang="en-US" b="1" dirty="0"/>
              <a:t>the incoming header from reverse proxy</a:t>
            </a:r>
            <a:r>
              <a:rPr lang="en-US" dirty="0"/>
              <a:t>. By configuring session affinity proxy to true, session affinity looks </a:t>
            </a:r>
            <a:r>
              <a:rPr lang="en-US" b="1" dirty="0"/>
              <a:t>for X-Original-Host</a:t>
            </a:r>
            <a:r>
              <a:rPr lang="en-US" dirty="0"/>
              <a:t> or </a:t>
            </a:r>
            <a:r>
              <a:rPr lang="en-US" b="1" dirty="0"/>
              <a:t>X-Forwarded-Host</a:t>
            </a:r>
            <a:r>
              <a:rPr lang="en-US" dirty="0"/>
              <a:t> and adapt the cookie domain to the domain found in this header. As a recommended practice when enabling session affinity proxy, you should configure access restrictions on the site to ensure that traffic is coming from reverse proxy.</a:t>
            </a:r>
          </a:p>
          <a:p>
            <a:pPr algn="just"/>
            <a:r>
              <a:rPr lang="en-US" dirty="0"/>
              <a:t>The new session affinity proxy setting allows to adapt the session affinity cookie to the custom domain used by a reverse proxy when calling the App Service app using the default host name</a:t>
            </a:r>
          </a:p>
          <a:p>
            <a:pPr algn="just"/>
            <a:endParaRPr lang="en-US" dirty="0"/>
          </a:p>
          <a:p>
            <a:pPr algn="just"/>
            <a:r>
              <a:rPr lang="en-US" b="0" i="0" dirty="0" err="1">
                <a:solidFill>
                  <a:srgbClr val="569CD6"/>
                </a:solidFill>
                <a:effectLst/>
                <a:latin typeface="SFMono-Regular"/>
              </a:rPr>
              <a:t>az</a:t>
            </a:r>
            <a:r>
              <a:rPr lang="en-US" b="0" i="0" dirty="0">
                <a:solidFill>
                  <a:srgbClr val="569CD6"/>
                </a:solidFill>
                <a:effectLst/>
                <a:latin typeface="SFMono-Regular"/>
              </a:rPr>
              <a:t> resource update </a:t>
            </a:r>
            <a:r>
              <a:rPr lang="en-US" b="0" i="0" dirty="0">
                <a:solidFill>
                  <a:srgbClr val="01CFFF"/>
                </a:solidFill>
                <a:effectLst/>
                <a:latin typeface="SFMono-Regular"/>
              </a:rPr>
              <a:t>--resource-group</a:t>
            </a:r>
            <a:r>
              <a:rPr lang="en-US" b="0" i="0" dirty="0">
                <a:solidFill>
                  <a:srgbClr val="E6E6E6"/>
                </a:solidFill>
                <a:effectLst/>
                <a:latin typeface="SFMono-Regular"/>
              </a:rPr>
              <a:t> </a:t>
            </a:r>
            <a:r>
              <a:rPr lang="en-US" b="0" i="0" dirty="0" err="1">
                <a:effectLst/>
                <a:latin typeface="SFMono-Regular"/>
              </a:rPr>
              <a:t>myRG</a:t>
            </a:r>
            <a:r>
              <a:rPr lang="en-US" b="0" i="0" dirty="0">
                <a:solidFill>
                  <a:srgbClr val="E6E6E6"/>
                </a:solidFill>
                <a:effectLst/>
                <a:latin typeface="SFMono-Regular"/>
              </a:rPr>
              <a:t> </a:t>
            </a:r>
            <a:r>
              <a:rPr lang="en-US" b="0" i="0" dirty="0">
                <a:solidFill>
                  <a:srgbClr val="01CFFF"/>
                </a:solidFill>
                <a:effectLst/>
                <a:latin typeface="SFMono-Regular"/>
              </a:rPr>
              <a:t>--name</a:t>
            </a:r>
            <a:r>
              <a:rPr lang="en-US" b="0" i="0" dirty="0">
                <a:solidFill>
                  <a:srgbClr val="E6E6E6"/>
                </a:solidFill>
                <a:effectLst/>
                <a:latin typeface="SFMono-Regular"/>
              </a:rPr>
              <a:t> </a:t>
            </a:r>
            <a:r>
              <a:rPr lang="en-US" b="0" i="0" dirty="0" err="1">
                <a:effectLst/>
                <a:latin typeface="SFMono-Regular"/>
              </a:rPr>
              <a:t>myWebApp</a:t>
            </a:r>
            <a:r>
              <a:rPr lang="en-US" b="0" i="0" dirty="0">
                <a:solidFill>
                  <a:srgbClr val="E6E6E6"/>
                </a:solidFill>
                <a:effectLst/>
                <a:latin typeface="SFMono-Regular"/>
              </a:rPr>
              <a:t> </a:t>
            </a:r>
            <a:r>
              <a:rPr lang="en-US" b="0" i="0" dirty="0">
                <a:solidFill>
                  <a:srgbClr val="01CFFF"/>
                </a:solidFill>
                <a:effectLst/>
                <a:latin typeface="SFMono-Regular"/>
              </a:rPr>
              <a:t>--resource-type</a:t>
            </a:r>
            <a:r>
              <a:rPr lang="en-US" b="0" i="0" dirty="0">
                <a:solidFill>
                  <a:srgbClr val="E6E6E6"/>
                </a:solidFill>
                <a:effectLst/>
                <a:latin typeface="SFMono-Regular"/>
              </a:rPr>
              <a:t> </a:t>
            </a:r>
            <a:r>
              <a:rPr lang="en-US" b="0" i="0" dirty="0">
                <a:solidFill>
                  <a:srgbClr val="CE9178"/>
                </a:solidFill>
                <a:effectLst/>
                <a:latin typeface="SFMono-Regular"/>
              </a:rPr>
              <a:t>"</a:t>
            </a:r>
            <a:r>
              <a:rPr lang="en-US" b="0" i="0" dirty="0" err="1">
                <a:solidFill>
                  <a:srgbClr val="CE9178"/>
                </a:solidFill>
                <a:effectLst/>
                <a:latin typeface="SFMono-Regular"/>
              </a:rPr>
              <a:t>Microsoft.Web</a:t>
            </a:r>
            <a:r>
              <a:rPr lang="en-US" b="0" i="0" dirty="0">
                <a:solidFill>
                  <a:srgbClr val="CE9178"/>
                </a:solidFill>
                <a:effectLst/>
                <a:latin typeface="SFMono-Regular"/>
              </a:rPr>
              <a:t>/sites"</a:t>
            </a:r>
            <a:r>
              <a:rPr lang="en-US" b="0" i="0" dirty="0">
                <a:solidFill>
                  <a:srgbClr val="E6E6E6"/>
                </a:solidFill>
                <a:effectLst/>
                <a:latin typeface="SFMono-Regular"/>
              </a:rPr>
              <a:t> </a:t>
            </a:r>
            <a:r>
              <a:rPr lang="en-US" b="0" i="0" dirty="0">
                <a:solidFill>
                  <a:srgbClr val="01CFFF"/>
                </a:solidFill>
                <a:effectLst/>
                <a:latin typeface="SFMono-Regular"/>
              </a:rPr>
              <a:t>--set</a:t>
            </a:r>
            <a:r>
              <a:rPr lang="en-US" b="0" i="0" dirty="0">
                <a:solidFill>
                  <a:srgbClr val="E6E6E6"/>
                </a:solidFill>
                <a:effectLst/>
                <a:latin typeface="SFMono-Regular"/>
              </a:rPr>
              <a:t> </a:t>
            </a:r>
            <a:r>
              <a:rPr lang="en-US" b="0" i="0" dirty="0" err="1">
                <a:effectLst/>
                <a:latin typeface="SFMono-Regular"/>
              </a:rPr>
              <a:t>properties.clientAffinityProxyEnabled</a:t>
            </a:r>
            <a:r>
              <a:rPr lang="en-US" b="0" i="0" dirty="0">
                <a:solidFill>
                  <a:srgbClr val="01CFFF"/>
                </a:solidFill>
                <a:effectLst/>
                <a:latin typeface="SFMono-Regular"/>
              </a:rPr>
              <a:t>=</a:t>
            </a:r>
            <a:r>
              <a:rPr lang="en-US" b="0" i="0" dirty="0">
                <a:solidFill>
                  <a:srgbClr val="569CD6"/>
                </a:solidFill>
                <a:effectLst/>
                <a:latin typeface="SFMono-Regular"/>
              </a:rPr>
              <a:t>true</a:t>
            </a:r>
            <a:endParaRPr lang="en-US" dirty="0"/>
          </a:p>
          <a:p>
            <a:pPr algn="just"/>
            <a:endParaRPr lang="en-US"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1298</TotalTime>
  <Words>3381</Words>
  <Application>Microsoft Office PowerPoint</Application>
  <PresentationFormat>On-screen Show (16:9)</PresentationFormat>
  <Paragraphs>167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Human Sans</vt:lpstr>
      <vt:lpstr>Human Sans Regular</vt:lpstr>
      <vt:lpstr>SFMono-Regular</vt:lpstr>
      <vt:lpstr>Continuum Theme</vt:lpstr>
      <vt:lpstr>Azure Times #147</vt:lpstr>
      <vt:lpstr>PowerPoint Presentation</vt:lpstr>
      <vt:lpstr>Networking Updates</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Databases Updates</vt:lpstr>
      <vt:lpstr>PowerPoint Presentation</vt:lpstr>
      <vt:lpstr>ML &amp; AI &amp; IOT Updates</vt:lpstr>
      <vt:lpstr>ML &amp; AI &amp; IOT Updates</vt:lpstr>
      <vt:lpstr>ML &amp; AI &amp; IOT Updates</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2025-01-19T12:01:38Z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