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045" r:id="rId6"/>
    <p:sldId id="10657" r:id="rId7"/>
    <p:sldId id="2146847046" r:id="rId8"/>
    <p:sldId id="2146847156" r:id="rId9"/>
    <p:sldId id="2146847157" r:id="rId10"/>
    <p:sldId id="2146847158" r:id="rId11"/>
    <p:sldId id="2146847048" r:id="rId12"/>
    <p:sldId id="2146847049" r:id="rId13"/>
    <p:sldId id="2146847159" r:id="rId14"/>
    <p:sldId id="2146847050" r:id="rId15"/>
    <p:sldId id="2146847096" r:id="rId16"/>
    <p:sldId id="2146847134" r:id="rId17"/>
    <p:sldId id="2146847160" r:id="rId18"/>
    <p:sldId id="2146847161" r:id="rId19"/>
    <p:sldId id="2146847052" r:id="rId20"/>
    <p:sldId id="2146847162" r:id="rId21"/>
    <p:sldId id="2146847163" r:id="rId22"/>
    <p:sldId id="2146847054" r:id="rId23"/>
    <p:sldId id="2146847164" r:id="rId24"/>
    <p:sldId id="2146847056" r:id="rId25"/>
    <p:sldId id="2146847165" r:id="rId26"/>
    <p:sldId id="2146847058" r:id="rId27"/>
    <p:sldId id="2146847166" r:id="rId28"/>
    <p:sldId id="2146847167" r:id="rId29"/>
    <p:sldId id="2146847119" r:id="rId30"/>
    <p:sldId id="2146847120" r:id="rId31"/>
    <p:sldId id="2146847168"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156"/>
            <p14:sldId id="2146847157"/>
            <p14:sldId id="2146847158"/>
          </p14:sldIdLst>
        </p14:section>
        <p14:section name="Management &amp; Governance" id="{34181601-6D48-4406-A525-C7B5A12C6C5B}">
          <p14:sldIdLst>
            <p14:sldId id="2146847048"/>
            <p14:sldId id="2146847049"/>
            <p14:sldId id="2146847159"/>
          </p14:sldIdLst>
        </p14:section>
        <p14:section name="Compute" id="{05AA80BB-8802-49AB-8336-A884227CE2F7}">
          <p14:sldIdLst>
            <p14:sldId id="2146847050"/>
            <p14:sldId id="2146847096"/>
            <p14:sldId id="2146847134"/>
            <p14:sldId id="2146847160"/>
            <p14:sldId id="2146847161"/>
          </p14:sldIdLst>
        </p14:section>
        <p14:section name="Storage &amp; Data" id="{1F159046-CE0A-45BC-9D5B-6E6C95980F78}">
          <p14:sldIdLst>
            <p14:sldId id="2146847052"/>
            <p14:sldId id="2146847162"/>
            <p14:sldId id="2146847163"/>
          </p14:sldIdLst>
        </p14:section>
        <p14:section name="Databases" id="{AEAFAE72-AD56-48F3-926B-38BAE269038F}">
          <p14:sldIdLst>
            <p14:sldId id="2146847054"/>
            <p14:sldId id="2146847164"/>
          </p14:sldIdLst>
        </p14:section>
        <p14:section name="Integration" id="{ACBD46A3-6F1C-451B-A154-0A056E0DEFF6}">
          <p14:sldIdLst>
            <p14:sldId id="2146847056"/>
            <p14:sldId id="2146847165"/>
          </p14:sldIdLst>
        </p14:section>
        <p14:section name="ML &amp; AI &amp; IOT" id="{F4E1EAF1-55E9-4CA4-8ADC-28B69C1D66D2}">
          <p14:sldIdLst>
            <p14:sldId id="2146847058"/>
            <p14:sldId id="2146847166"/>
            <p14:sldId id="2146847167"/>
            <p14:sldId id="2146847119"/>
            <p14:sldId id="2146847120"/>
            <p14:sldId id="2146847168"/>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3D431-1069-4D5B-9059-C270607D7ED1}" v="126" dt="2025-02-01T07:20:44.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11" d="100"/>
          <a:sy n="111" d="100"/>
        </p:scale>
        <p:origin x="108" y="55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98C3D431-1069-4D5B-9059-C270607D7ED1}"/>
    <pc:docChg chg="undo custSel addSld delSld modSld modSection">
      <pc:chgData name="Maksim Rotar" userId="8b2649f8-c41a-4916-8e38-ef318e6f2079" providerId="ADAL" clId="{98C3D431-1069-4D5B-9059-C270607D7ED1}" dt="2025-02-01T07:31:27.390" v="837" actId="1076"/>
      <pc:docMkLst>
        <pc:docMk/>
      </pc:docMkLst>
      <pc:sldChg chg="addSp delSp modSp mod modAnim">
        <pc:chgData name="Maksim Rotar" userId="8b2649f8-c41a-4916-8e38-ef318e6f2079" providerId="ADAL" clId="{98C3D431-1069-4D5B-9059-C270607D7ED1}" dt="2025-02-01T07:00:49.364" v="695" actId="478"/>
        <pc:sldMkLst>
          <pc:docMk/>
          <pc:sldMk cId="3658580122" sldId="10657"/>
        </pc:sldMkLst>
        <pc:spChg chg="add del">
          <ac:chgData name="Maksim Rotar" userId="8b2649f8-c41a-4916-8e38-ef318e6f2079" providerId="ADAL" clId="{98C3D431-1069-4D5B-9059-C270607D7ED1}" dt="2025-02-01T04:22:19.138" v="590" actId="22"/>
          <ac:spMkLst>
            <pc:docMk/>
            <pc:sldMk cId="3658580122" sldId="10657"/>
            <ac:spMk id="3" creationId="{46AB97BE-45B1-8D2D-733D-7A1BDD4D2729}"/>
          </ac:spMkLst>
        </pc:spChg>
        <pc:spChg chg="del">
          <ac:chgData name="Maksim Rotar" userId="8b2649f8-c41a-4916-8e38-ef318e6f2079" providerId="ADAL" clId="{98C3D431-1069-4D5B-9059-C270607D7ED1}" dt="2025-02-01T07:00:49.364" v="695" actId="478"/>
          <ac:spMkLst>
            <pc:docMk/>
            <pc:sldMk cId="3658580122" sldId="10657"/>
            <ac:spMk id="12" creationId="{F5D0A865-EAC9-D4DF-765C-2BBCA9EC1F5C}"/>
          </ac:spMkLst>
        </pc:spChg>
        <pc:spChg chg="add del mod">
          <ac:chgData name="Maksim Rotar" userId="8b2649f8-c41a-4916-8e38-ef318e6f2079" providerId="ADAL" clId="{98C3D431-1069-4D5B-9059-C270607D7ED1}" dt="2025-02-01T06:55:12.852" v="693" actId="113"/>
          <ac:spMkLst>
            <pc:docMk/>
            <pc:sldMk cId="3658580122" sldId="10657"/>
            <ac:spMk id="14" creationId="{1DF1A36F-4250-259D-24AE-F82FE69A7F7E}"/>
          </ac:spMkLst>
        </pc:spChg>
      </pc:sldChg>
      <pc:sldChg chg="modSp mod">
        <pc:chgData name="Maksim Rotar" userId="8b2649f8-c41a-4916-8e38-ef318e6f2079" providerId="ADAL" clId="{98C3D431-1069-4D5B-9059-C270607D7ED1}" dt="2025-01-28T18:47:13.696" v="18" actId="20577"/>
        <pc:sldMkLst>
          <pc:docMk/>
          <pc:sldMk cId="44755204" sldId="2142532340"/>
        </pc:sldMkLst>
        <pc:spChg chg="mod">
          <ac:chgData name="Maksim Rotar" userId="8b2649f8-c41a-4916-8e38-ef318e6f2079" providerId="ADAL" clId="{98C3D431-1069-4D5B-9059-C270607D7ED1}" dt="2025-01-28T18:46:45.909" v="2" actId="20577"/>
          <ac:spMkLst>
            <pc:docMk/>
            <pc:sldMk cId="44755204" sldId="2142532340"/>
            <ac:spMk id="2" creationId="{00000000-0000-0000-0000-000000000000}"/>
          </ac:spMkLst>
        </pc:spChg>
        <pc:spChg chg="mod">
          <ac:chgData name="Maksim Rotar" userId="8b2649f8-c41a-4916-8e38-ef318e6f2079" providerId="ADAL" clId="{98C3D431-1069-4D5B-9059-C270607D7ED1}" dt="2025-01-28T18:47:13.696" v="18" actId="20577"/>
          <ac:spMkLst>
            <pc:docMk/>
            <pc:sldMk cId="44755204" sldId="2142532340"/>
            <ac:spMk id="4" creationId="{00000000-0000-0000-0000-000000000000}"/>
          </ac:spMkLst>
        </pc:spChg>
      </pc:sldChg>
      <pc:sldChg chg="addSp modSp mod modAnim">
        <pc:chgData name="Maksim Rotar" userId="8b2649f8-c41a-4916-8e38-ef318e6f2079" providerId="ADAL" clId="{98C3D431-1069-4D5B-9059-C270607D7ED1}" dt="2025-02-01T07:07:46.887" v="736"/>
        <pc:sldMkLst>
          <pc:docMk/>
          <pc:sldMk cId="520864076" sldId="2146847049"/>
        </pc:sldMkLst>
        <pc:spChg chg="mod">
          <ac:chgData name="Maksim Rotar" userId="8b2649f8-c41a-4916-8e38-ef318e6f2079" providerId="ADAL" clId="{98C3D431-1069-4D5B-9059-C270607D7ED1}" dt="2025-01-28T19:07:12.211" v="520" actId="14100"/>
          <ac:spMkLst>
            <pc:docMk/>
            <pc:sldMk cId="520864076" sldId="2146847049"/>
            <ac:spMk id="12" creationId="{F5D0A865-EAC9-D4DF-765C-2BBCA9EC1F5C}"/>
          </ac:spMkLst>
        </pc:spChg>
        <pc:spChg chg="mod">
          <ac:chgData name="Maksim Rotar" userId="8b2649f8-c41a-4916-8e38-ef318e6f2079" providerId="ADAL" clId="{98C3D431-1069-4D5B-9059-C270607D7ED1}" dt="2025-02-01T07:07:37.334" v="733" actId="113"/>
          <ac:spMkLst>
            <pc:docMk/>
            <pc:sldMk cId="520864076" sldId="2146847049"/>
            <ac:spMk id="14" creationId="{1DF1A36F-4250-259D-24AE-F82FE69A7F7E}"/>
          </ac:spMkLst>
        </pc:spChg>
        <pc:picChg chg="add mod">
          <ac:chgData name="Maksim Rotar" userId="8b2649f8-c41a-4916-8e38-ef318e6f2079" providerId="ADAL" clId="{98C3D431-1069-4D5B-9059-C270607D7ED1}" dt="2025-01-28T19:07:19.133" v="523" actId="1076"/>
          <ac:picMkLst>
            <pc:docMk/>
            <pc:sldMk cId="520864076" sldId="2146847049"/>
            <ac:picMk id="3074" creationId="{007F5103-1993-0117-A195-5DF34C9B6D0B}"/>
          </ac:picMkLst>
        </pc:picChg>
      </pc:sldChg>
      <pc:sldChg chg="del">
        <pc:chgData name="Maksim Rotar" userId="8b2649f8-c41a-4916-8e38-ef318e6f2079" providerId="ADAL" clId="{98C3D431-1069-4D5B-9059-C270607D7ED1}" dt="2025-02-01T07:20:53.128" v="836" actId="47"/>
        <pc:sldMkLst>
          <pc:docMk/>
          <pc:sldMk cId="1588418152" sldId="2146847062"/>
        </pc:sldMkLst>
      </pc:sldChg>
      <pc:sldChg chg="addSp delSp modSp del mod">
        <pc:chgData name="Maksim Rotar" userId="8b2649f8-c41a-4916-8e38-ef318e6f2079" providerId="ADAL" clId="{98C3D431-1069-4D5B-9059-C270607D7ED1}" dt="2025-02-01T07:06:09.870" v="730" actId="47"/>
        <pc:sldMkLst>
          <pc:docMk/>
          <pc:sldMk cId="493310561" sldId="2146847089"/>
        </pc:sldMkLst>
        <pc:spChg chg="add mod">
          <ac:chgData name="Maksim Rotar" userId="8b2649f8-c41a-4916-8e38-ef318e6f2079" providerId="ADAL" clId="{98C3D431-1069-4D5B-9059-C270607D7ED1}" dt="2025-02-01T04:39:05.416" v="676" actId="21"/>
          <ac:spMkLst>
            <pc:docMk/>
            <pc:sldMk cId="493310561" sldId="2146847089"/>
            <ac:spMk id="3" creationId="{F0E1DE5B-3154-9800-ABCE-74790CABF0BA}"/>
          </ac:spMkLst>
        </pc:spChg>
        <pc:spChg chg="del mod">
          <ac:chgData name="Maksim Rotar" userId="8b2649f8-c41a-4916-8e38-ef318e6f2079" providerId="ADAL" clId="{98C3D431-1069-4D5B-9059-C270607D7ED1}" dt="2025-02-01T04:39:05.416" v="676" actId="21"/>
          <ac:spMkLst>
            <pc:docMk/>
            <pc:sldMk cId="493310561" sldId="2146847089"/>
            <ac:spMk id="12" creationId="{F5D0A865-EAC9-D4DF-765C-2BBCA9EC1F5C}"/>
          </ac:spMkLst>
        </pc:spChg>
      </pc:sldChg>
      <pc:sldChg chg="addSp delSp modSp mod modAnim">
        <pc:chgData name="Maksim Rotar" userId="8b2649f8-c41a-4916-8e38-ef318e6f2079" providerId="ADAL" clId="{98C3D431-1069-4D5B-9059-C270607D7ED1}" dt="2025-02-01T07:10:29.117" v="769"/>
        <pc:sldMkLst>
          <pc:docMk/>
          <pc:sldMk cId="674135131" sldId="2146847096"/>
        </pc:sldMkLst>
        <pc:spChg chg="mod">
          <ac:chgData name="Maksim Rotar" userId="8b2649f8-c41a-4916-8e38-ef318e6f2079" providerId="ADAL" clId="{98C3D431-1069-4D5B-9059-C270607D7ED1}" dt="2025-02-01T07:10:22.063" v="768" actId="113"/>
          <ac:spMkLst>
            <pc:docMk/>
            <pc:sldMk cId="674135131" sldId="2146847096"/>
            <ac:spMk id="12" creationId="{F5D0A865-EAC9-D4DF-765C-2BBCA9EC1F5C}"/>
          </ac:spMkLst>
        </pc:spChg>
        <pc:spChg chg="mod">
          <ac:chgData name="Maksim Rotar" userId="8b2649f8-c41a-4916-8e38-ef318e6f2079" providerId="ADAL" clId="{98C3D431-1069-4D5B-9059-C270607D7ED1}" dt="2025-02-01T07:09:43.790" v="759" actId="113"/>
          <ac:spMkLst>
            <pc:docMk/>
            <pc:sldMk cId="674135131" sldId="2146847096"/>
            <ac:spMk id="14" creationId="{1DF1A36F-4250-259D-24AE-F82FE69A7F7E}"/>
          </ac:spMkLst>
        </pc:spChg>
        <pc:picChg chg="add del">
          <ac:chgData name="Maksim Rotar" userId="8b2649f8-c41a-4916-8e38-ef318e6f2079" providerId="ADAL" clId="{98C3D431-1069-4D5B-9059-C270607D7ED1}" dt="2025-02-01T07:09:57.737" v="763" actId="22"/>
          <ac:picMkLst>
            <pc:docMk/>
            <pc:sldMk cId="674135131" sldId="2146847096"/>
            <ac:picMk id="3" creationId="{4D461975-409B-12A5-01E3-0A85AB1DA489}"/>
          </ac:picMkLst>
        </pc:picChg>
        <pc:picChg chg="add mod">
          <ac:chgData name="Maksim Rotar" userId="8b2649f8-c41a-4916-8e38-ef318e6f2079" providerId="ADAL" clId="{98C3D431-1069-4D5B-9059-C270607D7ED1}" dt="2025-01-28T18:50:04.059" v="76" actId="1076"/>
          <ac:picMkLst>
            <pc:docMk/>
            <pc:sldMk cId="674135131" sldId="2146847096"/>
            <ac:picMk id="1026" creationId="{0BC48198-EC57-9812-7DA1-3CB5951649EA}"/>
          </ac:picMkLst>
        </pc:picChg>
      </pc:sldChg>
      <pc:sldChg chg="del">
        <pc:chgData name="Maksim Rotar" userId="8b2649f8-c41a-4916-8e38-ef318e6f2079" providerId="ADAL" clId="{98C3D431-1069-4D5B-9059-C270607D7ED1}" dt="2025-02-01T07:12:56.063" v="793" actId="47"/>
        <pc:sldMkLst>
          <pc:docMk/>
          <pc:sldMk cId="3259403169" sldId="2146847100"/>
        </pc:sldMkLst>
      </pc:sldChg>
      <pc:sldChg chg="del">
        <pc:chgData name="Maksim Rotar" userId="8b2649f8-c41a-4916-8e38-ef318e6f2079" providerId="ADAL" clId="{98C3D431-1069-4D5B-9059-C270607D7ED1}" dt="2025-02-01T07:14:06.015" v="804" actId="47"/>
        <pc:sldMkLst>
          <pc:docMk/>
          <pc:sldMk cId="1776979009" sldId="2146847103"/>
        </pc:sldMkLst>
      </pc:sldChg>
      <pc:sldChg chg="del">
        <pc:chgData name="Maksim Rotar" userId="8b2649f8-c41a-4916-8e38-ef318e6f2079" providerId="ADAL" clId="{98C3D431-1069-4D5B-9059-C270607D7ED1}" dt="2025-02-01T07:14:32.851" v="807" actId="47"/>
        <pc:sldMkLst>
          <pc:docMk/>
          <pc:sldMk cId="4065945540" sldId="2146847107"/>
        </pc:sldMkLst>
      </pc:sldChg>
      <pc:sldChg chg="add del">
        <pc:chgData name="Maksim Rotar" userId="8b2649f8-c41a-4916-8e38-ef318e6f2079" providerId="ADAL" clId="{98C3D431-1069-4D5B-9059-C270607D7ED1}" dt="2025-02-01T07:16:45.581" v="824" actId="47"/>
        <pc:sldMkLst>
          <pc:docMk/>
          <pc:sldMk cId="3732754406" sldId="2146847111"/>
        </pc:sldMkLst>
      </pc:sldChg>
      <pc:sldChg chg="del">
        <pc:chgData name="Maksim Rotar" userId="8b2649f8-c41a-4916-8e38-ef318e6f2079" providerId="ADAL" clId="{98C3D431-1069-4D5B-9059-C270607D7ED1}" dt="2025-02-01T07:20:53.128" v="836" actId="47"/>
        <pc:sldMkLst>
          <pc:docMk/>
          <pc:sldMk cId="954020260" sldId="2146847115"/>
        </pc:sldMkLst>
      </pc:sldChg>
      <pc:sldChg chg="addSp modSp mod modAnim">
        <pc:chgData name="Maksim Rotar" userId="8b2649f8-c41a-4916-8e38-ef318e6f2079" providerId="ADAL" clId="{98C3D431-1069-4D5B-9059-C270607D7ED1}" dt="2025-02-01T07:17:01.872" v="827"/>
        <pc:sldMkLst>
          <pc:docMk/>
          <pc:sldMk cId="1921881094" sldId="2146847120"/>
        </pc:sldMkLst>
        <pc:spChg chg="mod">
          <ac:chgData name="Maksim Rotar" userId="8b2649f8-c41a-4916-8e38-ef318e6f2079" providerId="ADAL" clId="{98C3D431-1069-4D5B-9059-C270607D7ED1}" dt="2025-01-28T19:23:29.813" v="587" actId="12"/>
          <ac:spMkLst>
            <pc:docMk/>
            <pc:sldMk cId="1921881094" sldId="2146847120"/>
            <ac:spMk id="12" creationId="{F5D0A865-EAC9-D4DF-765C-2BBCA9EC1F5C}"/>
          </ac:spMkLst>
        </pc:spChg>
        <pc:spChg chg="mod">
          <ac:chgData name="Maksim Rotar" userId="8b2649f8-c41a-4916-8e38-ef318e6f2079" providerId="ADAL" clId="{98C3D431-1069-4D5B-9059-C270607D7ED1}" dt="2025-01-28T19:21:40.560" v="568" actId="12"/>
          <ac:spMkLst>
            <pc:docMk/>
            <pc:sldMk cId="1921881094" sldId="2146847120"/>
            <ac:spMk id="14" creationId="{1DF1A36F-4250-259D-24AE-F82FE69A7F7E}"/>
          </ac:spMkLst>
        </pc:spChg>
        <pc:picChg chg="add mod">
          <ac:chgData name="Maksim Rotar" userId="8b2649f8-c41a-4916-8e38-ef318e6f2079" providerId="ADAL" clId="{98C3D431-1069-4D5B-9059-C270607D7ED1}" dt="2025-01-28T19:21:20.274" v="556" actId="1076"/>
          <ac:picMkLst>
            <pc:docMk/>
            <pc:sldMk cId="1921881094" sldId="2146847120"/>
            <ac:picMk id="3" creationId="{2D919428-844A-DDAE-75E6-D85624B6CBEC}"/>
          </ac:picMkLst>
        </pc:picChg>
        <pc:picChg chg="add mod">
          <ac:chgData name="Maksim Rotar" userId="8b2649f8-c41a-4916-8e38-ef318e6f2079" providerId="ADAL" clId="{98C3D431-1069-4D5B-9059-C270607D7ED1}" dt="2025-01-28T19:21:31.457" v="565" actId="1076"/>
          <ac:picMkLst>
            <pc:docMk/>
            <pc:sldMk cId="1921881094" sldId="2146847120"/>
            <ac:picMk id="5" creationId="{DDBF91F3-F5A0-EE26-135B-73BE044BB011}"/>
          </ac:picMkLst>
        </pc:picChg>
        <pc:picChg chg="add mod">
          <ac:chgData name="Maksim Rotar" userId="8b2649f8-c41a-4916-8e38-ef318e6f2079" providerId="ADAL" clId="{98C3D431-1069-4D5B-9059-C270607D7ED1}" dt="2025-01-28T19:22:43.336" v="575" actId="1076"/>
          <ac:picMkLst>
            <pc:docMk/>
            <pc:sldMk cId="1921881094" sldId="2146847120"/>
            <ac:picMk id="7" creationId="{2A49830B-89D1-2929-DFA3-9DF6D5AAFD9F}"/>
          </ac:picMkLst>
        </pc:picChg>
        <pc:picChg chg="add mod">
          <ac:chgData name="Maksim Rotar" userId="8b2649f8-c41a-4916-8e38-ef318e6f2079" providerId="ADAL" clId="{98C3D431-1069-4D5B-9059-C270607D7ED1}" dt="2025-01-28T19:23:26.811" v="586" actId="1076"/>
          <ac:picMkLst>
            <pc:docMk/>
            <pc:sldMk cId="1921881094" sldId="2146847120"/>
            <ac:picMk id="9" creationId="{4C763F6C-7786-D345-F7AC-C588C417BE40}"/>
          </ac:picMkLst>
        </pc:picChg>
      </pc:sldChg>
      <pc:sldChg chg="del">
        <pc:chgData name="Maksim Rotar" userId="8b2649f8-c41a-4916-8e38-ef318e6f2079" providerId="ADAL" clId="{98C3D431-1069-4D5B-9059-C270607D7ED1}" dt="2025-02-01T07:00:53.524" v="696" actId="47"/>
        <pc:sldMkLst>
          <pc:docMk/>
          <pc:sldMk cId="4268154940" sldId="2146847124"/>
        </pc:sldMkLst>
      </pc:sldChg>
      <pc:sldChg chg="del">
        <pc:chgData name="Maksim Rotar" userId="8b2649f8-c41a-4916-8e38-ef318e6f2079" providerId="ADAL" clId="{98C3D431-1069-4D5B-9059-C270607D7ED1}" dt="2025-02-01T07:00:53.524" v="696" actId="47"/>
        <pc:sldMkLst>
          <pc:docMk/>
          <pc:sldMk cId="1221167503" sldId="2146847125"/>
        </pc:sldMkLst>
      </pc:sldChg>
      <pc:sldChg chg="del">
        <pc:chgData name="Maksim Rotar" userId="8b2649f8-c41a-4916-8e38-ef318e6f2079" providerId="ADAL" clId="{98C3D431-1069-4D5B-9059-C270607D7ED1}" dt="2025-02-01T07:00:53.524" v="696" actId="47"/>
        <pc:sldMkLst>
          <pc:docMk/>
          <pc:sldMk cId="91133868" sldId="2146847126"/>
        </pc:sldMkLst>
      </pc:sldChg>
      <pc:sldChg chg="del">
        <pc:chgData name="Maksim Rotar" userId="8b2649f8-c41a-4916-8e38-ef318e6f2079" providerId="ADAL" clId="{98C3D431-1069-4D5B-9059-C270607D7ED1}" dt="2025-02-01T07:00:53.524" v="696" actId="47"/>
        <pc:sldMkLst>
          <pc:docMk/>
          <pc:sldMk cId="2890623450" sldId="2146847127"/>
        </pc:sldMkLst>
      </pc:sldChg>
      <pc:sldChg chg="del">
        <pc:chgData name="Maksim Rotar" userId="8b2649f8-c41a-4916-8e38-ef318e6f2079" providerId="ADAL" clId="{98C3D431-1069-4D5B-9059-C270607D7ED1}" dt="2025-02-01T07:06:16.245" v="731" actId="47"/>
        <pc:sldMkLst>
          <pc:docMk/>
          <pc:sldMk cId="3107719677" sldId="2146847128"/>
        </pc:sldMkLst>
      </pc:sldChg>
      <pc:sldChg chg="del">
        <pc:chgData name="Maksim Rotar" userId="8b2649f8-c41a-4916-8e38-ef318e6f2079" providerId="ADAL" clId="{98C3D431-1069-4D5B-9059-C270607D7ED1}" dt="2025-02-01T07:06:09.870" v="730" actId="47"/>
        <pc:sldMkLst>
          <pc:docMk/>
          <pc:sldMk cId="1996926435" sldId="2146847129"/>
        </pc:sldMkLst>
      </pc:sldChg>
      <pc:sldChg chg="del">
        <pc:chgData name="Maksim Rotar" userId="8b2649f8-c41a-4916-8e38-ef318e6f2079" providerId="ADAL" clId="{98C3D431-1069-4D5B-9059-C270607D7ED1}" dt="2025-02-01T07:06:09.870" v="730" actId="47"/>
        <pc:sldMkLst>
          <pc:docMk/>
          <pc:sldMk cId="2813364561" sldId="2146847130"/>
        </pc:sldMkLst>
      </pc:sldChg>
      <pc:sldChg chg="del">
        <pc:chgData name="Maksim Rotar" userId="8b2649f8-c41a-4916-8e38-ef318e6f2079" providerId="ADAL" clId="{98C3D431-1069-4D5B-9059-C270607D7ED1}" dt="2025-02-01T07:08:43.584" v="758" actId="47"/>
        <pc:sldMkLst>
          <pc:docMk/>
          <pc:sldMk cId="3089708284" sldId="2146847131"/>
        </pc:sldMkLst>
      </pc:sldChg>
      <pc:sldChg chg="del">
        <pc:chgData name="Maksim Rotar" userId="8b2649f8-c41a-4916-8e38-ef318e6f2079" providerId="ADAL" clId="{98C3D431-1069-4D5B-9059-C270607D7ED1}" dt="2025-02-01T07:08:43.584" v="758" actId="47"/>
        <pc:sldMkLst>
          <pc:docMk/>
          <pc:sldMk cId="2370736212" sldId="2146847132"/>
        </pc:sldMkLst>
      </pc:sldChg>
      <pc:sldChg chg="del">
        <pc:chgData name="Maksim Rotar" userId="8b2649f8-c41a-4916-8e38-ef318e6f2079" providerId="ADAL" clId="{98C3D431-1069-4D5B-9059-C270607D7ED1}" dt="2025-02-01T07:08:43.584" v="758" actId="47"/>
        <pc:sldMkLst>
          <pc:docMk/>
          <pc:sldMk cId="3594889651" sldId="2146847133"/>
        </pc:sldMkLst>
      </pc:sldChg>
      <pc:sldChg chg="addSp delSp modSp mod modAnim">
        <pc:chgData name="Maksim Rotar" userId="8b2649f8-c41a-4916-8e38-ef318e6f2079" providerId="ADAL" clId="{98C3D431-1069-4D5B-9059-C270607D7ED1}" dt="2025-02-01T07:11:02.510" v="774" actId="14100"/>
        <pc:sldMkLst>
          <pc:docMk/>
          <pc:sldMk cId="2553819656" sldId="2146847134"/>
        </pc:sldMkLst>
        <pc:spChg chg="mod">
          <ac:chgData name="Maksim Rotar" userId="8b2649f8-c41a-4916-8e38-ef318e6f2079" providerId="ADAL" clId="{98C3D431-1069-4D5B-9059-C270607D7ED1}" dt="2025-02-01T07:11:02.510" v="774" actId="14100"/>
          <ac:spMkLst>
            <pc:docMk/>
            <pc:sldMk cId="2553819656" sldId="2146847134"/>
            <ac:spMk id="14" creationId="{D5C20627-BF61-394B-61E8-E9F6702CBB52}"/>
          </ac:spMkLst>
        </pc:spChg>
        <pc:picChg chg="add mod">
          <ac:chgData name="Maksim Rotar" userId="8b2649f8-c41a-4916-8e38-ef318e6f2079" providerId="ADAL" clId="{98C3D431-1069-4D5B-9059-C270607D7ED1}" dt="2025-01-28T19:01:44.423" v="332" actId="1076"/>
          <ac:picMkLst>
            <pc:docMk/>
            <pc:sldMk cId="2553819656" sldId="2146847134"/>
            <ac:picMk id="2050" creationId="{3E394F5E-3F12-AA60-1721-ED8D1A9DF940}"/>
          </ac:picMkLst>
        </pc:picChg>
      </pc:sldChg>
      <pc:sldChg chg="del">
        <pc:chgData name="Maksim Rotar" userId="8b2649f8-c41a-4916-8e38-ef318e6f2079" providerId="ADAL" clId="{98C3D431-1069-4D5B-9059-C270607D7ED1}" dt="2025-02-01T07:11:45.339" v="779" actId="47"/>
        <pc:sldMkLst>
          <pc:docMk/>
          <pc:sldMk cId="187353469" sldId="2146847135"/>
        </pc:sldMkLst>
      </pc:sldChg>
      <pc:sldChg chg="del">
        <pc:chgData name="Maksim Rotar" userId="8b2649f8-c41a-4916-8e38-ef318e6f2079" providerId="ADAL" clId="{98C3D431-1069-4D5B-9059-C270607D7ED1}" dt="2025-02-01T07:11:45.339" v="779" actId="47"/>
        <pc:sldMkLst>
          <pc:docMk/>
          <pc:sldMk cId="163932777" sldId="2146847136"/>
        </pc:sldMkLst>
      </pc:sldChg>
      <pc:sldChg chg="del">
        <pc:chgData name="Maksim Rotar" userId="8b2649f8-c41a-4916-8e38-ef318e6f2079" providerId="ADAL" clId="{98C3D431-1069-4D5B-9059-C270607D7ED1}" dt="2025-02-01T07:12:56.063" v="793" actId="47"/>
        <pc:sldMkLst>
          <pc:docMk/>
          <pc:sldMk cId="670539256" sldId="2146847137"/>
        </pc:sldMkLst>
      </pc:sldChg>
      <pc:sldChg chg="del">
        <pc:chgData name="Maksim Rotar" userId="8b2649f8-c41a-4916-8e38-ef318e6f2079" providerId="ADAL" clId="{98C3D431-1069-4D5B-9059-C270607D7ED1}" dt="2025-02-01T07:12:56.063" v="793" actId="47"/>
        <pc:sldMkLst>
          <pc:docMk/>
          <pc:sldMk cId="3507518877" sldId="2146847138"/>
        </pc:sldMkLst>
      </pc:sldChg>
      <pc:sldChg chg="del">
        <pc:chgData name="Maksim Rotar" userId="8b2649f8-c41a-4916-8e38-ef318e6f2079" providerId="ADAL" clId="{98C3D431-1069-4D5B-9059-C270607D7ED1}" dt="2025-02-01T07:12:56.063" v="793" actId="47"/>
        <pc:sldMkLst>
          <pc:docMk/>
          <pc:sldMk cId="2281606630" sldId="2146847139"/>
        </pc:sldMkLst>
      </pc:sldChg>
      <pc:sldChg chg="del">
        <pc:chgData name="Maksim Rotar" userId="8b2649f8-c41a-4916-8e38-ef318e6f2079" providerId="ADAL" clId="{98C3D431-1069-4D5B-9059-C270607D7ED1}" dt="2025-02-01T07:14:06.015" v="804" actId="47"/>
        <pc:sldMkLst>
          <pc:docMk/>
          <pc:sldMk cId="2199866197" sldId="2146847140"/>
        </pc:sldMkLst>
      </pc:sldChg>
      <pc:sldChg chg="del">
        <pc:chgData name="Maksim Rotar" userId="8b2649f8-c41a-4916-8e38-ef318e6f2079" providerId="ADAL" clId="{98C3D431-1069-4D5B-9059-C270607D7ED1}" dt="2025-02-01T07:14:06.015" v="804" actId="47"/>
        <pc:sldMkLst>
          <pc:docMk/>
          <pc:sldMk cId="580018272" sldId="2146847141"/>
        </pc:sldMkLst>
      </pc:sldChg>
      <pc:sldChg chg="del">
        <pc:chgData name="Maksim Rotar" userId="8b2649f8-c41a-4916-8e38-ef318e6f2079" providerId="ADAL" clId="{98C3D431-1069-4D5B-9059-C270607D7ED1}" dt="2025-02-01T07:14:06.015" v="804" actId="47"/>
        <pc:sldMkLst>
          <pc:docMk/>
          <pc:sldMk cId="724845985" sldId="2146847142"/>
        </pc:sldMkLst>
      </pc:sldChg>
      <pc:sldChg chg="del">
        <pc:chgData name="Maksim Rotar" userId="8b2649f8-c41a-4916-8e38-ef318e6f2079" providerId="ADAL" clId="{98C3D431-1069-4D5B-9059-C270607D7ED1}" dt="2025-02-01T07:14:32.851" v="807" actId="47"/>
        <pc:sldMkLst>
          <pc:docMk/>
          <pc:sldMk cId="58293682" sldId="2146847143"/>
        </pc:sldMkLst>
      </pc:sldChg>
      <pc:sldChg chg="del">
        <pc:chgData name="Maksim Rotar" userId="8b2649f8-c41a-4916-8e38-ef318e6f2079" providerId="ADAL" clId="{98C3D431-1069-4D5B-9059-C270607D7ED1}" dt="2025-02-01T07:14:32.851" v="807" actId="47"/>
        <pc:sldMkLst>
          <pc:docMk/>
          <pc:sldMk cId="806284635" sldId="2146847144"/>
        </pc:sldMkLst>
      </pc:sldChg>
      <pc:sldChg chg="del">
        <pc:chgData name="Maksim Rotar" userId="8b2649f8-c41a-4916-8e38-ef318e6f2079" providerId="ADAL" clId="{98C3D431-1069-4D5B-9059-C270607D7ED1}" dt="2025-02-01T07:14:32.851" v="807" actId="47"/>
        <pc:sldMkLst>
          <pc:docMk/>
          <pc:sldMk cId="3871121949" sldId="2146847145"/>
        </pc:sldMkLst>
      </pc:sldChg>
      <pc:sldChg chg="del">
        <pc:chgData name="Maksim Rotar" userId="8b2649f8-c41a-4916-8e38-ef318e6f2079" providerId="ADAL" clId="{98C3D431-1069-4D5B-9059-C270607D7ED1}" dt="2025-02-01T07:16:45.581" v="824" actId="47"/>
        <pc:sldMkLst>
          <pc:docMk/>
          <pc:sldMk cId="586386266" sldId="2146847146"/>
        </pc:sldMkLst>
      </pc:sldChg>
      <pc:sldChg chg="del">
        <pc:chgData name="Maksim Rotar" userId="8b2649f8-c41a-4916-8e38-ef318e6f2079" providerId="ADAL" clId="{98C3D431-1069-4D5B-9059-C270607D7ED1}" dt="2025-02-01T07:16:45.581" v="824" actId="47"/>
        <pc:sldMkLst>
          <pc:docMk/>
          <pc:sldMk cId="3849961994" sldId="2146847147"/>
        </pc:sldMkLst>
      </pc:sldChg>
      <pc:sldChg chg="del">
        <pc:chgData name="Maksim Rotar" userId="8b2649f8-c41a-4916-8e38-ef318e6f2079" providerId="ADAL" clId="{98C3D431-1069-4D5B-9059-C270607D7ED1}" dt="2025-02-01T07:16:45.581" v="824" actId="47"/>
        <pc:sldMkLst>
          <pc:docMk/>
          <pc:sldMk cId="3656198118" sldId="2146847148"/>
        </pc:sldMkLst>
      </pc:sldChg>
      <pc:sldChg chg="add del">
        <pc:chgData name="Maksim Rotar" userId="8b2649f8-c41a-4916-8e38-ef318e6f2079" providerId="ADAL" clId="{98C3D431-1069-4D5B-9059-C270607D7ED1}" dt="2025-02-01T07:16:45.581" v="824" actId="47"/>
        <pc:sldMkLst>
          <pc:docMk/>
          <pc:sldMk cId="1247609815" sldId="2146847149"/>
        </pc:sldMkLst>
      </pc:sldChg>
      <pc:sldChg chg="del">
        <pc:chgData name="Maksim Rotar" userId="8b2649f8-c41a-4916-8e38-ef318e6f2079" providerId="ADAL" clId="{98C3D431-1069-4D5B-9059-C270607D7ED1}" dt="2025-02-01T07:20:48.482" v="835" actId="47"/>
        <pc:sldMkLst>
          <pc:docMk/>
          <pc:sldMk cId="1359911073" sldId="2146847150"/>
        </pc:sldMkLst>
      </pc:sldChg>
      <pc:sldChg chg="del">
        <pc:chgData name="Maksim Rotar" userId="8b2649f8-c41a-4916-8e38-ef318e6f2079" providerId="ADAL" clId="{98C3D431-1069-4D5B-9059-C270607D7ED1}" dt="2025-02-01T07:20:48.482" v="835" actId="47"/>
        <pc:sldMkLst>
          <pc:docMk/>
          <pc:sldMk cId="1082689490" sldId="2146847151"/>
        </pc:sldMkLst>
      </pc:sldChg>
      <pc:sldChg chg="del">
        <pc:chgData name="Maksim Rotar" userId="8b2649f8-c41a-4916-8e38-ef318e6f2079" providerId="ADAL" clId="{98C3D431-1069-4D5B-9059-C270607D7ED1}" dt="2025-02-01T07:20:48.482" v="835" actId="47"/>
        <pc:sldMkLst>
          <pc:docMk/>
          <pc:sldMk cId="2595320244" sldId="2146847152"/>
        </pc:sldMkLst>
      </pc:sldChg>
      <pc:sldChg chg="del">
        <pc:chgData name="Maksim Rotar" userId="8b2649f8-c41a-4916-8e38-ef318e6f2079" providerId="ADAL" clId="{98C3D431-1069-4D5B-9059-C270607D7ED1}" dt="2025-02-01T07:20:53.128" v="836" actId="47"/>
        <pc:sldMkLst>
          <pc:docMk/>
          <pc:sldMk cId="3277490840" sldId="2146847153"/>
        </pc:sldMkLst>
      </pc:sldChg>
      <pc:sldChg chg="del">
        <pc:chgData name="Maksim Rotar" userId="8b2649f8-c41a-4916-8e38-ef318e6f2079" providerId="ADAL" clId="{98C3D431-1069-4D5B-9059-C270607D7ED1}" dt="2025-02-01T07:20:53.128" v="836" actId="47"/>
        <pc:sldMkLst>
          <pc:docMk/>
          <pc:sldMk cId="2384958112" sldId="2146847154"/>
        </pc:sldMkLst>
      </pc:sldChg>
      <pc:sldChg chg="del">
        <pc:chgData name="Maksim Rotar" userId="8b2649f8-c41a-4916-8e38-ef318e6f2079" providerId="ADAL" clId="{98C3D431-1069-4D5B-9059-C270607D7ED1}" dt="2025-02-01T07:20:53.128" v="836" actId="47"/>
        <pc:sldMkLst>
          <pc:docMk/>
          <pc:sldMk cId="602097004" sldId="2146847155"/>
        </pc:sldMkLst>
      </pc:sldChg>
      <pc:sldChg chg="addSp modSp mod modAnim">
        <pc:chgData name="Maksim Rotar" userId="8b2649f8-c41a-4916-8e38-ef318e6f2079" providerId="ADAL" clId="{98C3D431-1069-4D5B-9059-C270607D7ED1}" dt="2025-02-01T07:04:11.204" v="715"/>
        <pc:sldMkLst>
          <pc:docMk/>
          <pc:sldMk cId="3533506834" sldId="2146847156"/>
        </pc:sldMkLst>
        <pc:spChg chg="mod">
          <ac:chgData name="Maksim Rotar" userId="8b2649f8-c41a-4916-8e38-ef318e6f2079" providerId="ADAL" clId="{98C3D431-1069-4D5B-9059-C270607D7ED1}" dt="2025-02-01T07:03:27.902" v="708" actId="14100"/>
          <ac:spMkLst>
            <pc:docMk/>
            <pc:sldMk cId="3533506834" sldId="2146847156"/>
            <ac:spMk id="12" creationId="{F5D0A865-EAC9-D4DF-765C-2BBCA9EC1F5C}"/>
          </ac:spMkLst>
        </pc:spChg>
        <pc:spChg chg="mod">
          <ac:chgData name="Maksim Rotar" userId="8b2649f8-c41a-4916-8e38-ef318e6f2079" providerId="ADAL" clId="{98C3D431-1069-4D5B-9059-C270607D7ED1}" dt="2025-02-01T07:02:37.831" v="701" actId="14100"/>
          <ac:spMkLst>
            <pc:docMk/>
            <pc:sldMk cId="3533506834" sldId="2146847156"/>
            <ac:spMk id="14" creationId="{1DF1A36F-4250-259D-24AE-F82FE69A7F7E}"/>
          </ac:spMkLst>
        </pc:spChg>
        <pc:picChg chg="add mod">
          <ac:chgData name="Maksim Rotar" userId="8b2649f8-c41a-4916-8e38-ef318e6f2079" providerId="ADAL" clId="{98C3D431-1069-4D5B-9059-C270607D7ED1}" dt="2025-02-01T07:02:52.219" v="706" actId="1076"/>
          <ac:picMkLst>
            <pc:docMk/>
            <pc:sldMk cId="3533506834" sldId="2146847156"/>
            <ac:picMk id="3" creationId="{74C5FD1E-2179-C85D-9B5C-749BFD00A1B1}"/>
          </ac:picMkLst>
        </pc:picChg>
      </pc:sldChg>
      <pc:sldChg chg="modSp mod modAnim">
        <pc:chgData name="Maksim Rotar" userId="8b2649f8-c41a-4916-8e38-ef318e6f2079" providerId="ADAL" clId="{98C3D431-1069-4D5B-9059-C270607D7ED1}" dt="2025-02-01T07:05:07.374" v="722"/>
        <pc:sldMkLst>
          <pc:docMk/>
          <pc:sldMk cId="2193085482" sldId="2146847157"/>
        </pc:sldMkLst>
        <pc:spChg chg="mod">
          <ac:chgData name="Maksim Rotar" userId="8b2649f8-c41a-4916-8e38-ef318e6f2079" providerId="ADAL" clId="{98C3D431-1069-4D5B-9059-C270607D7ED1}" dt="2025-02-01T07:04:43.191" v="721" actId="113"/>
          <ac:spMkLst>
            <pc:docMk/>
            <pc:sldMk cId="2193085482" sldId="2146847157"/>
            <ac:spMk id="12" creationId="{F4EFDCEC-74D7-CC9F-3A0E-1009C7BB635B}"/>
          </ac:spMkLst>
        </pc:spChg>
        <pc:spChg chg="mod">
          <ac:chgData name="Maksim Rotar" userId="8b2649f8-c41a-4916-8e38-ef318e6f2079" providerId="ADAL" clId="{98C3D431-1069-4D5B-9059-C270607D7ED1}" dt="2025-02-01T07:03:55.638" v="712" actId="113"/>
          <ac:spMkLst>
            <pc:docMk/>
            <pc:sldMk cId="2193085482" sldId="2146847157"/>
            <ac:spMk id="14" creationId="{6125CF61-DD31-42B7-98F6-ACEF3D4AB8DC}"/>
          </ac:spMkLst>
        </pc:spChg>
      </pc:sldChg>
      <pc:sldChg chg="addSp modSp mod modAnim">
        <pc:chgData name="Maksim Rotar" userId="8b2649f8-c41a-4916-8e38-ef318e6f2079" providerId="ADAL" clId="{98C3D431-1069-4D5B-9059-C270607D7ED1}" dt="2025-02-01T07:05:54.961" v="729" actId="113"/>
        <pc:sldMkLst>
          <pc:docMk/>
          <pc:sldMk cId="1926637223" sldId="2146847158"/>
        </pc:sldMkLst>
        <pc:spChg chg="add mod">
          <ac:chgData name="Maksim Rotar" userId="8b2649f8-c41a-4916-8e38-ef318e6f2079" providerId="ADAL" clId="{98C3D431-1069-4D5B-9059-C270607D7ED1}" dt="2025-02-01T07:05:54.961" v="729" actId="113"/>
          <ac:spMkLst>
            <pc:docMk/>
            <pc:sldMk cId="1926637223" sldId="2146847158"/>
            <ac:spMk id="2" creationId="{F5D0A865-EAC9-D4DF-765C-2BBCA9EC1F5C}"/>
          </ac:spMkLst>
        </pc:spChg>
        <pc:spChg chg="mod">
          <ac:chgData name="Maksim Rotar" userId="8b2649f8-c41a-4916-8e38-ef318e6f2079" providerId="ADAL" clId="{98C3D431-1069-4D5B-9059-C270607D7ED1}" dt="2025-02-01T07:05:38.951" v="727" actId="113"/>
          <ac:spMkLst>
            <pc:docMk/>
            <pc:sldMk cId="1926637223" sldId="2146847158"/>
            <ac:spMk id="14" creationId="{53B30361-210F-0C86-1A80-ECA062F48EE8}"/>
          </ac:spMkLst>
        </pc:spChg>
      </pc:sldChg>
      <pc:sldChg chg="modSp add modAnim">
        <pc:chgData name="Maksim Rotar" userId="8b2649f8-c41a-4916-8e38-ef318e6f2079" providerId="ADAL" clId="{98C3D431-1069-4D5B-9059-C270607D7ED1}" dt="2025-02-01T07:08:14.070" v="757" actId="20577"/>
        <pc:sldMkLst>
          <pc:docMk/>
          <pc:sldMk cId="2055862902" sldId="2146847159"/>
        </pc:sldMkLst>
        <pc:spChg chg="mod">
          <ac:chgData name="Maksim Rotar" userId="8b2649f8-c41a-4916-8e38-ef318e6f2079" providerId="ADAL" clId="{98C3D431-1069-4D5B-9059-C270607D7ED1}" dt="2025-02-01T07:08:14.070" v="757" actId="20577"/>
          <ac:spMkLst>
            <pc:docMk/>
            <pc:sldMk cId="2055862902" sldId="2146847159"/>
            <ac:spMk id="14" creationId="{1DF1A36F-4250-259D-24AE-F82FE69A7F7E}"/>
          </ac:spMkLst>
        </pc:spChg>
      </pc:sldChg>
      <pc:sldChg chg="modSp add modAnim">
        <pc:chgData name="Maksim Rotar" userId="8b2649f8-c41a-4916-8e38-ef318e6f2079" providerId="ADAL" clId="{98C3D431-1069-4D5B-9059-C270607D7ED1}" dt="2025-02-01T07:12:18.388" v="785" actId="113"/>
        <pc:sldMkLst>
          <pc:docMk/>
          <pc:sldMk cId="3957816943" sldId="2146847160"/>
        </pc:sldMkLst>
        <pc:spChg chg="mod">
          <ac:chgData name="Maksim Rotar" userId="8b2649f8-c41a-4916-8e38-ef318e6f2079" providerId="ADAL" clId="{98C3D431-1069-4D5B-9059-C270607D7ED1}" dt="2025-02-01T07:12:18.388" v="785" actId="113"/>
          <ac:spMkLst>
            <pc:docMk/>
            <pc:sldMk cId="3957816943" sldId="2146847160"/>
            <ac:spMk id="12" creationId="{F5D0A865-EAC9-D4DF-765C-2BBCA9EC1F5C}"/>
          </ac:spMkLst>
        </pc:spChg>
        <pc:spChg chg="mod">
          <ac:chgData name="Maksim Rotar" userId="8b2649f8-c41a-4916-8e38-ef318e6f2079" providerId="ADAL" clId="{98C3D431-1069-4D5B-9059-C270607D7ED1}" dt="2025-02-01T07:12:08.560" v="783" actId="113"/>
          <ac:spMkLst>
            <pc:docMk/>
            <pc:sldMk cId="3957816943" sldId="2146847160"/>
            <ac:spMk id="14" creationId="{1DF1A36F-4250-259D-24AE-F82FE69A7F7E}"/>
          </ac:spMkLst>
        </pc:spChg>
      </pc:sldChg>
      <pc:sldChg chg="delSp modSp add mod modAnim">
        <pc:chgData name="Maksim Rotar" userId="8b2649f8-c41a-4916-8e38-ef318e6f2079" providerId="ADAL" clId="{98C3D431-1069-4D5B-9059-C270607D7ED1}" dt="2025-02-01T07:12:34.300" v="787" actId="14100"/>
        <pc:sldMkLst>
          <pc:docMk/>
          <pc:sldMk cId="3465864830" sldId="2146847161"/>
        </pc:sldMkLst>
        <pc:spChg chg="del">
          <ac:chgData name="Maksim Rotar" userId="8b2649f8-c41a-4916-8e38-ef318e6f2079" providerId="ADAL" clId="{98C3D431-1069-4D5B-9059-C270607D7ED1}" dt="2025-02-01T07:11:41.371" v="778" actId="478"/>
          <ac:spMkLst>
            <pc:docMk/>
            <pc:sldMk cId="3465864830" sldId="2146847161"/>
            <ac:spMk id="12" creationId="{E736A2DE-B6FD-C635-9880-42440690A8EF}"/>
          </ac:spMkLst>
        </pc:spChg>
        <pc:spChg chg="mod">
          <ac:chgData name="Maksim Rotar" userId="8b2649f8-c41a-4916-8e38-ef318e6f2079" providerId="ADAL" clId="{98C3D431-1069-4D5B-9059-C270607D7ED1}" dt="2025-02-01T07:12:34.300" v="787" actId="14100"/>
          <ac:spMkLst>
            <pc:docMk/>
            <pc:sldMk cId="3465864830" sldId="2146847161"/>
            <ac:spMk id="14" creationId="{D5C20627-BF61-394B-61E8-E9F6702CBB52}"/>
          </ac:spMkLst>
        </pc:spChg>
      </pc:sldChg>
      <pc:sldChg chg="modSp add modAnim">
        <pc:chgData name="Maksim Rotar" userId="8b2649f8-c41a-4916-8e38-ef318e6f2079" providerId="ADAL" clId="{98C3D431-1069-4D5B-9059-C270607D7ED1}" dt="2025-02-01T07:13:24.136" v="797" actId="113"/>
        <pc:sldMkLst>
          <pc:docMk/>
          <pc:sldMk cId="1241144686" sldId="2146847162"/>
        </pc:sldMkLst>
        <pc:spChg chg="mod">
          <ac:chgData name="Maksim Rotar" userId="8b2649f8-c41a-4916-8e38-ef318e6f2079" providerId="ADAL" clId="{98C3D431-1069-4D5B-9059-C270607D7ED1}" dt="2025-02-01T07:13:24.136" v="797" actId="113"/>
          <ac:spMkLst>
            <pc:docMk/>
            <pc:sldMk cId="1241144686" sldId="2146847162"/>
            <ac:spMk id="12" creationId="{F5D0A865-EAC9-D4DF-765C-2BBCA9EC1F5C}"/>
          </ac:spMkLst>
        </pc:spChg>
        <pc:spChg chg="mod">
          <ac:chgData name="Maksim Rotar" userId="8b2649f8-c41a-4916-8e38-ef318e6f2079" providerId="ADAL" clId="{98C3D431-1069-4D5B-9059-C270607D7ED1}" dt="2025-02-01T07:13:11.821" v="795" actId="113"/>
          <ac:spMkLst>
            <pc:docMk/>
            <pc:sldMk cId="1241144686" sldId="2146847162"/>
            <ac:spMk id="14" creationId="{1DF1A36F-4250-259D-24AE-F82FE69A7F7E}"/>
          </ac:spMkLst>
        </pc:spChg>
      </pc:sldChg>
      <pc:sldChg chg="delSp modSp add mod modAnim">
        <pc:chgData name="Maksim Rotar" userId="8b2649f8-c41a-4916-8e38-ef318e6f2079" providerId="ADAL" clId="{98C3D431-1069-4D5B-9059-C270607D7ED1}" dt="2025-02-01T07:13:30.957" v="798" actId="113"/>
        <pc:sldMkLst>
          <pc:docMk/>
          <pc:sldMk cId="153937761" sldId="2146847163"/>
        </pc:sldMkLst>
        <pc:spChg chg="del">
          <ac:chgData name="Maksim Rotar" userId="8b2649f8-c41a-4916-8e38-ef318e6f2079" providerId="ADAL" clId="{98C3D431-1069-4D5B-9059-C270607D7ED1}" dt="2025-02-01T07:12:51.566" v="792" actId="478"/>
          <ac:spMkLst>
            <pc:docMk/>
            <pc:sldMk cId="153937761" sldId="2146847163"/>
            <ac:spMk id="12" creationId="{0089CA58-5DC8-3994-AD5C-78748D2555F0}"/>
          </ac:spMkLst>
        </pc:spChg>
        <pc:spChg chg="mod">
          <ac:chgData name="Maksim Rotar" userId="8b2649f8-c41a-4916-8e38-ef318e6f2079" providerId="ADAL" clId="{98C3D431-1069-4D5B-9059-C270607D7ED1}" dt="2025-02-01T07:13:30.957" v="798" actId="113"/>
          <ac:spMkLst>
            <pc:docMk/>
            <pc:sldMk cId="153937761" sldId="2146847163"/>
            <ac:spMk id="14" creationId="{B6F37A70-680F-B50D-A1A9-E9D2AE2C922F}"/>
          </ac:spMkLst>
        </pc:spChg>
      </pc:sldChg>
      <pc:sldChg chg="modSp add modAnim">
        <pc:chgData name="Maksim Rotar" userId="8b2649f8-c41a-4916-8e38-ef318e6f2079" providerId="ADAL" clId="{98C3D431-1069-4D5B-9059-C270607D7ED1}" dt="2025-02-01T07:14:01.719" v="803" actId="113"/>
        <pc:sldMkLst>
          <pc:docMk/>
          <pc:sldMk cId="1516921932" sldId="2146847164"/>
        </pc:sldMkLst>
        <pc:spChg chg="mod">
          <ac:chgData name="Maksim Rotar" userId="8b2649f8-c41a-4916-8e38-ef318e6f2079" providerId="ADAL" clId="{98C3D431-1069-4D5B-9059-C270607D7ED1}" dt="2025-02-01T07:14:01.719" v="803" actId="113"/>
          <ac:spMkLst>
            <pc:docMk/>
            <pc:sldMk cId="1516921932" sldId="2146847164"/>
            <ac:spMk id="14" creationId="{1DF1A36F-4250-259D-24AE-F82FE69A7F7E}"/>
          </ac:spMkLst>
        </pc:spChg>
      </pc:sldChg>
      <pc:sldChg chg="modSp add mod modAnim">
        <pc:chgData name="Maksim Rotar" userId="8b2649f8-c41a-4916-8e38-ef318e6f2079" providerId="ADAL" clId="{98C3D431-1069-4D5B-9059-C270607D7ED1}" dt="2025-02-01T07:14:36.565" v="808"/>
        <pc:sldMkLst>
          <pc:docMk/>
          <pc:sldMk cId="2159691869" sldId="2146847165"/>
        </pc:sldMkLst>
        <pc:spChg chg="mod">
          <ac:chgData name="Maksim Rotar" userId="8b2649f8-c41a-4916-8e38-ef318e6f2079" providerId="ADAL" clId="{98C3D431-1069-4D5B-9059-C270607D7ED1}" dt="2025-02-01T07:14:26.559" v="806" actId="113"/>
          <ac:spMkLst>
            <pc:docMk/>
            <pc:sldMk cId="2159691869" sldId="2146847165"/>
            <ac:spMk id="14" creationId="{1DF1A36F-4250-259D-24AE-F82FE69A7F7E}"/>
          </ac:spMkLst>
        </pc:spChg>
      </pc:sldChg>
      <pc:sldChg chg="add del">
        <pc:chgData name="Maksim Rotar" userId="8b2649f8-c41a-4916-8e38-ef318e6f2079" providerId="ADAL" clId="{98C3D431-1069-4D5B-9059-C270607D7ED1}" dt="2025-02-01T04:23:54.738" v="599"/>
        <pc:sldMkLst>
          <pc:docMk/>
          <pc:sldMk cId="466308198" sldId="2146847166"/>
        </pc:sldMkLst>
      </pc:sldChg>
      <pc:sldChg chg="modSp add mod modAnim">
        <pc:chgData name="Maksim Rotar" userId="8b2649f8-c41a-4916-8e38-ef318e6f2079" providerId="ADAL" clId="{98C3D431-1069-4D5B-9059-C270607D7ED1}" dt="2025-02-01T07:15:21.860" v="816"/>
        <pc:sldMkLst>
          <pc:docMk/>
          <pc:sldMk cId="940697969" sldId="2146847166"/>
        </pc:sldMkLst>
        <pc:spChg chg="mod">
          <ac:chgData name="Maksim Rotar" userId="8b2649f8-c41a-4916-8e38-ef318e6f2079" providerId="ADAL" clId="{98C3D431-1069-4D5B-9059-C270607D7ED1}" dt="2025-02-01T07:15:04.335" v="813" actId="113"/>
          <ac:spMkLst>
            <pc:docMk/>
            <pc:sldMk cId="940697969" sldId="2146847166"/>
            <ac:spMk id="12" creationId="{F5D0A865-EAC9-D4DF-765C-2BBCA9EC1F5C}"/>
          </ac:spMkLst>
        </pc:spChg>
        <pc:spChg chg="mod">
          <ac:chgData name="Maksim Rotar" userId="8b2649f8-c41a-4916-8e38-ef318e6f2079" providerId="ADAL" clId="{98C3D431-1069-4D5B-9059-C270607D7ED1}" dt="2025-02-01T07:14:54.122" v="810" actId="113"/>
          <ac:spMkLst>
            <pc:docMk/>
            <pc:sldMk cId="940697969" sldId="2146847166"/>
            <ac:spMk id="14" creationId="{1DF1A36F-4250-259D-24AE-F82FE69A7F7E}"/>
          </ac:spMkLst>
        </pc:spChg>
      </pc:sldChg>
      <pc:sldChg chg="add del">
        <pc:chgData name="Maksim Rotar" userId="8b2649f8-c41a-4916-8e38-ef318e6f2079" providerId="ADAL" clId="{98C3D431-1069-4D5B-9059-C270607D7ED1}" dt="2025-02-01T04:23:54.738" v="599"/>
        <pc:sldMkLst>
          <pc:docMk/>
          <pc:sldMk cId="1839481539" sldId="2146847167"/>
        </pc:sldMkLst>
      </pc:sldChg>
      <pc:sldChg chg="modSp add mod modAnim">
        <pc:chgData name="Maksim Rotar" userId="8b2649f8-c41a-4916-8e38-ef318e6f2079" providerId="ADAL" clId="{98C3D431-1069-4D5B-9059-C270607D7ED1}" dt="2025-02-01T07:16:02.951" v="821"/>
        <pc:sldMkLst>
          <pc:docMk/>
          <pc:sldMk cId="3845567521" sldId="2146847167"/>
        </pc:sldMkLst>
        <pc:spChg chg="mod">
          <ac:chgData name="Maksim Rotar" userId="8b2649f8-c41a-4916-8e38-ef318e6f2079" providerId="ADAL" clId="{98C3D431-1069-4D5B-9059-C270607D7ED1}" dt="2025-02-01T07:15:44.702" v="819" actId="113"/>
          <ac:spMkLst>
            <pc:docMk/>
            <pc:sldMk cId="3845567521" sldId="2146847167"/>
            <ac:spMk id="12" creationId="{2028B91B-AE7C-2437-0508-F4249B752765}"/>
          </ac:spMkLst>
        </pc:spChg>
        <pc:spChg chg="mod">
          <ac:chgData name="Maksim Rotar" userId="8b2649f8-c41a-4916-8e38-ef318e6f2079" providerId="ADAL" clId="{98C3D431-1069-4D5B-9059-C270607D7ED1}" dt="2025-02-01T07:15:39.202" v="818" actId="113"/>
          <ac:spMkLst>
            <pc:docMk/>
            <pc:sldMk cId="3845567521" sldId="2146847167"/>
            <ac:spMk id="14" creationId="{0B331A00-CF62-F468-BCCC-F6840B7358F5}"/>
          </ac:spMkLst>
        </pc:spChg>
      </pc:sldChg>
      <pc:sldChg chg="addSp modSp add mod modAnim">
        <pc:chgData name="Maksim Rotar" userId="8b2649f8-c41a-4916-8e38-ef318e6f2079" providerId="ADAL" clId="{98C3D431-1069-4D5B-9059-C270607D7ED1}" dt="2025-02-01T07:31:27.390" v="837" actId="1076"/>
        <pc:sldMkLst>
          <pc:docMk/>
          <pc:sldMk cId="3026382574" sldId="2146847168"/>
        </pc:sldMkLst>
        <pc:spChg chg="mod">
          <ac:chgData name="Maksim Rotar" userId="8b2649f8-c41a-4916-8e38-ef318e6f2079" providerId="ADAL" clId="{98C3D431-1069-4D5B-9059-C270607D7ED1}" dt="2025-02-01T07:31:27.390" v="837" actId="1076"/>
          <ac:spMkLst>
            <pc:docMk/>
            <pc:sldMk cId="3026382574" sldId="2146847168"/>
            <ac:spMk id="11" creationId="{0A19052D-1C06-3BF6-CD73-31098A5519FB}"/>
          </ac:spMkLst>
        </pc:spChg>
        <pc:spChg chg="mod">
          <ac:chgData name="Maksim Rotar" userId="8b2649f8-c41a-4916-8e38-ef318e6f2079" providerId="ADAL" clId="{98C3D431-1069-4D5B-9059-C270607D7ED1}" dt="2025-02-01T07:20:44.123" v="834" actId="113"/>
          <ac:spMkLst>
            <pc:docMk/>
            <pc:sldMk cId="3026382574" sldId="2146847168"/>
            <ac:spMk id="12" creationId="{F5D0A865-EAC9-D4DF-765C-2BBCA9EC1F5C}"/>
          </ac:spMkLst>
        </pc:spChg>
        <pc:spChg chg="mod">
          <ac:chgData name="Maksim Rotar" userId="8b2649f8-c41a-4916-8e38-ef318e6f2079" providerId="ADAL" clId="{98C3D431-1069-4D5B-9059-C270607D7ED1}" dt="2025-02-01T07:20:30.872" v="832" actId="113"/>
          <ac:spMkLst>
            <pc:docMk/>
            <pc:sldMk cId="3026382574" sldId="2146847168"/>
            <ac:spMk id="14" creationId="{1DF1A36F-4250-259D-24AE-F82FE69A7F7E}"/>
          </ac:spMkLst>
        </pc:spChg>
        <pc:picChg chg="add mod">
          <ac:chgData name="Maksim Rotar" userId="8b2649f8-c41a-4916-8e38-ef318e6f2079" providerId="ADAL" clId="{98C3D431-1069-4D5B-9059-C270607D7ED1}" dt="2025-02-01T04:43:10.628" v="689" actId="1076"/>
          <ac:picMkLst>
            <pc:docMk/>
            <pc:sldMk cId="3026382574" sldId="2146847168"/>
            <ac:picMk id="1026" creationId="{2F414976-4623-DBBB-5CB4-E14EFB7435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ru-ru/updates?id=47688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78571" TargetMode="External"/><Relationship Id="rId2" Type="http://schemas.openxmlformats.org/officeDocument/2006/relationships/hyperlink" Target="https://devblogs.microsoft.com/develop-from-the-cloud/reduce-costs-with-hibernation-in-azure-devtest-labs/"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blogs.microsoft.com/develop-from-the-cloud/unlock-key-capabilities-via-generation-2-vms-in-azure-devtest-lab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blog/integrationsonazureblog/upgrading-logic-apps-standard-to-net-8/4372381" TargetMode="External"/><Relationship Id="rId2" Type="http://schemas.openxmlformats.org/officeDocument/2006/relationships/hyperlink" Target="https://azure.microsoft.com/ru-ru/updates?id=47893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blog/azuredataexplorer/retirement-of-virtual-network-injection-for-azure-data-explorer-extended-to-may-/437267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fabric.microsoft.com/en-US/blog/sql-endpoint-connection-now-available-in-microsoft-fabric-eventhouse-2/" TargetMode="External"/><Relationship Id="rId2" Type="http://schemas.openxmlformats.org/officeDocument/2006/relationships/hyperlink" Target="https://blog.fabric.microsoft.com/en-US/blog/introducing-ownership-takeover-for-fabric-items/"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hyperlink" Target="https://blog.fabric.microsoft.com/en-US/blog/private-preview-of-migration-assistant-for-fabric-datawarehous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echcommunity.microsoft.com/blog/azuresqlblog/shrink-for-azure-sql-database-hyperscale-is-now-generally-available/4371490"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blogs.microsoft.com/azure-sdk/announcing-amqp-v2-stack-engine-support-in-the-azure-messaging-event-hubs-library-for-jav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blog/azure-ai-services-blog/real-time-real-you-announcing-general-availability-of-face-liveness-detection/4370515" TargetMode="External"/><Relationship Id="rId2" Type="http://schemas.openxmlformats.org/officeDocument/2006/relationships/hyperlink" Target="https://techcommunity.microsoft.com/blog/azure-ai-services-blog/microsoft-translator-pro-is-now-generally-available-ga/4371528"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blog/deepseek-r1-is-now-available-on-azure-ai-foundry-and-github/" TargetMode="External"/><Relationship Id="rId2" Type="http://schemas.openxmlformats.org/officeDocument/2006/relationships/hyperlink" Target="https://azure.microsoft.com/en-us/blog/announcing-the-availability-of-the-o3-mini-reasoning-model-in-microsoft-azure-openai-servic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blog/appsonazureblog/new-features-in-azure-container-apps-vs-code-extension/4371027"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hyperlink" Target="https://devblogs.microsoft.com/devops/upcoming-support-lifecycle-milestones-for-older-on-premises-products/" TargetMode="External"/><Relationship Id="rId2" Type="http://schemas.openxmlformats.org/officeDocument/2006/relationships/hyperlink" Target="https://devblogs.microsoft.com/develop-from-the-cloud/automating-developer-environments-with-microsoft-dev-box-and-teams-customizations/"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public-preview-support-for-new-custom-error-pages-in-application-gateway"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blog/microsoft-entra-blog/take-action-by-february-1-azure-ad-graph-is-retiring/4365743" TargetMode="External"/><Relationship Id="rId2" Type="http://schemas.openxmlformats.org/officeDocument/2006/relationships/hyperlink" Target="https://azure.microsoft.com/ru-ru/updates?id=migrating-to-tls-12-with-deprecation-of-outdated-security-protocols"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blog/microsoft-entra-blog/microsoft-entra-powershell-module-now-generally-available/4365718" TargetMode="External"/><Relationship Id="rId2" Type="http://schemas.openxmlformats.org/officeDocument/2006/relationships/hyperlink" Target="https://azure.microsoft.com/ru-ru/updates?id=472065"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blog/microsoftdefendercloudblog/bringing-appsec-and-cloudsec-together-microsoft-defender-for-cloud-integrates-wi/4372366" TargetMode="External"/><Relationship Id="rId2" Type="http://schemas.openxmlformats.org/officeDocument/2006/relationships/hyperlink" Target="https://ourcloudnetwork.com/microsoft-announce-new-people-administrator-role-in-microsoft-entra/?utm_source=rss&amp;utm_medium=rss&amp;utm_campaign=microsoft-announce-new-people-administrator-role-in-microsoft-entr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ru-ru/updates?id=47539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149</a:t>
            </a:r>
            <a:endParaRPr lang="en-US" sz="5400" dirty="0"/>
          </a:p>
        </p:txBody>
      </p:sp>
      <p:sp>
        <p:nvSpPr>
          <p:cNvPr id="4" name="Text Placeholder 3"/>
          <p:cNvSpPr>
            <a:spLocks noGrp="1"/>
          </p:cNvSpPr>
          <p:nvPr>
            <p:ph type="body" sz="quarter" idx="11"/>
          </p:nvPr>
        </p:nvSpPr>
        <p:spPr/>
        <p:txBody>
          <a:bodyPr/>
          <a:lstStyle/>
          <a:p>
            <a:r>
              <a:rPr lang="en-US" spc="300" dirty="0"/>
              <a:t>February 3,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PP: Azure Monitor Integrates Performance Diagnostic for Enhanced VM Troubleshooting</a:t>
            </a:r>
            <a:endParaRPr lang="en-US" dirty="0"/>
          </a:p>
          <a:p>
            <a:pPr algn="just"/>
            <a:r>
              <a:rPr lang="en-US" dirty="0"/>
              <a:t>This integration is now available in </a:t>
            </a:r>
            <a:r>
              <a:rPr lang="en-US" b="1" dirty="0"/>
              <a:t>the VM Overview Monitoring Tab </a:t>
            </a:r>
            <a:r>
              <a:rPr lang="en-US" dirty="0"/>
              <a:t>and VM Insights blade of Azure Monitor, providing a seamless experience that combines monitoring and diagnostics in one place. It is possible to troubleshoot directly within Azure Monitor workflow and easily access continuous and on-demand insights, recommendations, and diagnostics data from Performance Diagnostics for VM performance issues. Available in both continuous and on-demand modes, continuous Performance Diagnostics provides you with actionable insights into high resource usage. This proactive approach to performance management empowers you to swiftly diagnose performance issues as they arise, mitigating downtime and maximizing efficiency.</a:t>
            </a:r>
          </a:p>
        </p:txBody>
      </p:sp>
    </p:spTree>
    <p:extLst>
      <p:ext uri="{BB962C8B-B14F-4D97-AF65-F5344CB8AC3E}">
        <p14:creationId xmlns:p14="http://schemas.microsoft.com/office/powerpoint/2010/main" val="205586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Reduce costs with Hibernation in Azure DevTest Labs</a:t>
            </a:r>
            <a:endParaRPr lang="en-US" sz="1000" dirty="0"/>
          </a:p>
          <a:p>
            <a:pPr algn="just"/>
            <a:r>
              <a:rPr lang="en-US" sz="1000" dirty="0"/>
              <a:t>MS introduced the Hibernation feature for</a:t>
            </a:r>
            <a:r>
              <a:rPr lang="en-US" sz="1000" b="1" dirty="0"/>
              <a:t> virtual machines (VMs) </a:t>
            </a:r>
            <a:r>
              <a:rPr lang="en-US" sz="1000" dirty="0"/>
              <a:t>in </a:t>
            </a:r>
            <a:r>
              <a:rPr lang="en-US" sz="1000" b="1" dirty="0"/>
              <a:t>Azure DevTest Labs.</a:t>
            </a:r>
          </a:p>
          <a:p>
            <a:pPr algn="just"/>
            <a:r>
              <a:rPr lang="en-US" sz="1000" dirty="0"/>
              <a:t>The new Hibernation feature in </a:t>
            </a:r>
            <a:r>
              <a:rPr lang="en-US" sz="1000" b="1" dirty="0"/>
              <a:t>Azure DevTest Labs helps optimize costs by pausing Virtual Machines (VMs)</a:t>
            </a:r>
            <a:r>
              <a:rPr lang="en-US" sz="1000" dirty="0"/>
              <a:t> while preserving their state, making it easy to resume work without losing progress. </a:t>
            </a:r>
          </a:p>
          <a:p>
            <a:pPr algn="just"/>
            <a:r>
              <a:rPr lang="en-US" sz="1000" b="1" dirty="0"/>
              <a:t>Azure DevTest Labs </a:t>
            </a:r>
            <a:r>
              <a:rPr lang="en-US" sz="1000" dirty="0"/>
              <a:t>has traditionally provided capabilities such as shutdown of Virtual Machine, either manually or through scheduling, to help users manage VM costs efficiently. While effective at reducing expenses, the shutdown feature doesn’t maintain the state of applications and processes between VM sessions. That’s where the new hibernation feature fills the gap — enabling VMs to pause while preserving their memory contents, so it is possible to pick up right where it is left off without reconfiguring or restarting.</a:t>
            </a:r>
          </a:p>
          <a:p>
            <a:pPr algn="just"/>
            <a:r>
              <a:rPr lang="en-US" sz="1000" dirty="0"/>
              <a:t>When you hibernate a machine, </a:t>
            </a:r>
            <a:r>
              <a:rPr lang="en-US" sz="1000" b="1" dirty="0"/>
              <a:t>Azure stores the memory contents of the VM </a:t>
            </a:r>
            <a:r>
              <a:rPr lang="en-US" sz="1000" dirty="0"/>
              <a:t>in the OS disk and then deallocates the VM. When the VM is started again from its hibernated state, the memory contents are transferred from the OS disk back into memory. Once a VM is placed in a hibernated state, you aren’t charged for the compute cost of the VM, just like how you aren’t charged for it in a stopped (deallocated) state. You’re only charged for the storage (OS disk, data disks) and networking resources (IPs, etc.) attached to the VM.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40520"/>
          </a:xfrm>
        </p:spPr>
        <p:txBody>
          <a:bodyPr/>
          <a:lstStyle/>
          <a:p>
            <a:pPr algn="just"/>
            <a:r>
              <a:rPr lang="en-US" dirty="0">
                <a:hlinkClick r:id="rId3"/>
              </a:rPr>
              <a:t>GA: Azure Red Hat OpenShift in Spain Central</a:t>
            </a:r>
            <a:endParaRPr lang="en-US" dirty="0"/>
          </a:p>
          <a:p>
            <a:pPr algn="just"/>
            <a:r>
              <a:rPr lang="en-US" dirty="0"/>
              <a:t>Azure Red Hat OpenShift is now available in </a:t>
            </a:r>
            <a:r>
              <a:rPr lang="en-US" b="1" dirty="0"/>
              <a:t>Spain Central region. </a:t>
            </a:r>
            <a:r>
              <a:rPr lang="en-US" dirty="0"/>
              <a:t>This strategic expansion strengthens multi-region deployment options across Europe, enabling enhanced geographic redundancy and scalability for containerized workloads. The new region offers seamless integration with Spain Central's comprehensive suite of Azure services, allowing to build sophisticated cloud-native solutions while maintaining data residency requirements. </a:t>
            </a:r>
          </a:p>
          <a:p>
            <a:pPr algn="just"/>
            <a:r>
              <a:rPr lang="en-US" dirty="0"/>
              <a:t>Azure Red Hat OpenShift provides highly available, fully managed OpenShift clusters on demand, and is monitored and operated jointly by Microsoft and Red Hat. </a:t>
            </a:r>
          </a:p>
        </p:txBody>
      </p:sp>
      <p:pic>
        <p:nvPicPr>
          <p:cNvPr id="1026" name="Picture 2" descr="Minimalistic guide to Launch Azure Red Hat OpenShift Cluster | by Karan  Singh | Medium">
            <a:extLst>
              <a:ext uri="{FF2B5EF4-FFF2-40B4-BE49-F238E27FC236}">
                <a16:creationId xmlns:a16="http://schemas.microsoft.com/office/drawing/2014/main" id="{0BC48198-EC57-9812-7DA1-3CB595164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943224"/>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943538"/>
          </a:xfrm>
        </p:spPr>
        <p:txBody>
          <a:bodyPr/>
          <a:lstStyle/>
          <a:p>
            <a:pPr algn="just"/>
            <a:r>
              <a:rPr lang="en-US" dirty="0">
                <a:hlinkClick r:id="rId2"/>
              </a:rPr>
              <a:t>Public Preview: Introducing enhanced support for Generation 2 VMs in Azure DevTest Labs</a:t>
            </a:r>
            <a:endParaRPr lang="en-US" dirty="0"/>
          </a:p>
          <a:p>
            <a:pPr algn="just"/>
            <a:r>
              <a:rPr lang="en-US" dirty="0"/>
              <a:t>MS announced enhanced support </a:t>
            </a:r>
            <a:r>
              <a:rPr lang="en-US" b="1" dirty="0"/>
              <a:t>for Generation 2 VMs on Azure DevTest labs</a:t>
            </a:r>
            <a:r>
              <a:rPr lang="en-US" dirty="0"/>
              <a:t>. It is now possible to choose between </a:t>
            </a:r>
            <a:r>
              <a:rPr lang="en-US" b="1" dirty="0"/>
              <a:t>Generation 1 </a:t>
            </a:r>
            <a:r>
              <a:rPr lang="en-US" dirty="0"/>
              <a:t>and </a:t>
            </a:r>
            <a:r>
              <a:rPr lang="en-US" b="1" dirty="0"/>
              <a:t>Generation 2</a:t>
            </a:r>
            <a:r>
              <a:rPr lang="en-US" dirty="0"/>
              <a:t> versions of the same marketplace image while creating a VM in Azure DevTest Labs. Generation 2 Virtual Machines (VMs) support key capabilities that are not supported in Generation 1 VMs such as increased memory, Intel Software Guard Extensions (Intel SGX), and virtualized persistent memory (</a:t>
            </a:r>
            <a:r>
              <a:rPr lang="en-US" dirty="0" err="1"/>
              <a:t>vPMEM</a:t>
            </a:r>
            <a:r>
              <a:rPr lang="en-US" dirty="0"/>
              <a:t>). Generation 2 VMs might have improved boot and installation times.</a:t>
            </a:r>
          </a:p>
        </p:txBody>
      </p:sp>
      <p:pic>
        <p:nvPicPr>
          <p:cNvPr id="2050" name="Picture 2" descr="Screenshot of virtual machine basic settings page.">
            <a:extLst>
              <a:ext uri="{FF2B5EF4-FFF2-40B4-BE49-F238E27FC236}">
                <a16:creationId xmlns:a16="http://schemas.microsoft.com/office/drawing/2014/main" id="{3E394F5E-3F12-AA60-1721-ED8D1A9DF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580" y="622300"/>
            <a:ext cx="3523502"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Azure HDInsight support for TLS 1.1 and lower will be deprecated by March 31, 2025</a:t>
            </a:r>
            <a:endParaRPr lang="en-US" sz="1000" dirty="0"/>
          </a:p>
          <a:p>
            <a:pPr algn="just"/>
            <a:r>
              <a:rPr lang="en-US" sz="1000" dirty="0"/>
              <a:t>Customers that have Azure HDInsight cluster is using </a:t>
            </a:r>
            <a:r>
              <a:rPr lang="en-US" sz="1000" b="1" dirty="0"/>
              <a:t>TLS version 1.1 or lower </a:t>
            </a:r>
            <a:r>
              <a:rPr lang="en-US" sz="1000" dirty="0"/>
              <a:t>are requested to upgrade to clusters have TLS version 1.2.  </a:t>
            </a:r>
          </a:p>
          <a:p>
            <a:pPr algn="just"/>
            <a:r>
              <a:rPr lang="en-US" sz="1000" dirty="0"/>
              <a:t>To enhance security and provide best-in-class encryption for data, MS will require all connections to Azure HDInsight clusters to be secured using Transport Layer Security (TLS) 1.2 or later beginning March 31, 2025, when connectivity will only be available through TLS 1.2 or later versions. This retirement notice applies only to Azure HDInsight clusters; all other TLS retirements aren’t impacted by this announcement.    </a:t>
            </a:r>
          </a:p>
          <a:p>
            <a:pPr algn="just"/>
            <a:r>
              <a:rPr lang="en-US" sz="1000" dirty="0"/>
              <a:t>Required action  </a:t>
            </a:r>
          </a:p>
          <a:p>
            <a:pPr algn="just"/>
            <a:r>
              <a:rPr lang="en-US" sz="1000" dirty="0"/>
              <a:t>Upgrade to </a:t>
            </a:r>
            <a:r>
              <a:rPr lang="en-US" sz="1000" b="1" dirty="0"/>
              <a:t>versions 5.1 of the Azure HDInsight cluster with TLS version 1.2 </a:t>
            </a:r>
            <a:r>
              <a:rPr lang="en-US" sz="1000" dirty="0"/>
              <a:t>by March 31 to keep your clusters working as expected. </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Upgrading Logic Apps standard to .NET 8</a:t>
            </a:r>
            <a:endParaRPr lang="en-US" dirty="0"/>
          </a:p>
          <a:p>
            <a:pPr algn="just"/>
            <a:r>
              <a:rPr lang="en-US" dirty="0"/>
              <a:t>Logic Apps standard runtime is currently running </a:t>
            </a:r>
            <a:r>
              <a:rPr lang="en-US" b="1" dirty="0"/>
              <a:t>on .NET6</a:t>
            </a:r>
            <a:r>
              <a:rPr lang="en-US" dirty="0"/>
              <a:t>, which will reach end of support by </a:t>
            </a:r>
            <a:r>
              <a:rPr lang="en-US" b="1" dirty="0"/>
              <a:t>Nov 12, 2024.</a:t>
            </a:r>
            <a:r>
              <a:rPr lang="en-US" dirty="0"/>
              <a:t> MS is working on migrating Logic Apps standard to run </a:t>
            </a:r>
            <a:r>
              <a:rPr lang="en-US" b="1" dirty="0"/>
              <a:t>on .NET 8 in the coming weeks</a:t>
            </a:r>
            <a:r>
              <a:rPr lang="en-US" dirty="0"/>
              <a:t>. MS will continue support Logic Apps running on top of .NET 6 until this upgrade is completed. As part of this change, MS will transparently upgrade all Logic Apps to run on .NET 8, except the ones in the following categories: </a:t>
            </a:r>
          </a:p>
          <a:p>
            <a:pPr marL="171450" indent="-171450" algn="just">
              <a:buFont typeface="Arial" panose="020B0604020202020204" pitchFamily="34" charset="0"/>
              <a:buChar char="•"/>
            </a:pPr>
            <a:r>
              <a:rPr lang="en-US" dirty="0"/>
              <a:t>Logic Apps that use NuGet based deployment model. </a:t>
            </a:r>
          </a:p>
          <a:p>
            <a:pPr marL="171450" indent="-171450" algn="just">
              <a:buFont typeface="Arial" panose="020B0604020202020204" pitchFamily="34" charset="0"/>
              <a:buChar char="•"/>
            </a:pPr>
            <a:r>
              <a:rPr lang="en-US" dirty="0"/>
              <a:t>Logic Apps that have been pinned to a particular bundle version</a:t>
            </a:r>
          </a:p>
          <a:p>
            <a:pPr marL="171450" indent="-171450" algn="just">
              <a:buFont typeface="Arial" panose="020B0604020202020204" pitchFamily="34" charset="0"/>
              <a:buChar char="•"/>
            </a:pPr>
            <a:r>
              <a:rPr lang="en-US" dirty="0"/>
              <a:t>Logic Apps that are still running on top of Functions V3</a:t>
            </a:r>
          </a:p>
          <a:p>
            <a:pPr algn="just"/>
            <a:r>
              <a:rPr lang="en-US" dirty="0"/>
              <a:t>If you have an application in one of exception categories, you need to update your application and deployment processes to include the following app setting:</a:t>
            </a:r>
          </a:p>
          <a:p>
            <a:pPr algn="just"/>
            <a:r>
              <a:rPr lang="en-US" b="1" dirty="0"/>
              <a:t>FUNCTIONS_INPROC_NET8_ENABLED 0 </a:t>
            </a:r>
          </a:p>
          <a:p>
            <a:pPr algn="just"/>
            <a:r>
              <a:rPr lang="en-US" dirty="0"/>
              <a:t>This app setting is needed for preventing an app being automatically migrated to run on .NET 8.</a:t>
            </a:r>
          </a:p>
          <a:p>
            <a:pPr algn="just"/>
            <a:endParaRPr lang="en-US" dirty="0"/>
          </a:p>
        </p:txBody>
      </p:sp>
    </p:spTree>
    <p:extLst>
      <p:ext uri="{BB962C8B-B14F-4D97-AF65-F5344CB8AC3E}">
        <p14:creationId xmlns:p14="http://schemas.microsoft.com/office/powerpoint/2010/main" val="395781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230029"/>
          </a:xfrm>
        </p:spPr>
        <p:txBody>
          <a:bodyPr/>
          <a:lstStyle/>
          <a:p>
            <a:pPr algn="just"/>
            <a:r>
              <a:rPr lang="en-US" dirty="0">
                <a:hlinkClick r:id="rId2"/>
              </a:rPr>
              <a:t>Retirement of Virtual Network Injection for Azure Data Explorer Extended to May 1st 2025</a:t>
            </a:r>
            <a:endParaRPr lang="en-US" dirty="0"/>
          </a:p>
          <a:p>
            <a:pPr algn="just"/>
            <a:r>
              <a:rPr lang="en-US" dirty="0"/>
              <a:t>The retirement date for </a:t>
            </a:r>
            <a:r>
              <a:rPr lang="en-US" b="1" dirty="0"/>
              <a:t>Virtual Network Injection (</a:t>
            </a:r>
            <a:r>
              <a:rPr lang="en-US" b="1" dirty="0" err="1"/>
              <a:t>VNet</a:t>
            </a:r>
            <a:r>
              <a:rPr lang="en-US" b="1" dirty="0"/>
              <a:t> Injection) has been extended to May 1st, 2025.</a:t>
            </a:r>
            <a:r>
              <a:rPr lang="en-US" dirty="0"/>
              <a:t> This extension provides with additional time to transition their workloads and adapt their configurations to the new network capabilities of Private Endpoints.</a:t>
            </a:r>
          </a:p>
        </p:txBody>
      </p:sp>
    </p:spTree>
    <p:extLst>
      <p:ext uri="{BB962C8B-B14F-4D97-AF65-F5344CB8AC3E}">
        <p14:creationId xmlns:p14="http://schemas.microsoft.com/office/powerpoint/2010/main" val="346586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579027"/>
          </a:xfrm>
        </p:spPr>
        <p:txBody>
          <a:bodyPr/>
          <a:lstStyle/>
          <a:p>
            <a:r>
              <a:rPr lang="en-US" sz="1000" dirty="0">
                <a:hlinkClick r:id="rId2"/>
              </a:rPr>
              <a:t>Introducing ownership takeover for Fabric items</a:t>
            </a:r>
            <a:endParaRPr lang="en-US" sz="1000" dirty="0"/>
          </a:p>
          <a:p>
            <a:r>
              <a:rPr lang="en-US" sz="1000" dirty="0"/>
              <a:t>Now, when an item owner leaves the company, their credentials expire, or they lose access, many Fabric items cease to function. For example, </a:t>
            </a:r>
            <a:r>
              <a:rPr lang="en-US" sz="1000" dirty="0" err="1"/>
              <a:t>Lakehouses</a:t>
            </a:r>
            <a:r>
              <a:rPr lang="en-US" sz="1000" dirty="0"/>
              <a:t> and their SQL Endpoints become inoperative, pipelines fail to execute due to user access errors. In these situations, enabling another user to assume ownership would ensure business continuity.</a:t>
            </a:r>
          </a:p>
          <a:p>
            <a:r>
              <a:rPr lang="en-US" sz="1000" dirty="0"/>
              <a:t>For this reason, MS pleased to announce that </a:t>
            </a:r>
            <a:r>
              <a:rPr lang="en-US" sz="1000" b="1" dirty="0"/>
              <a:t>Fabric users with the right permissions can now take ownership of Fabric items.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75996"/>
          </a:xfrm>
        </p:spPr>
        <p:txBody>
          <a:bodyPr/>
          <a:lstStyle/>
          <a:p>
            <a:pPr algn="just"/>
            <a:r>
              <a:rPr lang="en-US" dirty="0">
                <a:hlinkClick r:id="rId3"/>
              </a:rPr>
              <a:t>SQL Endpoint Connection now available in Microsoft Fabric </a:t>
            </a:r>
            <a:r>
              <a:rPr lang="en-US" dirty="0" err="1">
                <a:hlinkClick r:id="rId3"/>
              </a:rPr>
              <a:t>Eventhouse</a:t>
            </a:r>
            <a:endParaRPr lang="en-US" dirty="0"/>
          </a:p>
          <a:p>
            <a:pPr algn="just"/>
            <a:r>
              <a:rPr lang="en-US" b="1" dirty="0"/>
              <a:t>Microsoft Fabric </a:t>
            </a:r>
            <a:r>
              <a:rPr lang="en-US" b="1" dirty="0" err="1"/>
              <a:t>Eventhouse</a:t>
            </a:r>
            <a:r>
              <a:rPr lang="en-US" b="1" dirty="0"/>
              <a:t> </a:t>
            </a:r>
            <a:r>
              <a:rPr lang="en-US" dirty="0"/>
              <a:t>has expanded its SQL query federation capabilities by supporting query federation to more Tabular Data Stream (TDS) protocol endpoints, like Fabric data warehouses and SQL Analytical endpoints. Through the Create and </a:t>
            </a:r>
            <a:r>
              <a:rPr lang="en-US" b="1" dirty="0"/>
              <a:t>Alter Azure SQL External Tables command, it is now possible to connect to Fabric SQL Analytical endpoints </a:t>
            </a:r>
            <a:r>
              <a:rPr lang="en-US" dirty="0"/>
              <a:t>and warehouses in addition to the previously supported Azure SQL Database, SQL Server, and other TDS-compatible databases.</a:t>
            </a:r>
          </a:p>
        </p:txBody>
      </p:sp>
      <p:pic>
        <p:nvPicPr>
          <p:cNvPr id="1026" name="Picture 2">
            <a:extLst>
              <a:ext uri="{FF2B5EF4-FFF2-40B4-BE49-F238E27FC236}">
                <a16:creationId xmlns:a16="http://schemas.microsoft.com/office/drawing/2014/main" id="{BD719EC3-5B8E-374D-B4A8-9DAB0205E2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196" y="2331077"/>
            <a:ext cx="3366504" cy="221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Private Preview of Migration assistant for Fabric Data Warehouse</a:t>
            </a:r>
            <a:endParaRPr lang="en-US" dirty="0"/>
          </a:p>
          <a:p>
            <a:pPr algn="just"/>
            <a:r>
              <a:rPr lang="en-US" dirty="0"/>
              <a:t>This tool enables users to migrate the code and data from the source database(SQL Server, Synapse dedicated SQL pools, and other warehouses), automatically converting the source schema and code to Fabric Data Warehouse, helping with data migration, and providing AI powered assistance.</a:t>
            </a:r>
          </a:p>
          <a:p>
            <a:pPr algn="just"/>
            <a:r>
              <a:rPr lang="en-US" dirty="0"/>
              <a:t>MS currently running </a:t>
            </a:r>
            <a:r>
              <a:rPr lang="en-US" b="1" dirty="0"/>
              <a:t>a Private Preview for Migration Assistant </a:t>
            </a:r>
            <a:r>
              <a:rPr lang="en-US" dirty="0"/>
              <a:t>and invite to participate and share valuable feedback. </a:t>
            </a:r>
          </a:p>
        </p:txBody>
      </p:sp>
    </p:spTree>
    <p:extLst>
      <p:ext uri="{BB962C8B-B14F-4D97-AF65-F5344CB8AC3E}">
        <p14:creationId xmlns:p14="http://schemas.microsoft.com/office/powerpoint/2010/main" val="15393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Shrink for Azure SQL Database Hyperscale is now generally available</a:t>
            </a:r>
            <a:endParaRPr lang="en-US" dirty="0"/>
          </a:p>
          <a:p>
            <a:pPr algn="just"/>
            <a:r>
              <a:rPr lang="en-US" dirty="0"/>
              <a:t>Database shrink in </a:t>
            </a:r>
            <a:r>
              <a:rPr lang="en-US" b="1" dirty="0"/>
              <a:t>Azure SQL Database allows customers to reclaim unused space within their databases to optimize storage costs</a:t>
            </a:r>
            <a:r>
              <a:rPr lang="en-US" dirty="0"/>
              <a:t>. Now this is available in Hyperscale service tier too. This improvement needs no new learnings as the same DBCC SHRINKDATABASE and DBCC SHRINKFILE commands are used.</a:t>
            </a:r>
          </a:p>
          <a:p>
            <a:pPr algn="just"/>
            <a:r>
              <a:rPr lang="en-US" dirty="0"/>
              <a:t>Key features</a:t>
            </a:r>
          </a:p>
          <a:p>
            <a:pPr marL="171450" indent="-171450" algn="just">
              <a:buFont typeface="Arial" panose="020B0604020202020204" pitchFamily="34" charset="0"/>
              <a:buChar char="•"/>
            </a:pPr>
            <a:r>
              <a:rPr lang="en-US" b="1" dirty="0"/>
              <a:t>Storage Optimization</a:t>
            </a:r>
            <a:r>
              <a:rPr lang="en-US" dirty="0"/>
              <a:t>: Database shrink effectively reclaims unused space, reducing the allocated storage footprint of your database.</a:t>
            </a:r>
          </a:p>
          <a:p>
            <a:pPr marL="171450" indent="-171450" algn="just">
              <a:buFont typeface="Arial" panose="020B0604020202020204" pitchFamily="34" charset="0"/>
              <a:buChar char="•"/>
            </a:pPr>
            <a:r>
              <a:rPr lang="en-US" b="1" dirty="0"/>
              <a:t>Cost Efficiency</a:t>
            </a:r>
            <a:r>
              <a:rPr lang="en-US" dirty="0"/>
              <a:t>: By optimizing storage usage, customers can potentially lower their storage costs.</a:t>
            </a:r>
          </a:p>
          <a:p>
            <a:pPr marL="171450" indent="-171450" algn="just">
              <a:buFont typeface="Arial" panose="020B0604020202020204" pitchFamily="34" charset="0"/>
              <a:buChar char="•"/>
            </a:pPr>
            <a:r>
              <a:rPr lang="en-US" b="1" dirty="0"/>
              <a:t>Ease of Use</a:t>
            </a:r>
            <a:r>
              <a:rPr lang="en-US" dirty="0"/>
              <a:t>: The feature uses the same syntax as what is available in other service tiers and in SQL Server. So, customers are able to seamlessly use existing scripts, minimizing disruption during adoption.</a:t>
            </a:r>
          </a:p>
        </p:txBody>
      </p:sp>
    </p:spTree>
    <p:extLst>
      <p:ext uri="{BB962C8B-B14F-4D97-AF65-F5344CB8AC3E}">
        <p14:creationId xmlns:p14="http://schemas.microsoft.com/office/powerpoint/2010/main" val="15169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871466"/>
          </a:xfrm>
        </p:spPr>
        <p:txBody>
          <a:bodyPr/>
          <a:lstStyle/>
          <a:p>
            <a:pPr algn="just"/>
            <a:r>
              <a:rPr lang="en-US" dirty="0">
                <a:hlinkClick r:id="rId2"/>
              </a:rPr>
              <a:t>Announcing AMQP v2 stack engine support in the Azure Messaging Event Hubs library for Java</a:t>
            </a:r>
            <a:endParaRPr lang="en-US" dirty="0"/>
          </a:p>
          <a:p>
            <a:pPr algn="just"/>
            <a:r>
              <a:rPr lang="en-US" dirty="0"/>
              <a:t>MS announced a new stable release of the </a:t>
            </a:r>
            <a:r>
              <a:rPr lang="en-US" b="1" dirty="0"/>
              <a:t>Azure Event Hubs library for Java (azure-messaging-</a:t>
            </a:r>
            <a:r>
              <a:rPr lang="en-US" b="1" dirty="0" err="1"/>
              <a:t>eventhubs</a:t>
            </a:r>
            <a:r>
              <a:rPr lang="en-US" b="1" dirty="0"/>
              <a:t> 5.20.0</a:t>
            </a:r>
            <a:r>
              <a:rPr lang="en-US" dirty="0"/>
              <a:t>). Version 5.20.0 integrates the AMQP v2 stack engine, which is the new AMQP (</a:t>
            </a:r>
            <a:r>
              <a:rPr lang="en-US" b="1" dirty="0"/>
              <a:t>Advanced Message Queuing Protocol</a:t>
            </a:r>
            <a:r>
              <a:rPr lang="en-US" dirty="0"/>
              <a:t>) client stack redesigned to improve the reliability and performance of the Azure Messaging libraries.</a:t>
            </a:r>
          </a:p>
          <a:p>
            <a:pPr algn="just"/>
            <a:r>
              <a:rPr lang="en-US" dirty="0"/>
              <a:t>The AMQP v2 stack engine brings several key improvements to Azure Messaging libraries:</a:t>
            </a:r>
          </a:p>
          <a:p>
            <a:pPr marL="171450" indent="-171450" algn="just">
              <a:buFont typeface="Arial" panose="020B0604020202020204" pitchFamily="34" charset="0"/>
              <a:buChar char="•"/>
            </a:pPr>
            <a:r>
              <a:rPr lang="en-US" dirty="0"/>
              <a:t>Reducing thread hopping, removing locks, optimizing code in hot paths, and reducing memory allocations.</a:t>
            </a:r>
          </a:p>
          <a:p>
            <a:pPr marL="171450" indent="-171450" algn="just">
              <a:buFont typeface="Arial" panose="020B0604020202020204" pitchFamily="34" charset="0"/>
              <a:buChar char="•"/>
            </a:pPr>
            <a:r>
              <a:rPr lang="en-US" dirty="0"/>
              <a:t>Resolving multiple race conditions, including those issues related to prefetching and credit calculations.</a:t>
            </a:r>
          </a:p>
          <a:p>
            <a:pPr marL="171450" indent="-171450" algn="just">
              <a:buFont typeface="Arial" panose="020B0604020202020204" pitchFamily="34" charset="0"/>
              <a:buChar char="•"/>
            </a:pPr>
            <a:r>
              <a:rPr lang="en-US" dirty="0"/>
              <a:t>Enhancing error handling to improve reliability in the face of transient issues.</a:t>
            </a:r>
          </a:p>
          <a:p>
            <a:pPr marL="171450" indent="-171450" algn="just">
              <a:buFont typeface="Arial" panose="020B0604020202020204" pitchFamily="34" charset="0"/>
              <a:buChar char="•"/>
            </a:pPr>
            <a:r>
              <a:rPr lang="en-US" dirty="0"/>
              <a:t>In the Event Hubs library using the AMQP v2 stack, memory usage for receiving events improved by up to ~40% compared to the AMQP v1 stack.</a:t>
            </a:r>
          </a:p>
          <a:p>
            <a:pPr marL="171450" indent="-171450" algn="just">
              <a:buFont typeface="Arial" panose="020B0604020202020204" pitchFamily="34" charset="0"/>
              <a:buChar char="•"/>
            </a:pPr>
            <a:r>
              <a:rPr lang="en-US" dirty="0"/>
              <a:t>The Service Bus library using AMQP v2 stack delivers up to 50% higher throughput for message processor use cases.</a:t>
            </a:r>
          </a:p>
        </p:txBody>
      </p:sp>
    </p:spTree>
    <p:extLst>
      <p:ext uri="{BB962C8B-B14F-4D97-AF65-F5344CB8AC3E}">
        <p14:creationId xmlns:p14="http://schemas.microsoft.com/office/powerpoint/2010/main" val="21596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Microsoft Translator Pro is now Generally Available (GA)</a:t>
            </a:r>
            <a:endParaRPr lang="en-US" sz="1000" dirty="0"/>
          </a:p>
          <a:p>
            <a:r>
              <a:rPr lang="en-US" sz="1000" b="1" dirty="0"/>
              <a:t>MS Translator </a:t>
            </a:r>
            <a:r>
              <a:rPr lang="en-US" sz="1000" dirty="0"/>
              <a:t>is a MS robust solution crafted to help enterprises break down language barriers in the workplace. </a:t>
            </a:r>
          </a:p>
          <a:p>
            <a:pPr marL="171450" indent="-171450">
              <a:buFont typeface="Arial" panose="020B0604020202020204" pitchFamily="34" charset="0"/>
              <a:buChar char="•"/>
            </a:pPr>
            <a:r>
              <a:rPr lang="en-US" sz="1000" dirty="0"/>
              <a:t>Core feature - speech-to-speech translation</a:t>
            </a:r>
          </a:p>
          <a:p>
            <a:pPr marL="514350" lvl="1" indent="-171450">
              <a:buFont typeface="Arial" panose="020B0604020202020204" pitchFamily="34" charset="0"/>
              <a:buChar char="•"/>
            </a:pPr>
            <a:r>
              <a:rPr lang="en-US" sz="1000" b="1" dirty="0">
                <a:latin typeface="+mj-lt"/>
              </a:rPr>
              <a:t>Break language barriers</a:t>
            </a:r>
          </a:p>
          <a:p>
            <a:pPr marL="514350" lvl="1" indent="-171450">
              <a:buFont typeface="Arial" panose="020B0604020202020204" pitchFamily="34" charset="0"/>
              <a:buChar char="•"/>
            </a:pPr>
            <a:r>
              <a:rPr lang="en-US" sz="1000" b="1" dirty="0">
                <a:latin typeface="+mj-lt"/>
              </a:rPr>
              <a:t>Unified experience</a:t>
            </a:r>
          </a:p>
          <a:p>
            <a:pPr marL="171450" indent="-171450">
              <a:buFont typeface="Arial" panose="020B0604020202020204" pitchFamily="34" charset="0"/>
              <a:buChar char="•"/>
            </a:pPr>
            <a:r>
              <a:rPr lang="en-US" sz="1000" dirty="0"/>
              <a:t>On-device translation</a:t>
            </a:r>
          </a:p>
          <a:p>
            <a:pPr marL="171450" indent="-171450">
              <a:buFont typeface="Arial" panose="020B0604020202020204" pitchFamily="34" charset="0"/>
              <a:buChar char="•"/>
            </a:pPr>
            <a:r>
              <a:rPr lang="en-US" sz="1000" dirty="0"/>
              <a:t>Full administrator control</a:t>
            </a:r>
          </a:p>
          <a:p>
            <a:pPr marL="171450" indent="-171450">
              <a:buFont typeface="Arial" panose="020B0604020202020204" pitchFamily="34" charset="0"/>
              <a:buChar char="•"/>
            </a:pPr>
            <a:r>
              <a:rPr lang="en-US" sz="1000" dirty="0"/>
              <a:t>Uncompromised privacy and security</a:t>
            </a:r>
          </a:p>
          <a:p>
            <a:pPr marL="171450" indent="-171450">
              <a:buFont typeface="Arial" panose="020B0604020202020204" pitchFamily="34" charset="0"/>
              <a:buChar char="•"/>
            </a:pPr>
            <a:r>
              <a:rPr lang="en-US" sz="1000" dirty="0"/>
              <a:t>Customized phrasebook</a:t>
            </a:r>
          </a:p>
          <a:p>
            <a:pPr marL="171450" indent="-171450">
              <a:buFont typeface="Arial" panose="020B0604020202020204" pitchFamily="34" charset="0"/>
              <a:buChar char="•"/>
            </a:pPr>
            <a:r>
              <a:rPr lang="en-US" sz="1000" dirty="0"/>
              <a:t>International availability</a:t>
            </a:r>
          </a:p>
          <a:p>
            <a:pPr marL="171450" indent="-171450">
              <a:buFont typeface="Arial" panose="020B0604020202020204" pitchFamily="34" charset="0"/>
              <a:buChar char="•"/>
            </a:pPr>
            <a:r>
              <a:rPr lang="en-US" sz="1000" dirty="0"/>
              <a:t>Availability in US Government cloud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18419"/>
          </a:xfrm>
        </p:spPr>
        <p:txBody>
          <a:bodyPr/>
          <a:lstStyle/>
          <a:p>
            <a:pPr algn="just"/>
            <a:r>
              <a:rPr lang="en-US" dirty="0">
                <a:hlinkClick r:id="rId3"/>
              </a:rPr>
              <a:t>Announcing General Availability of Face Liveness Detection</a:t>
            </a:r>
            <a:endParaRPr lang="en-US" dirty="0"/>
          </a:p>
          <a:p>
            <a:pPr algn="just"/>
            <a:r>
              <a:rPr lang="en-US" dirty="0"/>
              <a:t>MS announce the general availability of </a:t>
            </a:r>
            <a:r>
              <a:rPr lang="en-US" b="1" dirty="0"/>
              <a:t>face liveness detection features</a:t>
            </a:r>
            <a:r>
              <a:rPr lang="en-US" dirty="0"/>
              <a:t>, a key milestone in making identity verification both seamless and secure. As deepfake technology and sophisticated spoofing attacks continue to evolve, organizations need solutions that can verify the authenticity of an individual in real time.</a:t>
            </a:r>
          </a:p>
          <a:p>
            <a:pPr algn="just"/>
            <a:endParaRPr lang="en-US" dirty="0"/>
          </a:p>
        </p:txBody>
      </p:sp>
      <p:pic>
        <p:nvPicPr>
          <p:cNvPr id="2050" name="Picture 2" descr="Diagram of the liveness workflow in Azure AI Face.">
            <a:extLst>
              <a:ext uri="{FF2B5EF4-FFF2-40B4-BE49-F238E27FC236}">
                <a16:creationId xmlns:a16="http://schemas.microsoft.com/office/drawing/2014/main" id="{69FCFFC1-686C-22C3-E198-49008437DD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750" y="2245149"/>
            <a:ext cx="3635815" cy="196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69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algn="just"/>
            <a:r>
              <a:rPr lang="en-US" sz="1000" dirty="0">
                <a:hlinkClick r:id="rId2"/>
              </a:rPr>
              <a:t>Announcing the availability of the o3-mini reasoning model in Microsoft Azure OpenAI Service</a:t>
            </a:r>
            <a:endParaRPr lang="en-US" sz="1000" dirty="0"/>
          </a:p>
          <a:p>
            <a:pPr algn="just"/>
            <a:r>
              <a:rPr lang="en-US" sz="1000" dirty="0"/>
              <a:t>MS announced that </a:t>
            </a:r>
            <a:r>
              <a:rPr lang="en-US" sz="1000" b="1" dirty="0"/>
              <a:t>OpenAI o3-mini is now available in Microsoft Azure OpenAI Service</a:t>
            </a:r>
            <a:r>
              <a:rPr lang="en-US" sz="1000" dirty="0"/>
              <a:t>. o3-mini adds significant cost efficiencies compared with o1-mini with enhanced reasoning, with new features like reasoning effort control and tools, while providing comparable or better responsiveness.</a:t>
            </a:r>
          </a:p>
          <a:p>
            <a:pPr algn="just"/>
            <a:r>
              <a:rPr lang="en-US" sz="1000" dirty="0"/>
              <a:t>o3-mini’s advanced capabilities, combined with its efficiency gains, make it a powerful tool for developers and enterprises looking to optimize their AI applications.</a:t>
            </a:r>
          </a:p>
          <a:p>
            <a:pPr algn="just"/>
            <a:r>
              <a:rPr lang="en-US" sz="1000" dirty="0"/>
              <a:t>With faster performance and lower latency, o3-mini is designed to handle complex reasoning workloads while maintaining efficiency.</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3"/>
              </a:rPr>
              <a:t>DeepSeek R1 is now available on Azure AI Foundry and GitHub</a:t>
            </a:r>
            <a:endParaRPr lang="en-US" dirty="0"/>
          </a:p>
          <a:p>
            <a:pPr algn="just"/>
            <a:r>
              <a:rPr lang="en-US" b="1" dirty="0"/>
              <a:t>DeepSeek R1 </a:t>
            </a:r>
            <a:r>
              <a:rPr lang="en-US" dirty="0"/>
              <a:t>is now available in the model catalog on </a:t>
            </a:r>
            <a:r>
              <a:rPr lang="en-US" b="1" dirty="0"/>
              <a:t>Azure AI Foundry </a:t>
            </a:r>
            <a:r>
              <a:rPr lang="en-US" dirty="0"/>
              <a:t>and GitHub, joining a diverse portfolio of over 1,800 models, including frontier, open-source, industry-specific, and task-based AI models. As part of Azure AI Foundry, DeepSeek R1 is accessible on a trusted, scalable, and enterprise-ready platform, enabling businesses to seamlessly integrate advanced AI while meeting SLAs, security, and responsible AI commitments—all backed by Microsoft’s reliability and innovation. </a:t>
            </a:r>
          </a:p>
        </p:txBody>
      </p:sp>
    </p:spTree>
    <p:extLst>
      <p:ext uri="{BB962C8B-B14F-4D97-AF65-F5344CB8AC3E}">
        <p14:creationId xmlns:p14="http://schemas.microsoft.com/office/powerpoint/2010/main" val="384556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800" dirty="0"/>
              <a:t>Improved Activity Log Output</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dirty="0"/>
              <a:t>Image for Container App Creation</a:t>
            </a: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New Features in Azure Container Apps VS Code extension</a:t>
            </a:r>
            <a:endParaRPr lang="en-US" dirty="0"/>
          </a:p>
          <a:p>
            <a:pPr marL="171450" indent="-171450">
              <a:buFont typeface="Arial" panose="020B0604020202020204" pitchFamily="34" charset="0"/>
              <a:buChar char="•"/>
            </a:pPr>
            <a:r>
              <a:rPr lang="en-US" dirty="0"/>
              <a:t>New Managed Identity Support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New Container View</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Deploy to Container App</a:t>
            </a:r>
          </a:p>
        </p:txBody>
      </p:sp>
      <p:pic>
        <p:nvPicPr>
          <p:cNvPr id="3" name="Picture 2">
            <a:extLst>
              <a:ext uri="{FF2B5EF4-FFF2-40B4-BE49-F238E27FC236}">
                <a16:creationId xmlns:a16="http://schemas.microsoft.com/office/drawing/2014/main" id="{2D919428-844A-DDAE-75E6-D85624B6CBEC}"/>
              </a:ext>
            </a:extLst>
          </p:cNvPr>
          <p:cNvPicPr>
            <a:picLocks noChangeAspect="1"/>
          </p:cNvPicPr>
          <p:nvPr/>
        </p:nvPicPr>
        <p:blipFill>
          <a:blip r:embed="rId3"/>
          <a:stretch>
            <a:fillRect/>
          </a:stretch>
        </p:blipFill>
        <p:spPr>
          <a:xfrm>
            <a:off x="364644" y="2160979"/>
            <a:ext cx="2687166" cy="1162269"/>
          </a:xfrm>
          <a:prstGeom prst="rect">
            <a:avLst/>
          </a:prstGeom>
        </p:spPr>
      </p:pic>
      <p:pic>
        <p:nvPicPr>
          <p:cNvPr id="5" name="Picture 4">
            <a:extLst>
              <a:ext uri="{FF2B5EF4-FFF2-40B4-BE49-F238E27FC236}">
                <a16:creationId xmlns:a16="http://schemas.microsoft.com/office/drawing/2014/main" id="{DDBF91F3-F5A0-EE26-135B-73BE044BB011}"/>
              </a:ext>
            </a:extLst>
          </p:cNvPr>
          <p:cNvPicPr>
            <a:picLocks noChangeAspect="1"/>
          </p:cNvPicPr>
          <p:nvPr/>
        </p:nvPicPr>
        <p:blipFill>
          <a:blip r:embed="rId4"/>
          <a:stretch>
            <a:fillRect/>
          </a:stretch>
        </p:blipFill>
        <p:spPr>
          <a:xfrm>
            <a:off x="263044" y="1258029"/>
            <a:ext cx="2687166" cy="667382"/>
          </a:xfrm>
          <a:prstGeom prst="rect">
            <a:avLst/>
          </a:prstGeom>
        </p:spPr>
      </p:pic>
      <p:pic>
        <p:nvPicPr>
          <p:cNvPr id="7" name="Picture 6">
            <a:extLst>
              <a:ext uri="{FF2B5EF4-FFF2-40B4-BE49-F238E27FC236}">
                <a16:creationId xmlns:a16="http://schemas.microsoft.com/office/drawing/2014/main" id="{2A49830B-89D1-2929-DFA3-9DF6D5AAFD9F}"/>
              </a:ext>
            </a:extLst>
          </p:cNvPr>
          <p:cNvPicPr>
            <a:picLocks noChangeAspect="1"/>
          </p:cNvPicPr>
          <p:nvPr/>
        </p:nvPicPr>
        <p:blipFill>
          <a:blip r:embed="rId5"/>
          <a:stretch>
            <a:fillRect/>
          </a:stretch>
        </p:blipFill>
        <p:spPr>
          <a:xfrm>
            <a:off x="364644" y="3558816"/>
            <a:ext cx="2265328" cy="966716"/>
          </a:xfrm>
          <a:prstGeom prst="rect">
            <a:avLst/>
          </a:prstGeom>
        </p:spPr>
      </p:pic>
      <p:pic>
        <p:nvPicPr>
          <p:cNvPr id="9" name="Picture 8">
            <a:extLst>
              <a:ext uri="{FF2B5EF4-FFF2-40B4-BE49-F238E27FC236}">
                <a16:creationId xmlns:a16="http://schemas.microsoft.com/office/drawing/2014/main" id="{4C763F6C-7786-D345-F7AC-C588C417BE40}"/>
              </a:ext>
            </a:extLst>
          </p:cNvPr>
          <p:cNvPicPr>
            <a:picLocks noChangeAspect="1"/>
          </p:cNvPicPr>
          <p:nvPr/>
        </p:nvPicPr>
        <p:blipFill>
          <a:blip r:embed="rId6"/>
          <a:stretch>
            <a:fillRect/>
          </a:stretch>
        </p:blipFill>
        <p:spPr>
          <a:xfrm>
            <a:off x="4378068" y="1041399"/>
            <a:ext cx="3181937" cy="1590969"/>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978175"/>
          </a:xfrm>
        </p:spPr>
        <p:txBody>
          <a:bodyPr/>
          <a:lstStyle/>
          <a:p>
            <a:pPr algn="just"/>
            <a:r>
              <a:rPr lang="en-US" sz="1000" dirty="0">
                <a:hlinkClick r:id="rId2"/>
              </a:rPr>
              <a:t>Automating Developer Environments with Microsoft Dev Box and Teams Customizations</a:t>
            </a:r>
            <a:endParaRPr lang="en-US" sz="1000" dirty="0"/>
          </a:p>
          <a:p>
            <a:pPr algn="just"/>
            <a:r>
              <a:rPr lang="en-US" sz="1000" dirty="0"/>
              <a:t>This allows developer team leads or managers to define the software installed by default every time a developer creates a new environment, ensuring that every team member has the latest tools and frameworks needed to deliver on a project right away. This automates the typical process of using a </a:t>
            </a:r>
            <a:r>
              <a:rPr lang="en-US" sz="1000" b="1" dirty="0"/>
              <a:t>combination of custom images</a:t>
            </a:r>
            <a:r>
              <a:rPr lang="en-US" sz="1000" dirty="0"/>
              <a:t>, </a:t>
            </a:r>
            <a:r>
              <a:rPr lang="en-US" sz="1000" b="1" dirty="0"/>
              <a:t>miscellaneous scripts, and manual configuration that is used in most organizations today</a:t>
            </a:r>
            <a:r>
              <a:rPr lang="en-US" sz="1000" dirty="0"/>
              <a:t>. Moving to an automated approach enables developer teams to work more efficiently and not have to spend additional time configuring developer environments. If you are new to Dev Box, there may be some concepts that are mentioned below you may not be aware of</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a:xfrm>
            <a:off x="342900" y="342901"/>
            <a:ext cx="8455914" cy="342900"/>
          </a:xfrm>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Teams Foundation Service retirement</a:t>
            </a:r>
            <a:endParaRPr lang="en-US" dirty="0"/>
          </a:p>
          <a:p>
            <a:pPr algn="just"/>
            <a:r>
              <a:rPr lang="en-US" b="1" dirty="0"/>
              <a:t>October 14, 2025</a:t>
            </a:r>
            <a:r>
              <a:rPr lang="en-US" dirty="0"/>
              <a:t>, is the date for the end of Extended Support for Team Foundation Server 2015 – meaning it will no longer receive security updates or technical support. </a:t>
            </a:r>
          </a:p>
          <a:p>
            <a:pPr algn="just"/>
            <a:r>
              <a:rPr lang="en-US" dirty="0"/>
              <a:t>Upon end of support, there will be no new updates, free or paid assisted support options or online technical content updates. Upgrading from Team Foundation Server 2015 to </a:t>
            </a:r>
            <a:r>
              <a:rPr lang="en-US" b="1" dirty="0"/>
              <a:t>Azure DevOps Server 2022.2</a:t>
            </a:r>
            <a:r>
              <a:rPr lang="en-US" dirty="0"/>
              <a:t> is fully supported and strongly recommended that customers upgrade to the latest version before October 14, 2025, to continue getting security patches and support.</a:t>
            </a:r>
          </a:p>
          <a:p>
            <a:pPr algn="just"/>
            <a:r>
              <a:rPr lang="en-US" dirty="0"/>
              <a:t>October 14, 2025, is also the date for the end of Mainstream Support for Azure DevOps Server 2020.</a:t>
            </a:r>
          </a:p>
        </p:txBody>
      </p:sp>
      <p:pic>
        <p:nvPicPr>
          <p:cNvPr id="1026" name="Picture 2" descr="Image Screenshot 2025 01 24 104632">
            <a:extLst>
              <a:ext uri="{FF2B5EF4-FFF2-40B4-BE49-F238E27FC236}">
                <a16:creationId xmlns:a16="http://schemas.microsoft.com/office/drawing/2014/main" id="{2F414976-4623-DBBB-5CB4-E14EFB743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790" y="3002535"/>
            <a:ext cx="3891145" cy="139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38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GA: Application Gateway support new custom error pages</a:t>
            </a:r>
            <a:endParaRPr lang="en-US" dirty="0"/>
          </a:p>
          <a:p>
            <a:pPr algn="just"/>
            <a:r>
              <a:rPr lang="en-US" dirty="0"/>
              <a:t>Application Gateway allows to create </a:t>
            </a:r>
            <a:r>
              <a:rPr lang="en-US" b="1" dirty="0"/>
              <a:t>customized error pages </a:t>
            </a:r>
            <a:r>
              <a:rPr lang="en-US" dirty="0"/>
              <a:t>instead of displaying default ones. It is possible to use branding and layout for errors related to different response codes. Some scenarios for setting custom error pages are</a:t>
            </a:r>
          </a:p>
          <a:p>
            <a:pPr marL="171450" indent="-171450" algn="just">
              <a:buFont typeface="Arial" panose="020B0604020202020204" pitchFamily="34" charset="0"/>
              <a:buChar char="•"/>
            </a:pPr>
            <a:r>
              <a:rPr lang="en-US" dirty="0"/>
              <a:t>Showing a maintenance or status page for </a:t>
            </a:r>
            <a:r>
              <a:rPr lang="en-US" b="1" dirty="0"/>
              <a:t>502</a:t>
            </a:r>
            <a:r>
              <a:rPr lang="en-US" dirty="0"/>
              <a:t> Bad Gateway</a:t>
            </a:r>
          </a:p>
          <a:p>
            <a:pPr marL="171450" indent="-171450" algn="just">
              <a:buFont typeface="Arial" panose="020B0604020202020204" pitchFamily="34" charset="0"/>
              <a:buChar char="•"/>
            </a:pPr>
            <a:r>
              <a:rPr lang="en-US" dirty="0"/>
              <a:t>Showing a customized unauthorized access page for </a:t>
            </a:r>
            <a:r>
              <a:rPr lang="en-US" b="1" dirty="0"/>
              <a:t>403</a:t>
            </a:r>
            <a:r>
              <a:rPr lang="en-US" dirty="0"/>
              <a:t> Forbidden response code</a:t>
            </a:r>
          </a:p>
          <a:p>
            <a:pPr marL="171450" indent="-171450" algn="just">
              <a:buFont typeface="Arial" panose="020B0604020202020204" pitchFamily="34" charset="0"/>
              <a:buChar char="•"/>
            </a:pPr>
            <a:r>
              <a:rPr lang="en-US" dirty="0"/>
              <a:t>Showing a company-branded page with contact details in case of an issue.</a:t>
            </a:r>
          </a:p>
          <a:p>
            <a:pPr algn="just"/>
            <a:r>
              <a:rPr lang="en-US" dirty="0"/>
              <a:t>The Azure Application Gateway now lets configure company-branded error pages for more response codes - </a:t>
            </a:r>
            <a:r>
              <a:rPr lang="en-US" b="1" dirty="0"/>
              <a:t>400, 405, 408, 500, 503, and 504</a:t>
            </a:r>
            <a:r>
              <a:rPr lang="en-US" dirty="0"/>
              <a:t>. It is possible to configure these error pages at a global level to apply to all the listeners on gateway or individually for each listener. The custom error pages set are displayed to the clients when the Application Gateway generates these response codes.  You can host these error page files at any publicly accessible URLs.</a:t>
            </a:r>
          </a:p>
          <a:p>
            <a:endParaRPr lang="en-US" dirty="0"/>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39084"/>
          </a:xfrm>
        </p:spPr>
        <p:txBody>
          <a:bodyPr/>
          <a:lstStyle/>
          <a:p>
            <a:r>
              <a:rPr lang="en-US" sz="1000" dirty="0">
                <a:hlinkClick r:id="rId2"/>
              </a:rPr>
              <a:t>Azure Resource Manager Retire the TLS 1.0 and 1.1</a:t>
            </a:r>
            <a:endParaRPr lang="en-US" sz="1000" dirty="0"/>
          </a:p>
          <a:p>
            <a:r>
              <a:rPr lang="en-US" sz="1000" dirty="0"/>
              <a:t>On March 1, 2025, Azure Resource Manager will be retiring support for </a:t>
            </a:r>
            <a:r>
              <a:rPr lang="en-US" sz="1000" b="1" dirty="0"/>
              <a:t>TLS 1.0 and TLS 1.1</a:t>
            </a:r>
            <a:r>
              <a:rPr lang="en-US" sz="1000" dirty="0"/>
              <a:t>. After that date, any incoming calls to Azure using TLS 1.0/1.1 will fail. This is part of an Azure-wide initiative to enhance security.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55611"/>
          </a:xfrm>
        </p:spPr>
        <p:txBody>
          <a:bodyPr/>
          <a:lstStyle/>
          <a:p>
            <a:pPr algn="just"/>
            <a:r>
              <a:rPr lang="en-US" dirty="0">
                <a:hlinkClick r:id="rId3"/>
              </a:rPr>
              <a:t>Azure AD Graph is retiring</a:t>
            </a:r>
            <a:endParaRPr lang="en-US" dirty="0"/>
          </a:p>
          <a:p>
            <a:pPr algn="just"/>
            <a:r>
              <a:rPr lang="en-US" dirty="0"/>
              <a:t>Applications will be unable to make requests to </a:t>
            </a:r>
            <a:r>
              <a:rPr lang="en-US" b="1" dirty="0"/>
              <a:t>Azure AD Graph APIs </a:t>
            </a:r>
            <a:r>
              <a:rPr lang="en-US" dirty="0"/>
              <a:t>starting February 1, 2025. </a:t>
            </a:r>
          </a:p>
          <a:p>
            <a:pPr algn="just"/>
            <a:r>
              <a:rPr lang="en-US" b="1" dirty="0"/>
              <a:t>Microsoft Graph </a:t>
            </a:r>
            <a:r>
              <a:rPr lang="en-US" dirty="0"/>
              <a:t>is the replacement for </a:t>
            </a:r>
            <a:r>
              <a:rPr lang="en-US" b="1" dirty="0"/>
              <a:t>Azure AD Graph APIs</a:t>
            </a:r>
            <a:r>
              <a:rPr lang="en-US" dirty="0"/>
              <a:t>. MS strongly recommend immediately migrate use of Azure AD Graph APIs to Microsoft Graph and ceasing any further use of Azure AD Graph APIs. </a:t>
            </a:r>
          </a:p>
          <a:p>
            <a:pPr algn="just"/>
            <a:r>
              <a:rPr lang="en-US" dirty="0"/>
              <a:t>Microsoft Entra provide recommendation for such cases</a:t>
            </a:r>
          </a:p>
        </p:txBody>
      </p:sp>
      <p:pic>
        <p:nvPicPr>
          <p:cNvPr id="3" name="Picture 2">
            <a:extLst>
              <a:ext uri="{FF2B5EF4-FFF2-40B4-BE49-F238E27FC236}">
                <a16:creationId xmlns:a16="http://schemas.microsoft.com/office/drawing/2014/main" id="{74C5FD1E-2179-C85D-9B5C-749BFD00A1B1}"/>
              </a:ext>
            </a:extLst>
          </p:cNvPr>
          <p:cNvPicPr>
            <a:picLocks noChangeAspect="1"/>
          </p:cNvPicPr>
          <p:nvPr/>
        </p:nvPicPr>
        <p:blipFill>
          <a:blip r:embed="rId4"/>
          <a:stretch>
            <a:fillRect/>
          </a:stretch>
        </p:blipFill>
        <p:spPr>
          <a:xfrm>
            <a:off x="486605" y="2334489"/>
            <a:ext cx="3879389" cy="2043547"/>
          </a:xfrm>
          <a:prstGeom prst="rect">
            <a:avLst/>
          </a:prstGeom>
        </p:spPr>
      </p:pic>
    </p:spTree>
    <p:extLst>
      <p:ext uri="{BB962C8B-B14F-4D97-AF65-F5344CB8AC3E}">
        <p14:creationId xmlns:p14="http://schemas.microsoft.com/office/powerpoint/2010/main" val="353350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GA: FIPS 140 Level 3 HSMs Premium Key Vault in China</a:t>
            </a:r>
            <a:endParaRPr lang="en-US" sz="1000" dirty="0"/>
          </a:p>
          <a:p>
            <a:pPr algn="just"/>
            <a:r>
              <a:rPr lang="en-US" sz="1000" b="1" dirty="0"/>
              <a:t>Azure Key Vault Premium </a:t>
            </a:r>
            <a:r>
              <a:rPr lang="en-US" sz="1000" dirty="0"/>
              <a:t>is now available in the </a:t>
            </a:r>
            <a:r>
              <a:rPr lang="en-US" sz="1000" b="1" dirty="0"/>
              <a:t>China Region. </a:t>
            </a:r>
            <a:r>
              <a:rPr lang="en-US" sz="1000" dirty="0"/>
              <a:t>This significant milestone marks the first time Azure Key Vault Premium, featuring </a:t>
            </a:r>
            <a:r>
              <a:rPr lang="en-US" sz="1000" b="1" dirty="0"/>
              <a:t>FIPS 140 Level 3 Hardware Security Modules (HSMs)</a:t>
            </a:r>
            <a:r>
              <a:rPr lang="en-US" sz="1000" dirty="0"/>
              <a:t>, is accessible in China.   </a:t>
            </a:r>
          </a:p>
          <a:p>
            <a:pPr algn="just"/>
            <a:r>
              <a:rPr lang="en-US" sz="1000" dirty="0"/>
              <a:t>The FIPS 140 Level 3 HSMs offer the highest level of security for cryptographic keys, ensuring your data is protected with the most stringent standards. For more information on FIPS 140, see Federal Information Processing Standard (FIPS) 140 . With the Introduction of Premium Key Vault in Mooncake China, customers can now benefit from advanced security features, including:  </a:t>
            </a:r>
          </a:p>
          <a:p>
            <a:pPr marL="171450" indent="-171450" algn="just">
              <a:buFont typeface="Arial" panose="020B0604020202020204" pitchFamily="34" charset="0"/>
              <a:buChar char="•"/>
            </a:pPr>
            <a:r>
              <a:rPr lang="en-US" sz="1000" dirty="0"/>
              <a:t>Enhanced Security: </a:t>
            </a:r>
            <a:r>
              <a:rPr lang="en-US" sz="1000" b="1" dirty="0"/>
              <a:t>FIPS 140 Level 3 </a:t>
            </a:r>
            <a:r>
              <a:rPr lang="en-US" sz="1000" dirty="0"/>
              <a:t>certification ensures that the HSMs meet rigorous security requirements, providing robust protection for your cryptographic keys.  </a:t>
            </a:r>
          </a:p>
          <a:p>
            <a:pPr marL="171450" indent="-171450" algn="just">
              <a:buFont typeface="Arial" panose="020B0604020202020204" pitchFamily="34" charset="0"/>
              <a:buChar char="•"/>
            </a:pPr>
            <a:r>
              <a:rPr lang="en-US" sz="1000" dirty="0"/>
              <a:t>Compliance: This launch helps customers in highly regulated industries meet their compliance requirements.  </a:t>
            </a:r>
          </a:p>
          <a:p>
            <a:pPr algn="just"/>
            <a:r>
              <a:rPr lang="en-US" sz="1000" dirty="0"/>
              <a:t>This general availability is offered in the </a:t>
            </a:r>
            <a:r>
              <a:rPr lang="en-US" sz="1000" b="1" dirty="0"/>
              <a:t>China North 3, China North 2, China East 3, and China East 2 region</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3"/>
              </a:rPr>
              <a:t>Microsoft Entra PowerShell module now generally available</a:t>
            </a:r>
            <a:endParaRPr lang="en-US" dirty="0"/>
          </a:p>
          <a:p>
            <a:pPr algn="just"/>
            <a:r>
              <a:rPr lang="en-US" dirty="0"/>
              <a:t>The </a:t>
            </a:r>
            <a:r>
              <a:rPr lang="en-US" b="1" dirty="0"/>
              <a:t>Microsoft Entra PowerShell module </a:t>
            </a:r>
            <a:r>
              <a:rPr lang="en-US" dirty="0"/>
              <a:t>is a command-line tool that allows administrators and developers to manage and automate Microsoft Entra resources programmatically. This includes efficiently managing users, groups, applications, service principals, policies, and more. The module builds upon and is part of the </a:t>
            </a:r>
            <a:r>
              <a:rPr lang="en-US" b="1" dirty="0"/>
              <a:t>Microsoft Graph PowerShell SDK</a:t>
            </a:r>
            <a:r>
              <a:rPr lang="en-US" dirty="0"/>
              <a:t>. It’s fully interoperable with all cmdlets in the Microsoft Graph PowerShell SDK, enabling you to perform complex operations with simple, well-documented commands. The module also offers a backward compatibility option to streamline migration from the retiring </a:t>
            </a:r>
            <a:r>
              <a:rPr lang="en-US" b="1" dirty="0" err="1"/>
              <a:t>AzureAD</a:t>
            </a:r>
            <a:r>
              <a:rPr lang="en-US" b="1" dirty="0"/>
              <a:t> PowerShell module</a:t>
            </a:r>
            <a:r>
              <a:rPr lang="en-US" dirty="0"/>
              <a:t>. Microsoft Entra PowerShell works with Windows PowerShell 5.1 and PowerShell 7+. For the best experience on Windows, Linux, and macOS, MS recommend </a:t>
            </a:r>
            <a:r>
              <a:rPr lang="en-US" b="1" dirty="0"/>
              <a:t>using PowerShell 7 or </a:t>
            </a:r>
            <a:r>
              <a:rPr lang="en-US" dirty="0"/>
              <a:t>later.</a:t>
            </a:r>
          </a:p>
        </p:txBody>
      </p:sp>
    </p:spTree>
    <p:extLst>
      <p:ext uri="{BB962C8B-B14F-4D97-AF65-F5344CB8AC3E}">
        <p14:creationId xmlns:p14="http://schemas.microsoft.com/office/powerpoint/2010/main" val="21930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p:txBody>
          <a:bodyPr/>
          <a:lstStyle/>
          <a:p>
            <a:r>
              <a:rPr lang="en-US" sz="1000" dirty="0"/>
              <a:t>        </a:t>
            </a:r>
          </a:p>
          <a:p>
            <a:endParaRPr lang="en-US" sz="1000" dirty="0"/>
          </a:p>
          <a:p>
            <a:endParaRPr lang="en-US" sz="1000" dirty="0"/>
          </a:p>
          <a:p>
            <a:r>
              <a:rPr lang="en-US" sz="1000" dirty="0"/>
              <a:t>   </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r>
              <a:rPr lang="en-US" dirty="0">
                <a:hlinkClick r:id="rId2"/>
              </a:rPr>
              <a:t>People administrator is GA</a:t>
            </a:r>
            <a:endParaRPr lang="en-US" dirty="0"/>
          </a:p>
          <a:p>
            <a:r>
              <a:rPr lang="en-US" b="1" dirty="0"/>
              <a:t>The People administrator </a:t>
            </a:r>
            <a:r>
              <a:rPr lang="en-US" dirty="0"/>
              <a:t>role will provide the following capabilities:</a:t>
            </a:r>
          </a:p>
          <a:p>
            <a:pPr marL="171450" indent="-171450">
              <a:buFont typeface="Arial" panose="020B0604020202020204" pitchFamily="34" charset="0"/>
              <a:buChar char="•"/>
            </a:pPr>
            <a:r>
              <a:rPr lang="en-US" b="1" dirty="0"/>
              <a:t>Update profile </a:t>
            </a:r>
            <a:r>
              <a:rPr lang="en-US" dirty="0"/>
              <a:t>photos for all users, including admins.</a:t>
            </a:r>
          </a:p>
          <a:p>
            <a:pPr marL="171450" indent="-171450">
              <a:buFont typeface="Arial" panose="020B0604020202020204" pitchFamily="34" charset="0"/>
              <a:buChar char="•"/>
            </a:pPr>
            <a:r>
              <a:rPr lang="en-US" dirty="0"/>
              <a:t>Update people settings for </a:t>
            </a:r>
            <a:r>
              <a:rPr lang="en-US" b="1" dirty="0"/>
              <a:t>pronouns and name pronunciation</a:t>
            </a:r>
            <a:r>
              <a:rPr lang="en-US" dirty="0"/>
              <a:t>, Profile card settings, and photo update settings for all users.</a:t>
            </a:r>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4433776" y="855079"/>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3"/>
              </a:rPr>
              <a:t>Microsoft Defender for Cloud Integrates with Endor Labs</a:t>
            </a:r>
            <a:endParaRPr lang="en-US" sz="1000" dirty="0"/>
          </a:p>
          <a:p>
            <a:r>
              <a:rPr lang="en-US" sz="1000" dirty="0"/>
              <a:t>Integration of these solutions brings:</a:t>
            </a:r>
          </a:p>
          <a:p>
            <a:pPr marL="171450" indent="-171450">
              <a:buFont typeface="Arial" panose="020B0604020202020204" pitchFamily="34" charset="0"/>
              <a:buChar char="•"/>
            </a:pPr>
            <a:r>
              <a:rPr lang="en-US" sz="1000" dirty="0"/>
              <a:t>A </a:t>
            </a:r>
            <a:r>
              <a:rPr lang="en-US" sz="1000" b="1" dirty="0"/>
              <a:t>Unified Approach </a:t>
            </a:r>
            <a:r>
              <a:rPr lang="en-US" sz="1000" dirty="0"/>
              <a:t>to Vulnerability Management</a:t>
            </a:r>
          </a:p>
          <a:p>
            <a:pPr marL="171450" indent="-171450">
              <a:buFont typeface="Arial" panose="020B0604020202020204" pitchFamily="34" charset="0"/>
              <a:buChar char="•"/>
            </a:pPr>
            <a:r>
              <a:rPr lang="en-US" sz="1000" dirty="0"/>
              <a:t>Complete Visibility and Prioritized Remediation</a:t>
            </a:r>
          </a:p>
          <a:p>
            <a:pPr marL="171450" indent="-171450">
              <a:buFont typeface="Arial" panose="020B0604020202020204" pitchFamily="34" charset="0"/>
              <a:buChar char="•"/>
            </a:pPr>
            <a:r>
              <a:rPr lang="en-US" sz="1000" dirty="0"/>
              <a:t>Reduced Risk Through Early Intervention</a:t>
            </a:r>
          </a:p>
          <a:p>
            <a:pPr marL="171450" indent="-171450">
              <a:buFont typeface="Arial" panose="020B0604020202020204" pitchFamily="34" charset="0"/>
              <a:buChar char="•"/>
            </a:pPr>
            <a:r>
              <a:rPr lang="en-US" sz="1000" b="1" dirty="0"/>
              <a:t>Code-to-Runtime</a:t>
            </a:r>
            <a:r>
              <a:rPr lang="en-US" sz="1000" dirty="0"/>
              <a:t> Exploitability</a:t>
            </a:r>
          </a:p>
          <a:p>
            <a:pPr marL="171450" indent="-171450">
              <a:buFont typeface="Arial" panose="020B0604020202020204" pitchFamily="34" charset="0"/>
              <a:buChar char="•"/>
            </a:pPr>
            <a:r>
              <a:rPr lang="en-US" sz="1000" dirty="0"/>
              <a:t>Streamlined Communication &amp; Collaboration</a:t>
            </a:r>
          </a:p>
        </p:txBody>
      </p:sp>
    </p:spTree>
    <p:extLst>
      <p:ext uri="{BB962C8B-B14F-4D97-AF65-F5344CB8AC3E}">
        <p14:creationId xmlns:p14="http://schemas.microsoft.com/office/powerpoint/2010/main" val="19266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24720"/>
          </a:xfrm>
        </p:spPr>
        <p:txBody>
          <a:bodyPr/>
          <a:lstStyle/>
          <a:p>
            <a:pPr algn="just"/>
            <a:r>
              <a:rPr lang="en-US" sz="1000" dirty="0">
                <a:hlinkClick r:id="rId2"/>
              </a:rPr>
              <a:t>Public Preview: The next generation of Azure Data Box Devices</a:t>
            </a:r>
            <a:endParaRPr lang="en-US" sz="1000" dirty="0"/>
          </a:p>
          <a:p>
            <a:pPr algn="just"/>
            <a:r>
              <a:rPr lang="en-US" sz="1000" dirty="0"/>
              <a:t>MS announced the preview of Azure Data Box 120 and Azure Data Box 525, next-generation compact, </a:t>
            </a:r>
            <a:r>
              <a:rPr lang="en-US" sz="1000" dirty="0" err="1"/>
              <a:t>NVMe</a:t>
            </a:r>
            <a:r>
              <a:rPr lang="en-US" sz="1000" dirty="0"/>
              <a:t>-based Data Box devices. These new devices incorporate several improvements to accelerate offline data transfers to Azure, including: </a:t>
            </a:r>
          </a:p>
          <a:p>
            <a:pPr marL="171450" indent="-171450" algn="just">
              <a:buFont typeface="Arial" panose="020B0604020202020204" pitchFamily="34" charset="0"/>
              <a:buChar char="•"/>
            </a:pPr>
            <a:r>
              <a:rPr lang="en-US" sz="1000" b="1" dirty="0"/>
              <a:t>Fast copy </a:t>
            </a:r>
            <a:r>
              <a:rPr lang="en-US" sz="1000" dirty="0"/>
              <a:t>- Built with </a:t>
            </a:r>
            <a:r>
              <a:rPr lang="en-US" sz="1000" dirty="0" err="1"/>
              <a:t>NVMe</a:t>
            </a:r>
            <a:r>
              <a:rPr lang="en-US" sz="1000" dirty="0"/>
              <a:t> drives for high-speed transfers and improved reliability and support for faster network connections </a:t>
            </a:r>
          </a:p>
          <a:p>
            <a:pPr marL="171450" indent="-171450" algn="just">
              <a:buFont typeface="Arial" panose="020B0604020202020204" pitchFamily="34" charset="0"/>
              <a:buChar char="•"/>
            </a:pPr>
            <a:r>
              <a:rPr lang="en-US" sz="1000" b="1" dirty="0"/>
              <a:t>Easy to use </a:t>
            </a:r>
            <a:r>
              <a:rPr lang="en-US" sz="1000" dirty="0"/>
              <a:t>- larger capacity offering (525 TB) in a compact form-factor for easy handling </a:t>
            </a:r>
          </a:p>
          <a:p>
            <a:pPr marL="171450" indent="-171450" algn="just">
              <a:buFont typeface="Arial" panose="020B0604020202020204" pitchFamily="34" charset="0"/>
              <a:buChar char="•"/>
            </a:pPr>
            <a:r>
              <a:rPr lang="en-US" sz="1000" b="1" dirty="0"/>
              <a:t>Resilient-</a:t>
            </a:r>
            <a:r>
              <a:rPr lang="en-US" sz="1000" dirty="0"/>
              <a:t> Ruggedized devices built to withstand rough conditions during transport </a:t>
            </a:r>
          </a:p>
          <a:p>
            <a:pPr marL="171450" indent="-171450" algn="just">
              <a:buFont typeface="Arial" panose="020B0604020202020204" pitchFamily="34" charset="0"/>
              <a:buChar char="•"/>
            </a:pPr>
            <a:r>
              <a:rPr lang="en-US" sz="1000" b="1" dirty="0"/>
              <a:t>Secure</a:t>
            </a:r>
            <a:r>
              <a:rPr lang="en-US" sz="1000" dirty="0"/>
              <a:t> - Enhanced physical, hardware and software security features </a:t>
            </a:r>
          </a:p>
          <a:p>
            <a:pPr marL="171450" indent="-171450" algn="just">
              <a:buFont typeface="Arial" panose="020B0604020202020204" pitchFamily="34" charset="0"/>
              <a:buChar char="•"/>
            </a:pPr>
            <a:r>
              <a:rPr lang="en-US" sz="1000" b="1" dirty="0"/>
              <a:t>Broader availability </a:t>
            </a:r>
            <a:r>
              <a:rPr lang="en-US" sz="1000" dirty="0"/>
              <a:t>– Presence in more Azure regions, meeting local compliance standards and regulations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u="sng" dirty="0"/>
              <a:t>Retirement: Migrating to TLS 1.2+ with Deprecation of Outdated Security Protocols</a:t>
            </a:r>
          </a:p>
          <a:p>
            <a:pPr algn="just"/>
            <a:r>
              <a:rPr lang="en-US" dirty="0"/>
              <a:t>On </a:t>
            </a:r>
            <a:r>
              <a:rPr lang="en-US" b="1" dirty="0"/>
              <a:t>March 1, 2025, </a:t>
            </a:r>
            <a:r>
              <a:rPr lang="en-US" dirty="0"/>
              <a:t>Azure Resource Manager will be retiring support for TLS 1.0 and TLS 1.1. After that date, any incoming calls to Azure using </a:t>
            </a:r>
            <a:r>
              <a:rPr lang="en-US" b="1" dirty="0"/>
              <a:t>TLS 1.0/1.1 </a:t>
            </a:r>
            <a:r>
              <a:rPr lang="en-US" dirty="0"/>
              <a:t>will fail. This is part of an Azure-wide initiative to enhance security.</a:t>
            </a:r>
          </a:p>
        </p:txBody>
      </p:sp>
      <p:pic>
        <p:nvPicPr>
          <p:cNvPr id="3074" name="Picture 2" descr="Photograph showing an Azure Data Box Next Gen device.">
            <a:extLst>
              <a:ext uri="{FF2B5EF4-FFF2-40B4-BE49-F238E27FC236}">
                <a16:creationId xmlns:a16="http://schemas.microsoft.com/office/drawing/2014/main" id="{007F5103-1993-0117-A195-5DF34C9B6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184" y="3417887"/>
            <a:ext cx="2415515" cy="138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665</TotalTime>
  <Words>3074</Words>
  <Application>Microsoft Office PowerPoint</Application>
  <PresentationFormat>On-screen Show (16:9)</PresentationFormat>
  <Paragraphs>174</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Human Sans</vt:lpstr>
      <vt:lpstr>Human Sans Regular</vt:lpstr>
      <vt:lpstr>Continuum Theme</vt:lpstr>
      <vt:lpstr>Azure Times #149</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Integration Updates</vt:lpstr>
      <vt:lpstr>PowerPoint Presentation</vt:lpstr>
      <vt:lpstr>ML &amp; AI &amp; IOT Updates</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2025-02-01T07:31:36Z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