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4"/>
  </p:sldMasterIdLst>
  <p:notesMasterIdLst>
    <p:notesMasterId r:id="rId61"/>
  </p:notesMasterIdLst>
  <p:handoutMasterIdLst>
    <p:handoutMasterId r:id="rId62"/>
  </p:handoutMasterIdLst>
  <p:sldIdLst>
    <p:sldId id="2142532340" r:id="rId5"/>
    <p:sldId id="2146847045" r:id="rId6"/>
    <p:sldId id="10657" r:id="rId7"/>
    <p:sldId id="2146847127" r:id="rId8"/>
    <p:sldId id="2146847126" r:id="rId9"/>
    <p:sldId id="2146847125" r:id="rId10"/>
    <p:sldId id="2146847124" r:id="rId11"/>
    <p:sldId id="2146847046" r:id="rId12"/>
    <p:sldId id="2146847089" r:id="rId13"/>
    <p:sldId id="2146847130" r:id="rId14"/>
    <p:sldId id="2146847129" r:id="rId15"/>
    <p:sldId id="2146847128" r:id="rId16"/>
    <p:sldId id="2146847048" r:id="rId17"/>
    <p:sldId id="2146847049" r:id="rId18"/>
    <p:sldId id="2146847132" r:id="rId19"/>
    <p:sldId id="2146847133" r:id="rId20"/>
    <p:sldId id="2146847131" r:id="rId21"/>
    <p:sldId id="2146847050" r:id="rId22"/>
    <p:sldId id="2146847096" r:id="rId23"/>
    <p:sldId id="2146847134" r:id="rId24"/>
    <p:sldId id="2146847135" r:id="rId25"/>
    <p:sldId id="2146847136" r:id="rId26"/>
    <p:sldId id="2146847052" r:id="rId27"/>
    <p:sldId id="2146847100" r:id="rId28"/>
    <p:sldId id="2146847137" r:id="rId29"/>
    <p:sldId id="2146847138" r:id="rId30"/>
    <p:sldId id="2146847139" r:id="rId31"/>
    <p:sldId id="2146847054" r:id="rId32"/>
    <p:sldId id="2146847103" r:id="rId33"/>
    <p:sldId id="2146847141" r:id="rId34"/>
    <p:sldId id="2146847142" r:id="rId35"/>
    <p:sldId id="2146847140" r:id="rId36"/>
    <p:sldId id="2146847056" r:id="rId37"/>
    <p:sldId id="2146847107" r:id="rId38"/>
    <p:sldId id="2146847143" r:id="rId39"/>
    <p:sldId id="2146847144" r:id="rId40"/>
    <p:sldId id="2146847145" r:id="rId41"/>
    <p:sldId id="2146847058" r:id="rId42"/>
    <p:sldId id="2146847111" r:id="rId43"/>
    <p:sldId id="2146847146" r:id="rId44"/>
    <p:sldId id="2146847147" r:id="rId45"/>
    <p:sldId id="2146847148" r:id="rId46"/>
    <p:sldId id="2146847149" r:id="rId47"/>
    <p:sldId id="2146847119" r:id="rId48"/>
    <p:sldId id="2146847120" r:id="rId49"/>
    <p:sldId id="2146847150" r:id="rId50"/>
    <p:sldId id="2146847151" r:id="rId51"/>
    <p:sldId id="2146847152" r:id="rId52"/>
    <p:sldId id="2146847062" r:id="rId53"/>
    <p:sldId id="2146847115" r:id="rId54"/>
    <p:sldId id="2146847153" r:id="rId55"/>
    <p:sldId id="2146847154" r:id="rId56"/>
    <p:sldId id="2146847155" r:id="rId57"/>
    <p:sldId id="2146847085" r:id="rId58"/>
    <p:sldId id="2146847084" r:id="rId59"/>
    <p:sldId id="2146847064" r:id="rId6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752CF65-4D58-4370-B229-5F4CB000B44D}">
          <p14:sldIdLst>
            <p14:sldId id="2142532340"/>
          </p14:sldIdLst>
        </p14:section>
        <p14:section name="Networking" id="{8B3AEA99-85F7-477B-B976-48DC47AA1A88}">
          <p14:sldIdLst>
            <p14:sldId id="2146847045"/>
            <p14:sldId id="10657"/>
            <p14:sldId id="2146847127"/>
            <p14:sldId id="2146847126"/>
            <p14:sldId id="2146847125"/>
            <p14:sldId id="2146847124"/>
          </p14:sldIdLst>
        </p14:section>
        <p14:section name="Security &amp; Identity" id="{1AA42572-B3BD-44F7-813B-C2C647DDBB3C}">
          <p14:sldIdLst>
            <p14:sldId id="2146847046"/>
            <p14:sldId id="2146847089"/>
            <p14:sldId id="2146847130"/>
            <p14:sldId id="2146847129"/>
            <p14:sldId id="2146847128"/>
          </p14:sldIdLst>
        </p14:section>
        <p14:section name="Management &amp; Governance" id="{34181601-6D48-4406-A525-C7B5A12C6C5B}">
          <p14:sldIdLst>
            <p14:sldId id="2146847048"/>
            <p14:sldId id="2146847049"/>
            <p14:sldId id="2146847132"/>
            <p14:sldId id="2146847133"/>
            <p14:sldId id="2146847131"/>
          </p14:sldIdLst>
        </p14:section>
        <p14:section name="Compute" id="{05AA80BB-8802-49AB-8336-A884227CE2F7}">
          <p14:sldIdLst>
            <p14:sldId id="2146847050"/>
            <p14:sldId id="2146847096"/>
            <p14:sldId id="2146847134"/>
            <p14:sldId id="2146847135"/>
            <p14:sldId id="2146847136"/>
          </p14:sldIdLst>
        </p14:section>
        <p14:section name="Storage &amp; Data" id="{1F159046-CE0A-45BC-9D5B-6E6C95980F78}">
          <p14:sldIdLst>
            <p14:sldId id="2146847052"/>
            <p14:sldId id="2146847100"/>
            <p14:sldId id="2146847137"/>
            <p14:sldId id="2146847138"/>
            <p14:sldId id="2146847139"/>
          </p14:sldIdLst>
        </p14:section>
        <p14:section name="Databases" id="{AEAFAE72-AD56-48F3-926B-38BAE269038F}">
          <p14:sldIdLst>
            <p14:sldId id="2146847054"/>
            <p14:sldId id="2146847103"/>
            <p14:sldId id="2146847141"/>
            <p14:sldId id="2146847142"/>
            <p14:sldId id="2146847140"/>
          </p14:sldIdLst>
        </p14:section>
        <p14:section name="Integration" id="{ACBD46A3-6F1C-451B-A154-0A056E0DEFF6}">
          <p14:sldIdLst>
            <p14:sldId id="2146847056"/>
            <p14:sldId id="2146847107"/>
            <p14:sldId id="2146847143"/>
            <p14:sldId id="2146847144"/>
            <p14:sldId id="2146847145"/>
          </p14:sldIdLst>
        </p14:section>
        <p14:section name="ML &amp; AI &amp; IOT" id="{F4E1EAF1-55E9-4CA4-8ADC-28B69C1D66D2}">
          <p14:sldIdLst>
            <p14:sldId id="2146847058"/>
            <p14:sldId id="2146847111"/>
            <p14:sldId id="2146847146"/>
            <p14:sldId id="2146847147"/>
            <p14:sldId id="2146847148"/>
            <p14:sldId id="2146847149"/>
            <p14:sldId id="2146847119"/>
            <p14:sldId id="2146847120"/>
            <p14:sldId id="2146847150"/>
            <p14:sldId id="2146847151"/>
            <p14:sldId id="2146847152"/>
          </p14:sldIdLst>
        </p14:section>
        <p14:section name="Miscellaneous" id="{A1456D7A-93BE-4023-90AA-7269D2F177BA}">
          <p14:sldIdLst>
            <p14:sldId id="2146847062"/>
            <p14:sldId id="2146847115"/>
            <p14:sldId id="2146847153"/>
            <p14:sldId id="2146847154"/>
            <p14:sldId id="2146847155"/>
          </p14:sldIdLst>
        </p14:section>
        <p14:section name="End" id="{82899442-2AC4-4699-95EB-48D45B913575}">
          <p14:sldIdLst>
            <p14:sldId id="2146847085"/>
            <p14:sldId id="2146847084"/>
            <p14:sldId id="21468470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Emily Catuzzi" initials="EC" lastIdx="19" clrIdx="9">
    <p:extLst>
      <p:ext uri="{19B8F6BF-5375-455C-9EA6-DF929625EA0E}">
        <p15:presenceInfo xmlns:p15="http://schemas.microsoft.com/office/powerpoint/2012/main" userId="S::Emily_Catuzzi@epam.com::b46d6ad4-ac70-4125-82a7-0ece5134c360" providerId="AD"/>
      </p:ext>
    </p:extLst>
  </p:cmAuthor>
  <p:cmAuthor id="1" name="Laura Brady" initials="LB" lastIdx="52" clrIdx="3">
    <p:extLst>
      <p:ext uri="{19B8F6BF-5375-455C-9EA6-DF929625EA0E}">
        <p15:presenceInfo xmlns:p15="http://schemas.microsoft.com/office/powerpoint/2012/main" userId="S::Laura_Brady@epam.com::b18c91b0-83fb-4c27-875b-18626d50463b" providerId="AD"/>
      </p:ext>
    </p:extLst>
  </p:cmAuthor>
  <p:cmAuthor id="8" name="Gretchen Rice" initials="GR" lastIdx="4" clrIdx="10">
    <p:extLst>
      <p:ext uri="{19B8F6BF-5375-455C-9EA6-DF929625EA0E}">
        <p15:presenceInfo xmlns:p15="http://schemas.microsoft.com/office/powerpoint/2012/main" userId="S::gretchen_rice@epam.com::e279efbb-a837-440d-b0bd-684dd084c605" providerId="AD"/>
      </p:ext>
    </p:extLst>
  </p:cmAuthor>
  <p:cmAuthor id="2" name="Amy Legere" initials="AL" lastIdx="5" clrIdx="5">
    <p:extLst>
      <p:ext uri="{19B8F6BF-5375-455C-9EA6-DF929625EA0E}">
        <p15:presenceInfo xmlns:p15="http://schemas.microsoft.com/office/powerpoint/2012/main" userId="S::Amy_Legere@epam.com::36c3e91a-2059-4c30-8d42-5285dd7a2555" providerId="AD"/>
      </p:ext>
    </p:extLst>
  </p:cmAuthor>
  <p:cmAuthor id="9" name="Jennifer Markowitz" initials="JM" lastIdx="1" clrIdx="11">
    <p:extLst>
      <p:ext uri="{19B8F6BF-5375-455C-9EA6-DF929625EA0E}">
        <p15:presenceInfo xmlns:p15="http://schemas.microsoft.com/office/powerpoint/2012/main" userId="S::jennifer_markowitz@epam.com::f9148081-3671-49e1-8328-0a911bc72bfd" providerId="AD"/>
      </p:ext>
    </p:extLst>
  </p:cmAuthor>
  <p:cmAuthor id="3" name="John Hatz" initials="JH" lastIdx="1" clrIdx="4">
    <p:extLst>
      <p:ext uri="{19B8F6BF-5375-455C-9EA6-DF929625EA0E}">
        <p15:presenceInfo xmlns:p15="http://schemas.microsoft.com/office/powerpoint/2012/main" userId="S-1-5-21-2676001572-3131771074-2776907194-23347" providerId="AD"/>
      </p:ext>
    </p:extLst>
  </p:cmAuthor>
  <p:cmAuthor id="10" name="Nastassia Smolskaya" initials="NS" lastIdx="11" clrIdx="12">
    <p:extLst>
      <p:ext uri="{19B8F6BF-5375-455C-9EA6-DF929625EA0E}">
        <p15:presenceInfo xmlns:p15="http://schemas.microsoft.com/office/powerpoint/2012/main" userId="S::Nastassia_Smolskaya@epam.com::8ff1f7bc-3066-491e-a683-ea021ab0c825" providerId="AD"/>
      </p:ext>
    </p:extLst>
  </p:cmAuthor>
  <p:cmAuthor id="4" name="John Hatz" initials="JH [2]" lastIdx="3" clrIdx="6">
    <p:extLst>
      <p:ext uri="{19B8F6BF-5375-455C-9EA6-DF929625EA0E}">
        <p15:presenceInfo xmlns:p15="http://schemas.microsoft.com/office/powerpoint/2012/main" userId="S::john_hatz@epam.com::7f3a8b4b-4b1e-493d-b3f9-196adf0a1de0" providerId="AD"/>
      </p:ext>
    </p:extLst>
  </p:cmAuthor>
  <p:cmAuthor id="5" name="Mariette Kouwenberg-Mooney" initials="MK" lastIdx="19" clrIdx="7">
    <p:extLst>
      <p:ext uri="{19B8F6BF-5375-455C-9EA6-DF929625EA0E}">
        <p15:presenceInfo xmlns:p15="http://schemas.microsoft.com/office/powerpoint/2012/main" userId="S::Mariette_Kouwenberg-Mooney@epam.com::e2a13c51-a5c6-436b-ad7f-addd34212f51" providerId="AD"/>
      </p:ext>
    </p:extLst>
  </p:cmAuthor>
  <p:cmAuthor id="6" name="Julie Hansberry" initials="JH" lastIdx="13" clrIdx="8">
    <p:extLst>
      <p:ext uri="{19B8F6BF-5375-455C-9EA6-DF929625EA0E}">
        <p15:presenceInfo xmlns:p15="http://schemas.microsoft.com/office/powerpoint/2012/main" userId="S::julie_hansberry@epam.com::6cd6a8f9-b761-4260-92e9-1b9e975786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5D43"/>
    <a:srgbClr val="CADC49"/>
    <a:srgbClr val="E53B2E"/>
    <a:srgbClr val="FFC000"/>
    <a:srgbClr val="D35D47"/>
    <a:srgbClr val="008ACF"/>
    <a:srgbClr val="76CDD8"/>
    <a:srgbClr val="75A0A6"/>
    <a:srgbClr val="569BA5"/>
    <a:srgbClr val="EDC1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B79132-3F09-4EB7-9156-AFD2ABE5B897}" v="37" dt="2021-04-12T18:27:46.9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94"/>
  </p:normalViewPr>
  <p:slideViewPr>
    <p:cSldViewPr snapToGrid="0">
      <p:cViewPr varScale="1">
        <p:scale>
          <a:sx n="199" d="100"/>
          <a:sy n="199" d="100"/>
        </p:scale>
        <p:origin x="322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7662" y="9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commentAuthors" Target="commentAuthors.xml"/><Relationship Id="rId68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4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900" y="1200151"/>
            <a:ext cx="8458200" cy="2228850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5000"/>
              </a:lnSpc>
              <a:defRPr sz="9000" b="0" i="0">
                <a:solidFill>
                  <a:schemeClr val="accent3"/>
                </a:solidFill>
                <a:latin typeface="+mj-lt"/>
                <a:ea typeface="Human Sans Thin" pitchFamily="2" charset="77"/>
                <a:cs typeface="Human Sans Thin" pitchFamily="2" charset="77"/>
              </a:defRPr>
            </a:lvl1pPr>
          </a:lstStyle>
          <a:p>
            <a:r>
              <a:rPr lang="en-US"/>
              <a:t>Proposal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3600450"/>
            <a:ext cx="8455914" cy="171450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baseline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r>
              <a:rPr lang="en-US"/>
              <a:t>Subtitle description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0" y="3864095"/>
            <a:ext cx="1988344" cy="17145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900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0377794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901" y="3429000"/>
            <a:ext cx="4148137" cy="1200150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None/>
              <a:defRPr sz="900" b="0" i="0" baseline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type section description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1" y="2743200"/>
            <a:ext cx="6299597" cy="5143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0" i="0" baseline="0">
                <a:solidFill>
                  <a:schemeClr val="accent3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/>
              <a:t>Section Header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52845" y="1285875"/>
            <a:ext cx="4148138" cy="1714500"/>
          </a:xfrm>
        </p:spPr>
        <p:txBody>
          <a:bodyPr wrap="square" anchor="b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500" b="0" i="0">
                <a:solidFill>
                  <a:schemeClr val="accent3"/>
                </a:solidFill>
                <a:latin typeface="+mj-lt"/>
                <a:ea typeface="Human Sans Thin" pitchFamily="2" charset="77"/>
                <a:cs typeface="Human Sans Thin" pitchFamily="2" charset="77"/>
              </a:defRPr>
            </a:lvl1pPr>
          </a:lstStyle>
          <a:p>
            <a:pPr lvl="0"/>
            <a:r>
              <a:rPr lang="en-US"/>
              <a:t>0</a:t>
            </a:r>
          </a:p>
        </p:txBody>
      </p:sp>
      <p:sp>
        <p:nvSpPr>
          <p:cNvPr id="7" name="Slide Number Placeholder 13"/>
          <p:cNvSpPr txBox="1">
            <a:spLocks/>
          </p:cNvSpPr>
          <p:nvPr userDrawn="1"/>
        </p:nvSpPr>
        <p:spPr>
          <a:xfrm>
            <a:off x="8522494" y="4800599"/>
            <a:ext cx="276320" cy="1714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5F3C1C-9817-214B-A493-8D89031D0F96}" type="slidenum">
              <a:rPr lang="en-US" sz="600" b="0" i="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600" b="0" i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3291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5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42900"/>
            <a:ext cx="8455914" cy="3429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</p:spPr>
        <p:txBody>
          <a:bodyPr/>
          <a:lstStyle>
            <a:lvl1pPr>
              <a:defRPr sz="675" b="1" cap="all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3054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</p:spPr>
        <p:txBody>
          <a:bodyPr/>
          <a:lstStyle>
            <a:lvl1pPr>
              <a:defRPr sz="675" b="1" cap="all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2139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2900" y="855080"/>
            <a:ext cx="7022306" cy="3774069"/>
          </a:xfrm>
        </p:spPr>
        <p:txBody>
          <a:bodyPr lIns="0" tIns="0" rIns="0" bIns="0"/>
          <a:lstStyle>
            <a:lvl1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2438400" algn="l"/>
              </a:tabLst>
              <a:defRPr sz="1200" b="0" i="0" baseline="0"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0" y="342900"/>
            <a:ext cx="8455914" cy="3429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</p:spPr>
        <p:txBody>
          <a:bodyPr/>
          <a:lstStyle>
            <a:lvl1pPr>
              <a:defRPr sz="675" b="1" cap="all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02786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433776" y="855080"/>
            <a:ext cx="4365038" cy="3774069"/>
          </a:xfrm>
        </p:spPr>
        <p:txBody>
          <a:bodyPr lIns="0" tIns="0" rIns="0" bIns="0"/>
          <a:lstStyle>
            <a:lvl1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2438400" algn="l"/>
              </a:tabLst>
              <a:defRPr sz="1200" b="0" i="0" baseline="0"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0" y="342900"/>
            <a:ext cx="8455914" cy="342900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</p:spPr>
        <p:txBody>
          <a:bodyPr/>
          <a:lstStyle>
            <a:lvl1pPr>
              <a:defRPr sz="675" b="1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47BF3F39-D94F-BC48-8482-2214B9D803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2900" y="855080"/>
            <a:ext cx="3955312" cy="3774069"/>
          </a:xfrm>
        </p:spPr>
        <p:txBody>
          <a:bodyPr lIns="0" tIns="0" rIns="0" bIns="0"/>
          <a:lstStyle>
            <a:lvl1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2438400" algn="l"/>
              </a:tabLst>
              <a:defRPr sz="1000" b="0" i="0" baseline="0"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217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2900" y="855080"/>
            <a:ext cx="8455914" cy="3774069"/>
          </a:xfrm>
        </p:spPr>
        <p:txBody>
          <a:bodyPr lIns="0" tIns="0" rIns="0" bIns="0"/>
          <a:lstStyle>
            <a:lvl1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2438400" algn="l"/>
              </a:tabLst>
              <a:defRPr sz="1000" b="0" i="0" baseline="0"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0" y="342900"/>
            <a:ext cx="8455914" cy="3429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</p:spPr>
        <p:txBody>
          <a:bodyPr/>
          <a:lstStyle>
            <a:lvl1pPr>
              <a:defRPr sz="675" b="1" cap="all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58222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+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2900" y="855080"/>
            <a:ext cx="8455914" cy="3774069"/>
          </a:xfrm>
        </p:spPr>
        <p:txBody>
          <a:bodyPr lIns="0" tIns="0" rIns="0" bIns="0"/>
          <a:lstStyle>
            <a:lvl1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2438400" algn="l"/>
              </a:tabLst>
              <a:defRPr sz="6600" b="0" i="0" baseline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0" y="342900"/>
            <a:ext cx="8455914" cy="3429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</p:spPr>
        <p:txBody>
          <a:bodyPr/>
          <a:lstStyle>
            <a:lvl1pPr>
              <a:defRPr sz="675" b="1" cap="all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841CA2A1-3D39-2344-A5FA-9709C1FE6425}"/>
              </a:ext>
            </a:extLst>
          </p:cNvPr>
          <p:cNvSpPr txBox="1">
            <a:spLocks/>
          </p:cNvSpPr>
          <p:nvPr userDrawn="1"/>
        </p:nvSpPr>
        <p:spPr>
          <a:xfrm>
            <a:off x="8522494" y="4800599"/>
            <a:ext cx="276320" cy="1714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5F3C1C-9817-214B-A493-8D89031D0F96}" type="slidenum">
              <a:rPr lang="en-US" sz="600" b="0" i="0" smtClean="0">
                <a:solidFill>
                  <a:schemeClr val="bg1"/>
                </a:solidFill>
                <a:latin typeface="Human Sans Regular" pitchFamily="2" charset="77"/>
              </a:rPr>
              <a:pPr/>
              <a:t>‹#›</a:t>
            </a:fld>
            <a:endParaRPr lang="en-US" sz="600" b="0" i="0">
              <a:solidFill>
                <a:schemeClr val="bg1"/>
              </a:solidFill>
              <a:latin typeface="Human Sans Regula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816918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1" y="342900"/>
            <a:ext cx="7020408" cy="342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859971"/>
            <a:ext cx="7022306" cy="37691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13"/>
          <p:cNvSpPr txBox="1">
            <a:spLocks/>
          </p:cNvSpPr>
          <p:nvPr userDrawn="1"/>
        </p:nvSpPr>
        <p:spPr>
          <a:xfrm>
            <a:off x="8522494" y="4800599"/>
            <a:ext cx="276320" cy="1714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5F3C1C-9817-214B-A493-8D89031D0F96}" type="slidenum">
              <a:rPr lang="en-US" sz="600" b="0" i="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sz="600" b="0" i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93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16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8" r:id="rId8"/>
    <p:sldLayoutId id="2147483829" r:id="rId9"/>
  </p:sldLayoutIdLst>
  <p:hf hd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65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685800" rtl="0" eaLnBrk="1" latinLnBrk="0" hangingPunct="1">
        <a:lnSpc>
          <a:spcPct val="110000"/>
        </a:lnSpc>
        <a:spcBef>
          <a:spcPts val="450"/>
        </a:spcBef>
        <a:spcAft>
          <a:spcPts val="0"/>
        </a:spcAft>
        <a:buFont typeface="Arial" panose="020B0604020202020204" pitchFamily="34" charset="0"/>
        <a:buNone/>
        <a:defRPr sz="75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450"/>
        </a:spcBef>
        <a:spcAft>
          <a:spcPts val="0"/>
        </a:spcAft>
        <a:buFont typeface="Arial" panose="020B0604020202020204" pitchFamily="34" charset="0"/>
        <a:buChar char="•"/>
        <a:defRPr sz="75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450"/>
        </a:spcBef>
        <a:spcAft>
          <a:spcPts val="0"/>
        </a:spcAft>
        <a:buFont typeface="Arial" panose="020B0604020202020204" pitchFamily="34" charset="0"/>
        <a:buChar char="•"/>
        <a:defRPr sz="75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450"/>
        </a:spcBef>
        <a:spcAft>
          <a:spcPts val="0"/>
        </a:spcAft>
        <a:buFont typeface="Arial" panose="020B0604020202020204" pitchFamily="34" charset="0"/>
        <a:buChar char="•"/>
        <a:defRPr sz="75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450"/>
        </a:spcBef>
        <a:spcAft>
          <a:spcPts val="0"/>
        </a:spcAft>
        <a:buFont typeface="Arial" panose="020B0604020202020204" pitchFamily="34" charset="0"/>
        <a:buChar char="•"/>
        <a:defRPr sz="75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16" orient="horz" pos="144">
          <p15:clr>
            <a:srgbClr val="F26B43"/>
          </p15:clr>
        </p15:guide>
        <p15:guide id="17" orient="horz" pos="288">
          <p15:clr>
            <a:srgbClr val="F26B43"/>
          </p15:clr>
        </p15:guide>
        <p15:guide id="18" orient="horz" pos="432">
          <p15:clr>
            <a:srgbClr val="F26B43"/>
          </p15:clr>
        </p15:guide>
        <p15:guide id="19" orient="horz" pos="576">
          <p15:clr>
            <a:srgbClr val="F26B43"/>
          </p15:clr>
        </p15:guide>
        <p15:guide id="20" orient="horz" pos="720">
          <p15:clr>
            <a:srgbClr val="F26B43"/>
          </p15:clr>
        </p15:guide>
        <p15:guide id="21" orient="horz" pos="864">
          <p15:clr>
            <a:srgbClr val="F26B43"/>
          </p15:clr>
        </p15:guide>
        <p15:guide id="22" orient="horz" pos="1008">
          <p15:clr>
            <a:srgbClr val="F26B43"/>
          </p15:clr>
        </p15:guide>
        <p15:guide id="23" orient="horz" pos="1152">
          <p15:clr>
            <a:srgbClr val="F26B43"/>
          </p15:clr>
        </p15:guide>
        <p15:guide id="24" orient="horz" pos="1296">
          <p15:clr>
            <a:srgbClr val="F26B43"/>
          </p15:clr>
        </p15:guide>
        <p15:guide id="25" orient="horz" pos="1440">
          <p15:clr>
            <a:srgbClr val="F26B43"/>
          </p15:clr>
        </p15:guide>
        <p15:guide id="26" orient="horz" pos="1584">
          <p15:clr>
            <a:srgbClr val="F26B43"/>
          </p15:clr>
        </p15:guide>
        <p15:guide id="27" orient="horz" pos="1728">
          <p15:clr>
            <a:srgbClr val="F26B43"/>
          </p15:clr>
        </p15:guide>
        <p15:guide id="28" orient="horz" pos="1872">
          <p15:clr>
            <a:srgbClr val="F26B43"/>
          </p15:clr>
        </p15:guide>
        <p15:guide id="29" orient="horz" pos="2016">
          <p15:clr>
            <a:srgbClr val="F26B43"/>
          </p15:clr>
        </p15:guide>
        <p15:guide id="30" orient="horz" pos="2304">
          <p15:clr>
            <a:srgbClr val="F26B43"/>
          </p15:clr>
        </p15:guide>
        <p15:guide id="31" orient="horz" pos="2448">
          <p15:clr>
            <a:srgbClr val="F26B43"/>
          </p15:clr>
        </p15:guide>
        <p15:guide id="32" orient="horz" pos="2592">
          <p15:clr>
            <a:srgbClr val="F26B43"/>
          </p15:clr>
        </p15:guide>
        <p15:guide id="33" orient="horz" pos="2736">
          <p15:clr>
            <a:srgbClr val="F26B43"/>
          </p15:clr>
        </p15:guide>
        <p15:guide id="34" orient="horz" pos="2880">
          <p15:clr>
            <a:srgbClr val="F26B43"/>
          </p15:clr>
        </p15:guide>
        <p15:guide id="35" orient="horz" pos="3024">
          <p15:clr>
            <a:srgbClr val="F26B43"/>
          </p15:clr>
        </p15:guide>
        <p15:guide id="36" orient="horz" pos="3168">
          <p15:clr>
            <a:srgbClr val="F26B43"/>
          </p15:clr>
        </p15:guide>
        <p15:guide id="37" orient="horz" pos="3312">
          <p15:clr>
            <a:srgbClr val="F26B43"/>
          </p15:clr>
        </p15:guide>
        <p15:guide id="38" orient="horz" pos="3456">
          <p15:clr>
            <a:srgbClr val="F26B43"/>
          </p15:clr>
        </p15:guide>
        <p15:guide id="39" orient="horz" pos="3600">
          <p15:clr>
            <a:srgbClr val="F26B43"/>
          </p15:clr>
        </p15:guide>
        <p15:guide id="40" orient="horz" pos="3744">
          <p15:clr>
            <a:srgbClr val="F26B43"/>
          </p15:clr>
        </p15:guide>
        <p15:guide id="41" orient="horz" pos="3888">
          <p15:clr>
            <a:srgbClr val="F26B43"/>
          </p15:clr>
        </p15:guide>
        <p15:guide id="43" orient="horz" pos="4176">
          <p15:clr>
            <a:srgbClr val="F26B43"/>
          </p15:clr>
        </p15:guide>
        <p15:guide id="56" orient="horz">
          <p15:clr>
            <a:srgbClr val="F26B43"/>
          </p15:clr>
        </p15:guide>
        <p15:guide id="57" orient="horz" pos="4320">
          <p15:clr>
            <a:srgbClr val="F26B43"/>
          </p15:clr>
        </p15:guide>
        <p15:guide id="58" orient="horz" pos="4032">
          <p15:clr>
            <a:srgbClr val="F26B43"/>
          </p15:clr>
        </p15:guide>
        <p15:guide id="59" pos="288">
          <p15:clr>
            <a:srgbClr val="F26B43"/>
          </p15:clr>
        </p15:guide>
        <p15:guide id="61" pos="7392">
          <p15:clr>
            <a:srgbClr val="F26B43"/>
          </p15:clr>
        </p15:guide>
        <p15:guide id="62" pos="894">
          <p15:clr>
            <a:srgbClr val="F26B43"/>
          </p15:clr>
        </p15:guide>
        <p15:guide id="63" pos="750">
          <p15:clr>
            <a:srgbClr val="F26B43"/>
          </p15:clr>
        </p15:guide>
        <p15:guide id="64" pos="1354">
          <p15:clr>
            <a:srgbClr val="F26B43"/>
          </p15:clr>
        </p15:guide>
        <p15:guide id="65" pos="1498">
          <p15:clr>
            <a:srgbClr val="F26B43"/>
          </p15:clr>
        </p15:guide>
        <p15:guide id="66" pos="1958">
          <p15:clr>
            <a:srgbClr val="F26B43"/>
          </p15:clr>
        </p15:guide>
        <p15:guide id="67" pos="2104">
          <p15:clr>
            <a:srgbClr val="F26B43"/>
          </p15:clr>
        </p15:guide>
        <p15:guide id="68" pos="2710">
          <p15:clr>
            <a:srgbClr val="F26B43"/>
          </p15:clr>
        </p15:guide>
        <p15:guide id="69" pos="2565">
          <p15:clr>
            <a:srgbClr val="F26B43"/>
          </p15:clr>
        </p15:guide>
        <p15:guide id="70" pos="3310">
          <p15:clr>
            <a:srgbClr val="F26B43"/>
          </p15:clr>
        </p15:guide>
        <p15:guide id="71" pos="3168">
          <p15:clr>
            <a:srgbClr val="F26B43"/>
          </p15:clr>
        </p15:guide>
        <p15:guide id="72" pos="3772">
          <p15:clr>
            <a:srgbClr val="F26B43"/>
          </p15:clr>
        </p15:guide>
        <p15:guide id="73" pos="3919">
          <p15:clr>
            <a:srgbClr val="F26B43"/>
          </p15:clr>
        </p15:guide>
        <p15:guide id="74" pos="4376">
          <p15:clr>
            <a:srgbClr val="F26B43"/>
          </p15:clr>
        </p15:guide>
        <p15:guide id="75" pos="4523">
          <p15:clr>
            <a:srgbClr val="F26B43"/>
          </p15:clr>
        </p15:guide>
        <p15:guide id="76" pos="5128">
          <p15:clr>
            <a:srgbClr val="F26B43"/>
          </p15:clr>
        </p15:guide>
        <p15:guide id="77" pos="4981">
          <p15:clr>
            <a:srgbClr val="F26B43"/>
          </p15:clr>
        </p15:guide>
        <p15:guide id="78" pos="5579">
          <p15:clr>
            <a:srgbClr val="F26B43"/>
          </p15:clr>
        </p15:guide>
        <p15:guide id="79" pos="5726">
          <p15:clr>
            <a:srgbClr val="F26B43"/>
          </p15:clr>
        </p15:guide>
        <p15:guide id="80" pos="6186">
          <p15:clr>
            <a:srgbClr val="F26B43"/>
          </p15:clr>
        </p15:guide>
        <p15:guide id="81" pos="6330">
          <p15:clr>
            <a:srgbClr val="F26B43"/>
          </p15:clr>
        </p15:guide>
        <p15:guide id="82" pos="6793">
          <p15:clr>
            <a:srgbClr val="F26B43"/>
          </p15:clr>
        </p15:guide>
        <p15:guide id="83" pos="69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Times" TargetMode="Externa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666" y="1200151"/>
            <a:ext cx="8458200" cy="2228850"/>
          </a:xfrm>
        </p:spPr>
        <p:txBody>
          <a:bodyPr/>
          <a:lstStyle/>
          <a:p>
            <a:r>
              <a:rPr lang="en-US" sz="5400" dirty="0"/>
              <a:t>Azure Times #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pc="300" dirty="0"/>
              <a:t>February 8, 2023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924944-231A-274C-AB8B-3C574947B123}"/>
              </a:ext>
            </a:extLst>
          </p:cNvPr>
          <p:cNvSpPr txBox="1"/>
          <p:nvPr/>
        </p:nvSpPr>
        <p:spPr>
          <a:xfrm>
            <a:off x="539318" y="488715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450"/>
              </a:spcBef>
            </a:pPr>
            <a:endParaRPr lang="en-US" sz="900" err="1">
              <a:ea typeface="Human Sans" charset="0"/>
              <a:cs typeface="Huma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55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4E758-0E9C-1A59-D8C1-58D462C98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4EFDCEC-74D7-CC9F-3A0E-1009C7BB6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08EB9BC-7C8E-C179-D7B3-FA8C3832E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Security &amp; Identity Updates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B52A8BE-107A-17D0-9868-4A2D8C2F43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125CF61-DD31-42B7-98F6-ACEF3D4AB8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6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DF80C-C4B2-CA2E-DC53-D014432A0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3E3FAB3-0EAA-3876-F96C-F85CCCDCCD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0B3E087-D7E0-A826-1AA8-170A462C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Security &amp; Identity Updates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48980B-3A78-D666-3450-DFE3978781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3B30361-210F-0C86-1A80-ECA062F48E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2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EDDB4-7621-798A-090B-3F48CD980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EA49D73-280D-0307-3C1A-932883BD38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812FFA8-51B7-6884-CF0E-C93CC8AF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Security &amp; Identity Updates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81E9D90-FC8D-4BB4-1192-06287944D6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7653CBA-7798-1DDA-935D-84A87F7469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1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39168-7046-60A5-1EEA-8D2B5EAAE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2845" y="1285875"/>
            <a:ext cx="8796812" cy="1714500"/>
          </a:xfrm>
        </p:spPr>
        <p:txBody>
          <a:bodyPr/>
          <a:lstStyle/>
          <a:p>
            <a:r>
              <a:rPr lang="en-US" sz="4000" dirty="0"/>
              <a:t>Management &amp; Governance</a:t>
            </a:r>
          </a:p>
        </p:txBody>
      </p:sp>
    </p:spTree>
    <p:extLst>
      <p:ext uri="{BB962C8B-B14F-4D97-AF65-F5344CB8AC3E}">
        <p14:creationId xmlns:p14="http://schemas.microsoft.com/office/powerpoint/2010/main" val="3479183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5D0A865-EAC9-D4DF-765C-2BBCA9EC1F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A19052D-1C06-3BF6-CD73-31098A55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Management &amp; Governance Updates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B83368C-23D2-63DD-1F2B-65AB8A48B2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DF1A36F-4250-259D-24AE-F82FE69A7F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6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B2A5C-E35F-E18E-05A4-B6AF8CF69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21B0A37-B626-6209-EE63-BDBE1E100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9DE73F3-4A2F-648B-BD17-44C88CDB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Management &amp; Governance Updates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A20683A-1573-CC2D-401E-61BAED70A1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B5FF973-31C8-BEFD-DC1E-6209231AED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73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43C16-70E1-76E8-34FC-4D971266F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6EFEF9D-C531-5164-3001-CAB3E5308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469B97F-5DC9-9FCE-E7F9-3A690CE5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Management &amp; Governance Updates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1B9C0FA-660D-52E2-A52D-5071C6022C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278EE4-80FF-FF66-93C7-3BE34B7B9E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8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9EACE-2947-B6B2-9E8D-58D66D66F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0E0244-34EC-E9DD-ACD9-50A13C40D4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799D386-8FFB-9287-3092-EBC4EED0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Management &amp; Governance Updates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ECB1CBE-D19D-DB22-C144-06273C1863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9E41336-3964-F676-4CD6-656D0DDBD3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0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39168-7046-60A5-1EEA-8D2B5EAAE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000" dirty="0"/>
              <a:t>Compute</a:t>
            </a:r>
          </a:p>
        </p:txBody>
      </p:sp>
    </p:spTree>
    <p:extLst>
      <p:ext uri="{BB962C8B-B14F-4D97-AF65-F5344CB8AC3E}">
        <p14:creationId xmlns:p14="http://schemas.microsoft.com/office/powerpoint/2010/main" val="274742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5D0A865-EAC9-D4DF-765C-2BBCA9EC1F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A19052D-1C06-3BF6-CD73-31098A55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Compute Updates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B83368C-23D2-63DD-1F2B-65AB8A48B2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DF1A36F-4250-259D-24AE-F82FE69A7F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3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39168-7046-60A5-1EEA-8D2B5EAAE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000" dirty="0"/>
              <a:t>Networking </a:t>
            </a:r>
          </a:p>
        </p:txBody>
      </p:sp>
    </p:spTree>
    <p:extLst>
      <p:ext uri="{BB962C8B-B14F-4D97-AF65-F5344CB8AC3E}">
        <p14:creationId xmlns:p14="http://schemas.microsoft.com/office/powerpoint/2010/main" val="4021054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31189-CF39-6970-06DD-2F3E951D8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736A2DE-B6FD-C635-9880-42440690A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5108E1B-188F-34CB-E2F4-B4F546C3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Compute Updates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AC618DB-0932-277F-3E42-37D0021079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5C20627-BF61-394B-61E8-E9F6702CBB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1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098EE-BBE3-B9BF-C218-E4DEA9A76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082964C-E8A1-73CC-B206-1A48825462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DE59A08-9A25-40C0-DC79-D2FB88CF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Compute Updates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D7D0670-36E5-9279-0AB3-70FC83D5A9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C89A86-0455-61DD-7A55-DACDA81B83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817E1-BA7F-D700-A07D-CF35C5011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95ECF59-E5F0-A908-6FBA-7B62FCFAAF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56FF68D-660F-2CAA-B09A-5A59259A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Compute Updates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49C152-D6B4-AF3B-2578-E699D30AD2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9104E40-B616-5259-A98B-8099EE2331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39168-7046-60A5-1EEA-8D2B5EAAE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000" dirty="0"/>
              <a:t>Storage &amp; Data</a:t>
            </a:r>
          </a:p>
        </p:txBody>
      </p:sp>
    </p:spTree>
    <p:extLst>
      <p:ext uri="{BB962C8B-B14F-4D97-AF65-F5344CB8AC3E}">
        <p14:creationId xmlns:p14="http://schemas.microsoft.com/office/powerpoint/2010/main" val="2188140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5D0A865-EAC9-D4DF-765C-2BBCA9EC1F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A19052D-1C06-3BF6-CD73-31098A55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Storage &amp; Data Updates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B83368C-23D2-63DD-1F2B-65AB8A48B2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DF1A36F-4250-259D-24AE-F82FE69A7F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4BC30-BE9D-D666-D8EC-C477902CD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89CA58-5DC8-3994-AD5C-78748D2555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338C940-1C5A-F159-79FA-059EBE1E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Storage &amp; Data Updates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9819030-1C59-2813-CD9C-4D9347E3D5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F37A70-680F-B50D-A1A9-E9D2AE2C92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3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152D9-DBC8-1BB3-CB3A-906BE1CAB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2DF6D2C-F56A-685B-1BF3-E4EBF4C6CD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4047DB6-1854-02E5-91AF-2A84CBC8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Storage &amp; Data Updates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3C9CC31-A12C-B5F1-6B1A-86D3C7CE03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F082C05-93E4-F01C-DC62-70427109EF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1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E7A46-37FC-DE37-B781-F6CD941A9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AE795B7-0C4D-6CAC-2F9E-29152EF52D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3F52A13-614F-F618-4B9C-591B0099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Storage &amp; Data Updates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5405789-54A1-B49A-B9F4-2BC26AD815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84D6F84-88AB-C63B-5FD4-B461BDD233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60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39168-7046-60A5-1EEA-8D2B5EAAE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000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24095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5D0A865-EAC9-D4DF-765C-2BBCA9EC1F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A19052D-1C06-3BF6-CD73-31098A55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Databases Updates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B83368C-23D2-63DD-1F2B-65AB8A48B2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DF1A36F-4250-259D-24AE-F82FE69A7F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7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5D0A865-EAC9-D4DF-765C-2BBCA9EC1F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A19052D-1C06-3BF6-CD73-31098A55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Networking Updates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B83368C-23D2-63DD-1F2B-65AB8A48B2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DF1A36F-4250-259D-24AE-F82FE69A7F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93715-9869-88DC-2CB8-A7701BFB3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69D1DAA-5541-5F8D-D325-1706397A6A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05E9534-3C35-9313-C6E7-9E564BDF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Databases Updates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E6CD169-A2F9-0F7E-49EE-EC7FAE204B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1510AD9-2A44-5DDF-30FA-DE4500EB276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1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71DA1-B55D-EF7E-C705-3E2EBD8AB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337F290-7F05-F6C7-FB30-521D100BB2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62E7423-4266-2E57-7ECF-35621C61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Databases Updates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15420FD-81AB-F129-C44C-1ADB2CE508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99C1840-42CB-2AAA-82F4-807BF7A8EB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4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30A3B-5B5F-E3BD-A4F6-C2C8DE0B4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1FE15C0-EAEC-E6D4-AEAC-82109CB778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6FF38FE-F7F4-39FA-FD76-EE7224F5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Databases Updates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ADF7F88-4577-68E6-C1CF-62135B2551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C75C4F3-4834-7F0D-397C-729C14BBA3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6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39168-7046-60A5-1EEA-8D2B5EAAE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000" dirty="0"/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596233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5D0A865-EAC9-D4DF-765C-2BBCA9EC1F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A19052D-1C06-3BF6-CD73-31098A55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Integration Updates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B83368C-23D2-63DD-1F2B-65AB8A48B2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DF1A36F-4250-259D-24AE-F82FE69A7F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94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78F22-A9E3-2B6E-58E1-F0D0E1E10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0409C6D-0E1D-A764-A4B4-2D3FADB4EE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A1E796A-EE79-410E-046D-1D63E445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Integration Updates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ED4F9DC-B482-0291-E516-FC62C0D192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3960749-A6C0-6C05-2CF4-B9E16BFA36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027F4-E37F-9EF5-D9EA-7AA6B2B87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B3499D8-7C6B-2114-C57A-CC1635D226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A87B58C-445F-0F9C-16BF-B45E2CAC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Integration Updates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D428E81-1DDF-1C0F-CE1C-114C2430C2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256488B-5839-91E1-8F71-2D334A0D34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8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214EA-559C-C955-E503-5C746BE36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6A2210-FBF0-0ABB-AD49-79FB8E56E2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F8F79A6-6F3E-8072-B701-2E7F2503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Integration Updates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13C911E-2129-83F0-7798-EF5F805DF6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8429CD6-6C8E-8864-3288-60F201294D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2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39168-7046-60A5-1EEA-8D2B5EAAE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000" dirty="0"/>
              <a:t>ML &amp; AI &amp; IOT</a:t>
            </a:r>
          </a:p>
        </p:txBody>
      </p:sp>
    </p:spTree>
    <p:extLst>
      <p:ext uri="{BB962C8B-B14F-4D97-AF65-F5344CB8AC3E}">
        <p14:creationId xmlns:p14="http://schemas.microsoft.com/office/powerpoint/2010/main" val="35148783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5D0A865-EAC9-D4DF-765C-2BBCA9EC1F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A19052D-1C06-3BF6-CD73-31098A55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ML &amp; AI &amp; IOT Updates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B83368C-23D2-63DD-1F2B-65AB8A48B2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DF1A36F-4250-259D-24AE-F82FE69A7F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5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EEE44-A3A9-5916-28C3-73C176E34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8381F3B-4FD0-B81E-E9ED-5F1037B094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735E067-643C-4669-293E-B1878549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Networking Updates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DBC16BD-C9C7-ACBB-576D-EBDB3A535B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D884AE-3074-77B9-2821-DC774A2B2C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2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2ADB6-113C-7F12-FA61-67D8C3652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028B91B-AE7C-2437-0508-F4249B7527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E84B67F-7026-D091-4F4B-F5819D59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ML &amp; AI &amp; IOT Updates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5AD8010-EE62-F57B-5CA1-B8E7B6C0EC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B331A00-CF62-F468-BCCC-F6840B7358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8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91E86-1EBC-4F6B-6E64-6EB5FD91F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14285B5-6219-941D-B080-ACB23944E4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0107EA6-8DB4-F344-F529-449034C0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ML &amp; AI &amp; IOT Updates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A4EB956-5F49-48E0-B1D6-AE1A636CEC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83DE5A4-66B0-B9DC-0E46-93B58BC9C3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6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51C19-26D9-F0EC-D258-E03F4480B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7E32E8D-64A0-E920-A41E-F85F441259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A7A328E-9FAE-90A5-47FC-D76F4B57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ML &amp; AI &amp; IOT Updates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05F26D-C766-BADD-96A7-69DE7AF10B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E6A30BB-2292-9F3C-31D8-001F91B8B1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19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A42BB-AC6C-2AA7-DD8D-F72AA7FFC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0F9F86E-2A6D-BDAE-C8EE-EE788A5258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F72EEE0-19C4-3124-5429-91324F7E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ML &amp; AI &amp; IOT Updates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669D008-31EC-793D-3B56-C9E4F2AE3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CB4E159-3299-1205-ACAC-F0A50D9B2B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0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39168-7046-60A5-1EEA-8D2B5EAAE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2845" y="1285875"/>
            <a:ext cx="4748646" cy="1714500"/>
          </a:xfrm>
        </p:spPr>
        <p:txBody>
          <a:bodyPr/>
          <a:lstStyle/>
          <a:p>
            <a:r>
              <a:rPr lang="en-US" sz="4000" dirty="0"/>
              <a:t>DevOps &amp; IaC &amp; Automation</a:t>
            </a:r>
          </a:p>
        </p:txBody>
      </p:sp>
    </p:spTree>
    <p:extLst>
      <p:ext uri="{BB962C8B-B14F-4D97-AF65-F5344CB8AC3E}">
        <p14:creationId xmlns:p14="http://schemas.microsoft.com/office/powerpoint/2010/main" val="6537846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5D0A865-EAC9-D4DF-765C-2BBCA9EC1F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A19052D-1C06-3BF6-CD73-31098A55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DevOps &amp; IaC &amp; Automation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B83368C-23D2-63DD-1F2B-65AB8A48B2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DF1A36F-4250-259D-24AE-F82FE69A7F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8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E166B-5F98-EE8E-5B62-AEAB3F553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CB0A5D-ABFF-FDBA-2981-B5840044FB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6AAAE0B-0E99-B9BA-C719-42AF0D57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DevOps &amp; IaC &amp; Automation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12F1E69-46C9-B918-9382-5DFF0FC578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CB295C0-8FE1-D74E-47AD-C2C789F637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1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86D8C-1CF7-CFC9-5082-9B054DB0E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CBCE21E-6E97-4575-224A-07A9BE04C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13ABE3E-5CF4-60DA-7E03-258003FB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DevOps &amp; IaC &amp; Automation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39435DB-59FA-A2E5-622B-52C33AFF77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D47C64A-30C7-BF38-06B4-45C2009206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68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8E683-9896-60B5-890F-D8C14CCC2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28DC66-0F99-0D96-A778-8F83D6B799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D2B0018-DD83-75C9-FFCF-F3A8B114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DevOps &amp; IaC &amp; Automation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C6FCBC0-5032-C33B-1DDF-337F7AB440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B69B51E-D148-23D2-5856-B43EE47315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32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39168-7046-60A5-1EEA-8D2B5EAAE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000" dirty="0"/>
              <a:t>Miscellaneous</a:t>
            </a:r>
          </a:p>
        </p:txBody>
      </p:sp>
    </p:spTree>
    <p:extLst>
      <p:ext uri="{BB962C8B-B14F-4D97-AF65-F5344CB8AC3E}">
        <p14:creationId xmlns:p14="http://schemas.microsoft.com/office/powerpoint/2010/main" val="158841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DD891-4CE7-3684-E998-D623020E5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4226539-98A3-C40F-4648-61D3893EC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498EDA87-FEEC-7025-3A81-E2B223F8F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Networking Updates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D842EA0-D1D6-E5CA-35A9-265810B841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B72E1AC-FDA0-FB61-4BF0-E75C2B8A16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3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5D0A865-EAC9-D4DF-765C-2BBCA9EC1F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A19052D-1C06-3BF6-CD73-31098A55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Miscellaneous Updates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B83368C-23D2-63DD-1F2B-65AB8A48B2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DF1A36F-4250-259D-24AE-F82FE69A7F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2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F6376-AFAE-7966-3832-BF94E4162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8E78F44-EBA7-0070-3283-4FD74A0787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FB73DF5-B435-B08A-FA0B-4E67E050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Miscellaneous Updates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4A31A64-CCC6-D99D-7AF9-F1B68C99CE8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8244EA9-AA7C-544B-0E10-45F0A79306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9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BB758-24BC-C7E4-BF87-3DCA23EF4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D05302F-8CC9-E6C3-B3FE-2196226826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38CC501-A225-12DF-0512-D8F6CC4E6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Miscellaneous Updates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66D860D-4F27-DA91-CAED-C08905E08A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2A38DD5-5388-69B7-9975-14827283FD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5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D8106-308E-2058-969F-38FD284FB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1C9E2D7-7B20-7200-85DB-C13915BB8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5A60140-5658-B128-A355-F9517ACA0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Miscellaneous Updates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B974F60-AEAB-B4F3-C4A4-C3BFD0F4DB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5E6B4A4-F469-633F-707A-1111BB3ED4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09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39168-7046-60A5-1EEA-8D2B5EAAE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000" dirty="0"/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12760416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9E4E97-A385-759E-BD70-47D0B91CA3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00" y="855080"/>
            <a:ext cx="8455914" cy="3774069"/>
          </a:xfrm>
        </p:spPr>
        <p:txBody>
          <a:bodyPr/>
          <a:lstStyle/>
          <a:p>
            <a:r>
              <a:rPr lang="en-US" dirty="0">
                <a:hlinkClick r:id="rId2"/>
              </a:rPr>
              <a:t>Azure Times GitHub Repo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BEF490-0130-4022-0399-BE422CD7C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Information</a:t>
            </a:r>
            <a:br>
              <a:rPr lang="en-US" sz="18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815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39168-7046-60A5-1EEA-8D2B5EAAE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0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48270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91198-4444-C6B1-140D-8916FEC9B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68952F5-D06C-E0D7-28AC-797FD89721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79C8179-59B9-DF40-00C8-FD5A4244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Networking Updates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E4E3F08-4B4F-45E1-D7D6-F7727240D8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0D984B5-E2FA-DC1A-3DBB-005524F182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16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4FD2C-8155-2D94-F89A-A815AA6E4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6EE7765-EA35-FC87-C939-6F99349E68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5E76E37-235F-F5BE-DE95-A1673340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Networking Updates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E03193E-E6C0-C026-1CD6-643DC1C554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DA610DB-1B75-BFFB-B511-F8C61DA8A8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5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39168-7046-60A5-1EEA-8D2B5EAAE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2845" y="1285875"/>
            <a:ext cx="6271326" cy="1714500"/>
          </a:xfrm>
        </p:spPr>
        <p:txBody>
          <a:bodyPr/>
          <a:lstStyle/>
          <a:p>
            <a:r>
              <a:rPr lang="en-US" sz="4000" dirty="0"/>
              <a:t>Security &amp; Identity</a:t>
            </a:r>
          </a:p>
        </p:txBody>
      </p:sp>
    </p:spTree>
    <p:extLst>
      <p:ext uri="{BB962C8B-B14F-4D97-AF65-F5344CB8AC3E}">
        <p14:creationId xmlns:p14="http://schemas.microsoft.com/office/powerpoint/2010/main" val="311792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5D0A865-EAC9-D4DF-765C-2BBCA9EC1F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A19052D-1C06-3BF6-CD73-31098A55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Security &amp; Identity Updates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B83368C-23D2-63DD-1F2B-65AB8A48B2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DF1A36F-4250-259D-24AE-F82FE69A7F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1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uum Theme">
  <a:themeElements>
    <a:clrScheme name="EPAM Continuum Final">
      <a:dk1>
        <a:srgbClr val="222222"/>
      </a:dk1>
      <a:lt1>
        <a:srgbClr val="FFFFFF"/>
      </a:lt1>
      <a:dk2>
        <a:srgbClr val="A0A0A0"/>
      </a:dk2>
      <a:lt2>
        <a:srgbClr val="DBDAD6"/>
      </a:lt2>
      <a:accent1>
        <a:srgbClr val="545454"/>
      </a:accent1>
      <a:accent2>
        <a:srgbClr val="FFC000"/>
      </a:accent2>
      <a:accent3>
        <a:srgbClr val="38C2D7"/>
      </a:accent3>
      <a:accent4>
        <a:srgbClr val="445464"/>
      </a:accent4>
      <a:accent5>
        <a:srgbClr val="008ACE"/>
      </a:accent5>
      <a:accent6>
        <a:srgbClr val="E53B2E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none" rtlCol="0" anchor="ctr"/>
      <a:lstStyle>
        <a:defPPr algn="ctr">
          <a:defRPr sz="2400" dirty="0" err="1" smtClean="0">
            <a:solidFill>
              <a:schemeClr val="bg1"/>
            </a:solidFill>
            <a:latin typeface="Calibri Light" panose="020F0302020204030204" pitchFamily="34" charset="0"/>
            <a:ea typeface="Human Sans ExtraLight" charset="0"/>
            <a:cs typeface="Human Sans ExtraLight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600"/>
          </a:spcBef>
          <a:defRPr sz="1200" dirty="0" err="1" smtClean="0">
            <a:ea typeface="Human Sans" charset="0"/>
            <a:cs typeface="Human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ntinuum_Master_v1.1" id="{D2F91407-39AD-2344-8F42-01B4155FF2FD}" vid="{09F1F252-BD3A-0A45-9F6B-518524EA32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3A9FD6A1D2BC41832AF270024651C7" ma:contentTypeVersion="6" ma:contentTypeDescription="Create a new document." ma:contentTypeScope="" ma:versionID="0421700c9180782018be286cde8a21da">
  <xsd:schema xmlns:xsd="http://www.w3.org/2001/XMLSchema" xmlns:xs="http://www.w3.org/2001/XMLSchema" xmlns:p="http://schemas.microsoft.com/office/2006/metadata/properties" xmlns:ns2="2e7e23d5-2c80-4164-89d2-1708db4037b8" xmlns:ns3="4e7ac07f-2cd6-47aa-8863-e3015989625c" targetNamespace="http://schemas.microsoft.com/office/2006/metadata/properties" ma:root="true" ma:fieldsID="541d07e3f89946b63e942fc7370dae48" ns2:_="" ns3:_="">
    <xsd:import namespace="2e7e23d5-2c80-4164-89d2-1708db4037b8"/>
    <xsd:import namespace="4e7ac07f-2cd6-47aa-8863-e301598962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7e23d5-2c80-4164-89d2-1708db4037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ac07f-2cd6-47aa-8863-e3015989625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04B39D-0CBA-4F8F-8809-785207E879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D63988-C0DC-4185-91C3-6687DBA2F390}">
  <ds:schemaRefs>
    <ds:schemaRef ds:uri="2e7e23d5-2c80-4164-89d2-1708db4037b8"/>
    <ds:schemaRef ds:uri="4e7ac07f-2cd6-47aa-8863-e3015989625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DE7C614-AA74-4D4D-9D2D-D96DA5126C78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2e7e23d5-2c80-4164-89d2-1708db4037b8"/>
    <ds:schemaRef ds:uri="http://purl.org/dc/dcmitype/"/>
    <ds:schemaRef ds:uri="http://schemas.openxmlformats.org/package/2006/metadata/core-properties"/>
    <ds:schemaRef ds:uri="4e7ac07f-2cd6-47aa-8863-e3015989625c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2590e1b2-66ea-4d45-b1aa-185c322e3ba5}" enabled="1" method="Standard" siteId="{40a64d0b-f2f9-4a34-b1b3-0992ac0e5e4e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445</TotalTime>
  <Words>180</Words>
  <Application>Microsoft Office PowerPoint</Application>
  <PresentationFormat>On-screen Show (16:9)</PresentationFormat>
  <Paragraphs>59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Human Sans</vt:lpstr>
      <vt:lpstr>Human Sans Regular</vt:lpstr>
      <vt:lpstr>Continuum Theme</vt:lpstr>
      <vt:lpstr>Azure Times #</vt:lpstr>
      <vt:lpstr>PowerPoint Presentation</vt:lpstr>
      <vt:lpstr>Networking Updates</vt:lpstr>
      <vt:lpstr>Networking Updates</vt:lpstr>
      <vt:lpstr>Networking Updates</vt:lpstr>
      <vt:lpstr>Networking Updates</vt:lpstr>
      <vt:lpstr>Networking Updates</vt:lpstr>
      <vt:lpstr>PowerPoint Presentation</vt:lpstr>
      <vt:lpstr>Security &amp; Identity Updates</vt:lpstr>
      <vt:lpstr>Security &amp; Identity Updates</vt:lpstr>
      <vt:lpstr>Security &amp; Identity Updates</vt:lpstr>
      <vt:lpstr>Security &amp; Identity Updates</vt:lpstr>
      <vt:lpstr>PowerPoint Presentation</vt:lpstr>
      <vt:lpstr>Management &amp; Governance Updates</vt:lpstr>
      <vt:lpstr>Management &amp; Governance Updates</vt:lpstr>
      <vt:lpstr>Management &amp; Governance Updates</vt:lpstr>
      <vt:lpstr>Management &amp; Governance Updates</vt:lpstr>
      <vt:lpstr>PowerPoint Presentation</vt:lpstr>
      <vt:lpstr>Compute Updates</vt:lpstr>
      <vt:lpstr>Compute Updates</vt:lpstr>
      <vt:lpstr>Compute Updates</vt:lpstr>
      <vt:lpstr>Compute Updates</vt:lpstr>
      <vt:lpstr>PowerPoint Presentation</vt:lpstr>
      <vt:lpstr>Storage &amp; Data Updates</vt:lpstr>
      <vt:lpstr>Storage &amp; Data Updates</vt:lpstr>
      <vt:lpstr>Storage &amp; Data Updates</vt:lpstr>
      <vt:lpstr>Storage &amp; Data Updates</vt:lpstr>
      <vt:lpstr>PowerPoint Presentation</vt:lpstr>
      <vt:lpstr>Databases Updates</vt:lpstr>
      <vt:lpstr>Databases Updates</vt:lpstr>
      <vt:lpstr>Databases Updates</vt:lpstr>
      <vt:lpstr>Databases Updates</vt:lpstr>
      <vt:lpstr>PowerPoint Presentation</vt:lpstr>
      <vt:lpstr>Integration Updates</vt:lpstr>
      <vt:lpstr>Integration Updates</vt:lpstr>
      <vt:lpstr>Integration Updates</vt:lpstr>
      <vt:lpstr>Integration Updates</vt:lpstr>
      <vt:lpstr>PowerPoint Presentation</vt:lpstr>
      <vt:lpstr>ML &amp; AI &amp; IOT Updates</vt:lpstr>
      <vt:lpstr>ML &amp; AI &amp; IOT Updates</vt:lpstr>
      <vt:lpstr>ML &amp; AI &amp; IOT Updates</vt:lpstr>
      <vt:lpstr>ML &amp; AI &amp; IOT Updates</vt:lpstr>
      <vt:lpstr>ML &amp; AI &amp; IOT Updates</vt:lpstr>
      <vt:lpstr>PowerPoint Presentation</vt:lpstr>
      <vt:lpstr>DevOps &amp; IaC &amp; Automation</vt:lpstr>
      <vt:lpstr>DevOps &amp; IaC &amp; Automation</vt:lpstr>
      <vt:lpstr>DevOps &amp; IaC &amp; Automation</vt:lpstr>
      <vt:lpstr>DevOps &amp; IaC &amp; Automation</vt:lpstr>
      <vt:lpstr>PowerPoint Presentation</vt:lpstr>
      <vt:lpstr>Miscellaneous Updates</vt:lpstr>
      <vt:lpstr>Miscellaneous Updates</vt:lpstr>
      <vt:lpstr>Miscellaneous Updates</vt:lpstr>
      <vt:lpstr>Miscellaneous Updates</vt:lpstr>
      <vt:lpstr>PowerPoint Presentation</vt:lpstr>
      <vt:lpstr>Information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Maksim Rotar-ADM</cp:lastModifiedBy>
  <cp:revision>46</cp:revision>
  <dcterms:created xsi:type="dcterms:W3CDTF">2018-01-26T19:23:30Z</dcterms:created>
  <dcterms:modified xsi:type="dcterms:W3CDTF">2024-04-11T07:22:32Z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0x0101008C3A9FD6A1D2BC41832AF270024651C7</vt:lpwstr>
  </property>
</Properties>
</file>