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5"/>
  </p:notesMasterIdLst>
  <p:handoutMasterIdLst>
    <p:handoutMasterId r:id="rId26"/>
  </p:handoutMasterIdLst>
  <p:sldIdLst>
    <p:sldId id="2142532340" r:id="rId5"/>
    <p:sldId id="2146847048" r:id="rId6"/>
    <p:sldId id="2146847049" r:id="rId7"/>
    <p:sldId id="2146847132" r:id="rId8"/>
    <p:sldId id="2146847133" r:id="rId9"/>
    <p:sldId id="2146847050" r:id="rId10"/>
    <p:sldId id="2146847096" r:id="rId11"/>
    <p:sldId id="2146847134" r:id="rId12"/>
    <p:sldId id="2146847135" r:id="rId13"/>
    <p:sldId id="2146847052" r:id="rId14"/>
    <p:sldId id="2146847100" r:id="rId15"/>
    <p:sldId id="2146847054" r:id="rId16"/>
    <p:sldId id="2146847103" r:id="rId17"/>
    <p:sldId id="2146847058" r:id="rId18"/>
    <p:sldId id="2146847111" r:id="rId19"/>
    <p:sldId id="2146847119" r:id="rId20"/>
    <p:sldId id="2146847120" r:id="rId21"/>
    <p:sldId id="2146847085" r:id="rId22"/>
    <p:sldId id="2146847084" r:id="rId23"/>
    <p:sldId id="2146847064"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ection>
        <p14:section name="Management &amp; Governance" id="{34181601-6D48-4406-A525-C7B5A12C6C5B}">
          <p14:sldIdLst>
            <p14:sldId id="2146847048"/>
            <p14:sldId id="2146847049"/>
            <p14:sldId id="2146847132"/>
            <p14:sldId id="2146847133"/>
          </p14:sldIdLst>
        </p14:section>
        <p14:section name="Compute" id="{05AA80BB-8802-49AB-8336-A884227CE2F7}">
          <p14:sldIdLst>
            <p14:sldId id="2146847050"/>
            <p14:sldId id="2146847096"/>
            <p14:sldId id="2146847134"/>
            <p14:sldId id="2146847135"/>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5E9FD-0DF8-441F-A5FF-A2C1E783B84C}" v="99" dt="2025-02-23T06:35:05.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AB75E9FD-0DF8-441F-A5FF-A2C1E783B84C}"/>
    <pc:docChg chg="undo custSel delSld modSld modSection">
      <pc:chgData name="Maksim Rotar" userId="8b2649f8-c41a-4916-8e38-ef318e6f2079" providerId="ADAL" clId="{AB75E9FD-0DF8-441F-A5FF-A2C1E783B84C}" dt="2025-02-23T06:35:05.266" v="820" actId="113"/>
      <pc:docMkLst>
        <pc:docMk/>
      </pc:docMkLst>
      <pc:sldChg chg="del">
        <pc:chgData name="Maksim Rotar" userId="8b2649f8-c41a-4916-8e38-ef318e6f2079" providerId="ADAL" clId="{AB75E9FD-0DF8-441F-A5FF-A2C1E783B84C}" dt="2025-02-22T08:43:43.920" v="744" actId="47"/>
        <pc:sldMkLst>
          <pc:docMk/>
          <pc:sldMk cId="3658580122" sldId="10657"/>
        </pc:sldMkLst>
      </pc:sldChg>
      <pc:sldChg chg="modSp mod">
        <pc:chgData name="Maksim Rotar" userId="8b2649f8-c41a-4916-8e38-ef318e6f2079" providerId="ADAL" clId="{AB75E9FD-0DF8-441F-A5FF-A2C1E783B84C}" dt="2025-02-22T08:14:09.611" v="487" actId="20577"/>
        <pc:sldMkLst>
          <pc:docMk/>
          <pc:sldMk cId="44755204" sldId="2142532340"/>
        </pc:sldMkLst>
        <pc:spChg chg="mod">
          <ac:chgData name="Maksim Rotar" userId="8b2649f8-c41a-4916-8e38-ef318e6f2079" providerId="ADAL" clId="{AB75E9FD-0DF8-441F-A5FF-A2C1E783B84C}" dt="2025-02-21T15:45:12.669" v="2" actId="20577"/>
          <ac:spMkLst>
            <pc:docMk/>
            <pc:sldMk cId="44755204" sldId="2142532340"/>
            <ac:spMk id="2" creationId="{00000000-0000-0000-0000-000000000000}"/>
          </ac:spMkLst>
        </pc:spChg>
        <pc:spChg chg="mod">
          <ac:chgData name="Maksim Rotar" userId="8b2649f8-c41a-4916-8e38-ef318e6f2079" providerId="ADAL" clId="{AB75E9FD-0DF8-441F-A5FF-A2C1E783B84C}" dt="2025-02-22T08:14:09.611" v="487" actId="20577"/>
          <ac:spMkLst>
            <pc:docMk/>
            <pc:sldMk cId="44755204" sldId="2142532340"/>
            <ac:spMk id="4" creationId="{00000000-0000-0000-0000-000000000000}"/>
          </ac:spMkLst>
        </pc:spChg>
      </pc:sldChg>
      <pc:sldChg chg="del">
        <pc:chgData name="Maksim Rotar" userId="8b2649f8-c41a-4916-8e38-ef318e6f2079" providerId="ADAL" clId="{AB75E9FD-0DF8-441F-A5FF-A2C1E783B84C}" dt="2025-02-22T08:43:43.920" v="744" actId="47"/>
        <pc:sldMkLst>
          <pc:docMk/>
          <pc:sldMk cId="4021054514" sldId="2146847045"/>
        </pc:sldMkLst>
      </pc:sldChg>
      <pc:sldChg chg="del">
        <pc:chgData name="Maksim Rotar" userId="8b2649f8-c41a-4916-8e38-ef318e6f2079" providerId="ADAL" clId="{AB75E9FD-0DF8-441F-A5FF-A2C1E783B84C}" dt="2025-02-22T08:43:47.219" v="745" actId="47"/>
        <pc:sldMkLst>
          <pc:docMk/>
          <pc:sldMk cId="3117920021" sldId="2146847046"/>
        </pc:sldMkLst>
      </pc:sldChg>
      <pc:sldChg chg="addSp delSp modSp mod modAnim">
        <pc:chgData name="Maksim Rotar" userId="8b2649f8-c41a-4916-8e38-ef318e6f2079" providerId="ADAL" clId="{AB75E9FD-0DF8-441F-A5FF-A2C1E783B84C}" dt="2025-02-23T06:32:20.143" v="818" actId="113"/>
        <pc:sldMkLst>
          <pc:docMk/>
          <pc:sldMk cId="520864076" sldId="2146847049"/>
        </pc:sldMkLst>
        <pc:spChg chg="mod">
          <ac:chgData name="Maksim Rotar" userId="8b2649f8-c41a-4916-8e38-ef318e6f2079" providerId="ADAL" clId="{AB75E9FD-0DF8-441F-A5FF-A2C1E783B84C}" dt="2025-02-23T06:32:20.143" v="818" actId="113"/>
          <ac:spMkLst>
            <pc:docMk/>
            <pc:sldMk cId="520864076" sldId="2146847049"/>
            <ac:spMk id="14" creationId="{1DF1A36F-4250-259D-24AE-F82FE69A7F7E}"/>
          </ac:spMkLst>
        </pc:spChg>
        <pc:picChg chg="add mod">
          <ac:chgData name="Maksim Rotar" userId="8b2649f8-c41a-4916-8e38-ef318e6f2079" providerId="ADAL" clId="{AB75E9FD-0DF8-441F-A5FF-A2C1E783B84C}" dt="2025-02-21T16:09:10.268" v="129" actId="1076"/>
          <ac:picMkLst>
            <pc:docMk/>
            <pc:sldMk cId="520864076" sldId="2146847049"/>
            <ac:picMk id="3" creationId="{216AF574-118F-DAA3-505E-7E07E47EDB94}"/>
          </ac:picMkLst>
        </pc:picChg>
      </pc:sldChg>
      <pc:sldChg chg="del">
        <pc:chgData name="Maksim Rotar" userId="8b2649f8-c41a-4916-8e38-ef318e6f2079" providerId="ADAL" clId="{AB75E9FD-0DF8-441F-A5FF-A2C1E783B84C}" dt="2025-02-22T08:44:04.306" v="750" actId="47"/>
        <pc:sldMkLst>
          <pc:docMk/>
          <pc:sldMk cId="596233084" sldId="2146847056"/>
        </pc:sldMkLst>
      </pc:sldChg>
      <pc:sldChg chg="del">
        <pc:chgData name="Maksim Rotar" userId="8b2649f8-c41a-4916-8e38-ef318e6f2079" providerId="ADAL" clId="{AB75E9FD-0DF8-441F-A5FF-A2C1E783B84C}" dt="2025-02-22T08:44:13.881" v="753" actId="47"/>
        <pc:sldMkLst>
          <pc:docMk/>
          <pc:sldMk cId="1588418152" sldId="2146847062"/>
        </pc:sldMkLst>
      </pc:sldChg>
      <pc:sldChg chg="del">
        <pc:chgData name="Maksim Rotar" userId="8b2649f8-c41a-4916-8e38-ef318e6f2079" providerId="ADAL" clId="{AB75E9FD-0DF8-441F-A5FF-A2C1E783B84C}" dt="2025-02-22T08:43:47.219" v="745" actId="47"/>
        <pc:sldMkLst>
          <pc:docMk/>
          <pc:sldMk cId="493310561" sldId="2146847089"/>
        </pc:sldMkLst>
      </pc:sldChg>
      <pc:sldChg chg="addSp delSp modSp mod modAnim">
        <pc:chgData name="Maksim Rotar" userId="8b2649f8-c41a-4916-8e38-ef318e6f2079" providerId="ADAL" clId="{AB75E9FD-0DF8-441F-A5FF-A2C1E783B84C}" dt="2025-02-22T08:50:32.864" v="796" actId="113"/>
        <pc:sldMkLst>
          <pc:docMk/>
          <pc:sldMk cId="674135131" sldId="2146847096"/>
        </pc:sldMkLst>
        <pc:spChg chg="add mod">
          <ac:chgData name="Maksim Rotar" userId="8b2649f8-c41a-4916-8e38-ef318e6f2079" providerId="ADAL" clId="{AB75E9FD-0DF8-441F-A5FF-A2C1E783B84C}" dt="2025-02-21T15:51:32.422" v="71"/>
          <ac:spMkLst>
            <pc:docMk/>
            <pc:sldMk cId="674135131" sldId="2146847096"/>
            <ac:spMk id="5" creationId="{68A53EDB-111B-0ABF-FEEF-E0B3D542D5A1}"/>
          </ac:spMkLst>
        </pc:spChg>
        <pc:spChg chg="mod">
          <ac:chgData name="Maksim Rotar" userId="8b2649f8-c41a-4916-8e38-ef318e6f2079" providerId="ADAL" clId="{AB75E9FD-0DF8-441F-A5FF-A2C1E783B84C}" dt="2025-02-22T08:50:32.864" v="796" actId="113"/>
          <ac:spMkLst>
            <pc:docMk/>
            <pc:sldMk cId="674135131" sldId="2146847096"/>
            <ac:spMk id="12" creationId="{F5D0A865-EAC9-D4DF-765C-2BBCA9EC1F5C}"/>
          </ac:spMkLst>
        </pc:spChg>
        <pc:picChg chg="add mod">
          <ac:chgData name="Maksim Rotar" userId="8b2649f8-c41a-4916-8e38-ef318e6f2079" providerId="ADAL" clId="{AB75E9FD-0DF8-441F-A5FF-A2C1E783B84C}" dt="2025-02-21T17:41:10.350" v="363" actId="1076"/>
          <ac:picMkLst>
            <pc:docMk/>
            <pc:sldMk cId="674135131" sldId="2146847096"/>
            <ac:picMk id="1026" creationId="{5781E130-D64F-8D2D-8258-1C0DE65DD202}"/>
          </ac:picMkLst>
        </pc:picChg>
        <pc:picChg chg="add mod">
          <ac:chgData name="Maksim Rotar" userId="8b2649f8-c41a-4916-8e38-ef318e6f2079" providerId="ADAL" clId="{AB75E9FD-0DF8-441F-A5FF-A2C1E783B84C}" dt="2025-02-21T17:41:18.900" v="366" actId="1076"/>
          <ac:picMkLst>
            <pc:docMk/>
            <pc:sldMk cId="674135131" sldId="2146847096"/>
            <ac:picMk id="1028" creationId="{834112D5-CF9D-3CD0-9DD3-A7B8B109375C}"/>
          </ac:picMkLst>
        </pc:picChg>
      </pc:sldChg>
      <pc:sldChg chg="addSp modSp mod modAnim">
        <pc:chgData name="Maksim Rotar" userId="8b2649f8-c41a-4916-8e38-ef318e6f2079" providerId="ADAL" clId="{AB75E9FD-0DF8-441F-A5FF-A2C1E783B84C}" dt="2025-02-22T08:51:27.372" v="804" actId="113"/>
        <pc:sldMkLst>
          <pc:docMk/>
          <pc:sldMk cId="3259403169" sldId="2146847100"/>
        </pc:sldMkLst>
        <pc:spChg chg="mod">
          <ac:chgData name="Maksim Rotar" userId="8b2649f8-c41a-4916-8e38-ef318e6f2079" providerId="ADAL" clId="{AB75E9FD-0DF8-441F-A5FF-A2C1E783B84C}" dt="2025-02-22T08:51:27.372" v="804" actId="113"/>
          <ac:spMkLst>
            <pc:docMk/>
            <pc:sldMk cId="3259403169" sldId="2146847100"/>
            <ac:spMk id="12" creationId="{F5D0A865-EAC9-D4DF-765C-2BBCA9EC1F5C}"/>
          </ac:spMkLst>
        </pc:spChg>
        <pc:spChg chg="mod">
          <ac:chgData name="Maksim Rotar" userId="8b2649f8-c41a-4916-8e38-ef318e6f2079" providerId="ADAL" clId="{AB75E9FD-0DF8-441F-A5FF-A2C1E783B84C}" dt="2025-02-22T08:51:23.393" v="803" actId="113"/>
          <ac:spMkLst>
            <pc:docMk/>
            <pc:sldMk cId="3259403169" sldId="2146847100"/>
            <ac:spMk id="14" creationId="{1DF1A36F-4250-259D-24AE-F82FE69A7F7E}"/>
          </ac:spMkLst>
        </pc:spChg>
        <pc:picChg chg="add mod">
          <ac:chgData name="Maksim Rotar" userId="8b2649f8-c41a-4916-8e38-ef318e6f2079" providerId="ADAL" clId="{AB75E9FD-0DF8-441F-A5FF-A2C1E783B84C}" dt="2025-02-21T16:56:12.030" v="161" actId="1076"/>
          <ac:picMkLst>
            <pc:docMk/>
            <pc:sldMk cId="3259403169" sldId="2146847100"/>
            <ac:picMk id="3074" creationId="{5B91D16A-2FEC-A03E-CD28-2E25BB6A5C03}"/>
          </ac:picMkLst>
        </pc:picChg>
      </pc:sldChg>
      <pc:sldChg chg="addSp delSp modSp mod modAnim">
        <pc:chgData name="Maksim Rotar" userId="8b2649f8-c41a-4916-8e38-ef318e6f2079" providerId="ADAL" clId="{AB75E9FD-0DF8-441F-A5FF-A2C1E783B84C}" dt="2025-02-22T08:52:01.118" v="808" actId="113"/>
        <pc:sldMkLst>
          <pc:docMk/>
          <pc:sldMk cId="1776979009" sldId="2146847103"/>
        </pc:sldMkLst>
        <pc:spChg chg="add mod">
          <ac:chgData name="Maksim Rotar" userId="8b2649f8-c41a-4916-8e38-ef318e6f2079" providerId="ADAL" clId="{AB75E9FD-0DF8-441F-A5FF-A2C1E783B84C}" dt="2025-02-22T08:52:01.118" v="808" actId="113"/>
          <ac:spMkLst>
            <pc:docMk/>
            <pc:sldMk cId="1776979009" sldId="2146847103"/>
            <ac:spMk id="2" creationId="{61510AD9-2A44-5DDF-30FA-DE4500EB2760}"/>
          </ac:spMkLst>
        </pc:spChg>
        <pc:spChg chg="del">
          <ac:chgData name="Maksim Rotar" userId="8b2649f8-c41a-4916-8e38-ef318e6f2079" providerId="ADAL" clId="{AB75E9FD-0DF8-441F-A5FF-A2C1E783B84C}" dt="2025-02-22T08:46:28.752" v="771" actId="478"/>
          <ac:spMkLst>
            <pc:docMk/>
            <pc:sldMk cId="1776979009" sldId="2146847103"/>
            <ac:spMk id="12" creationId="{F5D0A865-EAC9-D4DF-765C-2BBCA9EC1F5C}"/>
          </ac:spMkLst>
        </pc:spChg>
        <pc:spChg chg="mod">
          <ac:chgData name="Maksim Rotar" userId="8b2649f8-c41a-4916-8e38-ef318e6f2079" providerId="ADAL" clId="{AB75E9FD-0DF8-441F-A5FF-A2C1E783B84C}" dt="2025-02-22T08:51:33.603" v="805" actId="113"/>
          <ac:spMkLst>
            <pc:docMk/>
            <pc:sldMk cId="1776979009" sldId="2146847103"/>
            <ac:spMk id="14" creationId="{1DF1A36F-4250-259D-24AE-F82FE69A7F7E}"/>
          </ac:spMkLst>
        </pc:spChg>
        <pc:picChg chg="add mod">
          <ac:chgData name="Maksim Rotar" userId="8b2649f8-c41a-4916-8e38-ef318e6f2079" providerId="ADAL" clId="{AB75E9FD-0DF8-441F-A5FF-A2C1E783B84C}" dt="2025-02-22T08:46:34.058" v="773" actId="1076"/>
          <ac:picMkLst>
            <pc:docMk/>
            <pc:sldMk cId="1776979009" sldId="2146847103"/>
            <ac:picMk id="3" creationId="{D8A5B519-634A-22BA-4E26-504D885960DD}"/>
          </ac:picMkLst>
        </pc:picChg>
        <pc:picChg chg="add mod">
          <ac:chgData name="Maksim Rotar" userId="8b2649f8-c41a-4916-8e38-ef318e6f2079" providerId="ADAL" clId="{AB75E9FD-0DF8-441F-A5FF-A2C1E783B84C}" dt="2025-02-21T16:48:35.432" v="144" actId="1076"/>
          <ac:picMkLst>
            <pc:docMk/>
            <pc:sldMk cId="1776979009" sldId="2146847103"/>
            <ac:picMk id="2050" creationId="{6BAD660D-2311-F585-CEA0-F83D91CC7074}"/>
          </ac:picMkLst>
        </pc:picChg>
      </pc:sldChg>
      <pc:sldChg chg="del">
        <pc:chgData name="Maksim Rotar" userId="8b2649f8-c41a-4916-8e38-ef318e6f2079" providerId="ADAL" clId="{AB75E9FD-0DF8-441F-A5FF-A2C1E783B84C}" dt="2025-02-22T08:44:04.306" v="750" actId="47"/>
        <pc:sldMkLst>
          <pc:docMk/>
          <pc:sldMk cId="4065945540" sldId="2146847107"/>
        </pc:sldMkLst>
      </pc:sldChg>
      <pc:sldChg chg="modSp mod modAnim">
        <pc:chgData name="Maksim Rotar" userId="8b2649f8-c41a-4916-8e38-ef318e6f2079" providerId="ADAL" clId="{AB75E9FD-0DF8-441F-A5FF-A2C1E783B84C}" dt="2025-02-22T08:52:22.390" v="814" actId="113"/>
        <pc:sldMkLst>
          <pc:docMk/>
          <pc:sldMk cId="3732754406" sldId="2146847111"/>
        </pc:sldMkLst>
        <pc:spChg chg="mod">
          <ac:chgData name="Maksim Rotar" userId="8b2649f8-c41a-4916-8e38-ef318e6f2079" providerId="ADAL" clId="{AB75E9FD-0DF8-441F-A5FF-A2C1E783B84C}" dt="2025-02-22T08:52:22.390" v="814" actId="113"/>
          <ac:spMkLst>
            <pc:docMk/>
            <pc:sldMk cId="3732754406" sldId="2146847111"/>
            <ac:spMk id="14" creationId="{1DF1A36F-4250-259D-24AE-F82FE69A7F7E}"/>
          </ac:spMkLst>
        </pc:spChg>
      </pc:sldChg>
      <pc:sldChg chg="del">
        <pc:chgData name="Maksim Rotar" userId="8b2649f8-c41a-4916-8e38-ef318e6f2079" providerId="ADAL" clId="{AB75E9FD-0DF8-441F-A5FF-A2C1E783B84C}" dt="2025-02-22T08:44:13.881" v="753" actId="47"/>
        <pc:sldMkLst>
          <pc:docMk/>
          <pc:sldMk cId="954020260" sldId="2146847115"/>
        </pc:sldMkLst>
      </pc:sldChg>
      <pc:sldChg chg="modSp mod modAnim">
        <pc:chgData name="Maksim Rotar" userId="8b2649f8-c41a-4916-8e38-ef318e6f2079" providerId="ADAL" clId="{AB75E9FD-0DF8-441F-A5FF-A2C1E783B84C}" dt="2025-02-22T08:52:26.826" v="815" actId="113"/>
        <pc:sldMkLst>
          <pc:docMk/>
          <pc:sldMk cId="1921881094" sldId="2146847120"/>
        </pc:sldMkLst>
        <pc:spChg chg="mod">
          <ac:chgData name="Maksim Rotar" userId="8b2649f8-c41a-4916-8e38-ef318e6f2079" providerId="ADAL" clId="{AB75E9FD-0DF8-441F-A5FF-A2C1E783B84C}" dt="2025-02-22T08:52:26.826" v="815" actId="113"/>
          <ac:spMkLst>
            <pc:docMk/>
            <pc:sldMk cId="1921881094" sldId="2146847120"/>
            <ac:spMk id="14" creationId="{1DF1A36F-4250-259D-24AE-F82FE69A7F7E}"/>
          </ac:spMkLst>
        </pc:spChg>
      </pc:sldChg>
      <pc:sldChg chg="del">
        <pc:chgData name="Maksim Rotar" userId="8b2649f8-c41a-4916-8e38-ef318e6f2079" providerId="ADAL" clId="{AB75E9FD-0DF8-441F-A5FF-A2C1E783B84C}" dt="2025-02-22T08:43:43.920" v="744" actId="47"/>
        <pc:sldMkLst>
          <pc:docMk/>
          <pc:sldMk cId="4268154940" sldId="2146847124"/>
        </pc:sldMkLst>
      </pc:sldChg>
      <pc:sldChg chg="del">
        <pc:chgData name="Maksim Rotar" userId="8b2649f8-c41a-4916-8e38-ef318e6f2079" providerId="ADAL" clId="{AB75E9FD-0DF8-441F-A5FF-A2C1E783B84C}" dt="2025-02-22T08:43:43.920" v="744" actId="47"/>
        <pc:sldMkLst>
          <pc:docMk/>
          <pc:sldMk cId="1221167503" sldId="2146847125"/>
        </pc:sldMkLst>
      </pc:sldChg>
      <pc:sldChg chg="del">
        <pc:chgData name="Maksim Rotar" userId="8b2649f8-c41a-4916-8e38-ef318e6f2079" providerId="ADAL" clId="{AB75E9FD-0DF8-441F-A5FF-A2C1E783B84C}" dt="2025-02-22T08:43:43.920" v="744" actId="47"/>
        <pc:sldMkLst>
          <pc:docMk/>
          <pc:sldMk cId="91133868" sldId="2146847126"/>
        </pc:sldMkLst>
      </pc:sldChg>
      <pc:sldChg chg="del">
        <pc:chgData name="Maksim Rotar" userId="8b2649f8-c41a-4916-8e38-ef318e6f2079" providerId="ADAL" clId="{AB75E9FD-0DF8-441F-A5FF-A2C1E783B84C}" dt="2025-02-22T08:43:43.920" v="744" actId="47"/>
        <pc:sldMkLst>
          <pc:docMk/>
          <pc:sldMk cId="2890623450" sldId="2146847127"/>
        </pc:sldMkLst>
      </pc:sldChg>
      <pc:sldChg chg="del">
        <pc:chgData name="Maksim Rotar" userId="8b2649f8-c41a-4916-8e38-ef318e6f2079" providerId="ADAL" clId="{AB75E9FD-0DF8-441F-A5FF-A2C1E783B84C}" dt="2025-02-22T08:43:47.219" v="745" actId="47"/>
        <pc:sldMkLst>
          <pc:docMk/>
          <pc:sldMk cId="3107719677" sldId="2146847128"/>
        </pc:sldMkLst>
      </pc:sldChg>
      <pc:sldChg chg="del">
        <pc:chgData name="Maksim Rotar" userId="8b2649f8-c41a-4916-8e38-ef318e6f2079" providerId="ADAL" clId="{AB75E9FD-0DF8-441F-A5FF-A2C1E783B84C}" dt="2025-02-22T08:43:47.219" v="745" actId="47"/>
        <pc:sldMkLst>
          <pc:docMk/>
          <pc:sldMk cId="1996926435" sldId="2146847129"/>
        </pc:sldMkLst>
      </pc:sldChg>
      <pc:sldChg chg="del">
        <pc:chgData name="Maksim Rotar" userId="8b2649f8-c41a-4916-8e38-ef318e6f2079" providerId="ADAL" clId="{AB75E9FD-0DF8-441F-A5FF-A2C1E783B84C}" dt="2025-02-22T08:43:47.219" v="745" actId="47"/>
        <pc:sldMkLst>
          <pc:docMk/>
          <pc:sldMk cId="2813364561" sldId="2146847130"/>
        </pc:sldMkLst>
      </pc:sldChg>
      <pc:sldChg chg="del">
        <pc:chgData name="Maksim Rotar" userId="8b2649f8-c41a-4916-8e38-ef318e6f2079" providerId="ADAL" clId="{AB75E9FD-0DF8-441F-A5FF-A2C1E783B84C}" dt="2025-02-22T08:43:50.930" v="746" actId="47"/>
        <pc:sldMkLst>
          <pc:docMk/>
          <pc:sldMk cId="3089708284" sldId="2146847131"/>
        </pc:sldMkLst>
      </pc:sldChg>
      <pc:sldChg chg="modSp mod modAnim">
        <pc:chgData name="Maksim Rotar" userId="8b2649f8-c41a-4916-8e38-ef318e6f2079" providerId="ADAL" clId="{AB75E9FD-0DF8-441F-A5FF-A2C1E783B84C}" dt="2025-02-23T06:35:05.266" v="820" actId="113"/>
        <pc:sldMkLst>
          <pc:docMk/>
          <pc:sldMk cId="2370736212" sldId="2146847132"/>
        </pc:sldMkLst>
        <pc:spChg chg="mod">
          <ac:chgData name="Maksim Rotar" userId="8b2649f8-c41a-4916-8e38-ef318e6f2079" providerId="ADAL" clId="{AB75E9FD-0DF8-441F-A5FF-A2C1E783B84C}" dt="2025-02-23T06:35:05.266" v="820" actId="113"/>
          <ac:spMkLst>
            <pc:docMk/>
            <pc:sldMk cId="2370736212" sldId="2146847132"/>
            <ac:spMk id="12" creationId="{921B0A37-B626-6209-EE63-BDBE1E100FF0}"/>
          </ac:spMkLst>
        </pc:spChg>
        <pc:spChg chg="mod">
          <ac:chgData name="Maksim Rotar" userId="8b2649f8-c41a-4916-8e38-ef318e6f2079" providerId="ADAL" clId="{AB75E9FD-0DF8-441F-A5FF-A2C1E783B84C}" dt="2025-02-22T08:49:33.164" v="785" actId="113"/>
          <ac:spMkLst>
            <pc:docMk/>
            <pc:sldMk cId="2370736212" sldId="2146847132"/>
            <ac:spMk id="14" creationId="{4B5FF973-31C8-BEFD-DC1E-6209231AED94}"/>
          </ac:spMkLst>
        </pc:spChg>
      </pc:sldChg>
      <pc:sldChg chg="modSp mod modAnim">
        <pc:chgData name="Maksim Rotar" userId="8b2649f8-c41a-4916-8e38-ef318e6f2079" providerId="ADAL" clId="{AB75E9FD-0DF8-441F-A5FF-A2C1E783B84C}" dt="2025-02-22T08:50:20.366" v="794" actId="113"/>
        <pc:sldMkLst>
          <pc:docMk/>
          <pc:sldMk cId="3594889651" sldId="2146847133"/>
        </pc:sldMkLst>
        <pc:spChg chg="mod">
          <ac:chgData name="Maksim Rotar" userId="8b2649f8-c41a-4916-8e38-ef318e6f2079" providerId="ADAL" clId="{AB75E9FD-0DF8-441F-A5FF-A2C1E783B84C}" dt="2025-02-22T08:50:20.366" v="794" actId="113"/>
          <ac:spMkLst>
            <pc:docMk/>
            <pc:sldMk cId="3594889651" sldId="2146847133"/>
            <ac:spMk id="14" creationId="{B4278EE4-80FF-FF66-93C7-3BE34B7B9EDB}"/>
          </ac:spMkLst>
        </pc:spChg>
      </pc:sldChg>
      <pc:sldChg chg="addSp modSp mod modAnim">
        <pc:chgData name="Maksim Rotar" userId="8b2649f8-c41a-4916-8e38-ef318e6f2079" providerId="ADAL" clId="{AB75E9FD-0DF8-441F-A5FF-A2C1E783B84C}" dt="2025-02-22T08:50:58.558" v="800" actId="113"/>
        <pc:sldMkLst>
          <pc:docMk/>
          <pc:sldMk cId="2553819656" sldId="2146847134"/>
        </pc:sldMkLst>
        <pc:spChg chg="mod">
          <ac:chgData name="Maksim Rotar" userId="8b2649f8-c41a-4916-8e38-ef318e6f2079" providerId="ADAL" clId="{AB75E9FD-0DF8-441F-A5FF-A2C1E783B84C}" dt="2025-02-22T08:50:58.558" v="800" actId="113"/>
          <ac:spMkLst>
            <pc:docMk/>
            <pc:sldMk cId="2553819656" sldId="2146847134"/>
            <ac:spMk id="12" creationId="{E736A2DE-B6FD-C635-9880-42440690A8EF}"/>
          </ac:spMkLst>
        </pc:spChg>
        <pc:spChg chg="mod">
          <ac:chgData name="Maksim Rotar" userId="8b2649f8-c41a-4916-8e38-ef318e6f2079" providerId="ADAL" clId="{AB75E9FD-0DF8-441F-A5FF-A2C1E783B84C}" dt="2025-02-22T08:50:41.882" v="797" actId="113"/>
          <ac:spMkLst>
            <pc:docMk/>
            <pc:sldMk cId="2553819656" sldId="2146847134"/>
            <ac:spMk id="14" creationId="{D5C20627-BF61-394B-61E8-E9F6702CBB52}"/>
          </ac:spMkLst>
        </pc:spChg>
        <pc:picChg chg="add mod">
          <ac:chgData name="Maksim Rotar" userId="8b2649f8-c41a-4916-8e38-ef318e6f2079" providerId="ADAL" clId="{AB75E9FD-0DF8-441F-A5FF-A2C1E783B84C}" dt="2025-02-21T17:25:10.789" v="288" actId="1076"/>
          <ac:picMkLst>
            <pc:docMk/>
            <pc:sldMk cId="2553819656" sldId="2146847134"/>
            <ac:picMk id="4098" creationId="{6212E633-6DCC-6F91-E035-21D6C356AA95}"/>
          </ac:picMkLst>
        </pc:picChg>
      </pc:sldChg>
      <pc:sldChg chg="addSp modSp mod modAnim">
        <pc:chgData name="Maksim Rotar" userId="8b2649f8-c41a-4916-8e38-ef318e6f2079" providerId="ADAL" clId="{AB75E9FD-0DF8-441F-A5FF-A2C1E783B84C}" dt="2025-02-22T08:51:16.276" v="802" actId="113"/>
        <pc:sldMkLst>
          <pc:docMk/>
          <pc:sldMk cId="187353469" sldId="2146847135"/>
        </pc:sldMkLst>
        <pc:spChg chg="mod">
          <ac:chgData name="Maksim Rotar" userId="8b2649f8-c41a-4916-8e38-ef318e6f2079" providerId="ADAL" clId="{AB75E9FD-0DF8-441F-A5FF-A2C1E783B84C}" dt="2025-02-22T08:51:12.107" v="801" actId="113"/>
          <ac:spMkLst>
            <pc:docMk/>
            <pc:sldMk cId="187353469" sldId="2146847135"/>
            <ac:spMk id="12" creationId="{D082964C-E8A1-73CC-B206-1A488254620C}"/>
          </ac:spMkLst>
        </pc:spChg>
        <pc:spChg chg="mod">
          <ac:chgData name="Maksim Rotar" userId="8b2649f8-c41a-4916-8e38-ef318e6f2079" providerId="ADAL" clId="{AB75E9FD-0DF8-441F-A5FF-A2C1E783B84C}" dt="2025-02-22T08:51:16.276" v="802" actId="113"/>
          <ac:spMkLst>
            <pc:docMk/>
            <pc:sldMk cId="187353469" sldId="2146847135"/>
            <ac:spMk id="14" creationId="{9AC89A86-0455-61DD-7A55-DACDA81B83B1}"/>
          </ac:spMkLst>
        </pc:spChg>
        <pc:picChg chg="add mod">
          <ac:chgData name="Maksim Rotar" userId="8b2649f8-c41a-4916-8e38-ef318e6f2079" providerId="ADAL" clId="{AB75E9FD-0DF8-441F-A5FF-A2C1E783B84C}" dt="2025-02-21T18:16:12.090" v="485" actId="1076"/>
          <ac:picMkLst>
            <pc:docMk/>
            <pc:sldMk cId="187353469" sldId="2146847135"/>
            <ac:picMk id="3" creationId="{DEDB5FB4-1C8F-0F9F-DFF7-441FED886D12}"/>
          </ac:picMkLst>
        </pc:picChg>
      </pc:sldChg>
      <pc:sldChg chg="del">
        <pc:chgData name="Maksim Rotar" userId="8b2649f8-c41a-4916-8e38-ef318e6f2079" providerId="ADAL" clId="{AB75E9FD-0DF8-441F-A5FF-A2C1E783B84C}" dt="2025-02-22T08:43:53.771" v="747" actId="47"/>
        <pc:sldMkLst>
          <pc:docMk/>
          <pc:sldMk cId="163932777" sldId="2146847136"/>
        </pc:sldMkLst>
      </pc:sldChg>
      <pc:sldChg chg="del">
        <pc:chgData name="Maksim Rotar" userId="8b2649f8-c41a-4916-8e38-ef318e6f2079" providerId="ADAL" clId="{AB75E9FD-0DF8-441F-A5FF-A2C1E783B84C}" dt="2025-02-22T08:43:56.873" v="748" actId="47"/>
        <pc:sldMkLst>
          <pc:docMk/>
          <pc:sldMk cId="670539256" sldId="2146847137"/>
        </pc:sldMkLst>
      </pc:sldChg>
      <pc:sldChg chg="del">
        <pc:chgData name="Maksim Rotar" userId="8b2649f8-c41a-4916-8e38-ef318e6f2079" providerId="ADAL" clId="{AB75E9FD-0DF8-441F-A5FF-A2C1E783B84C}" dt="2025-02-22T08:43:56.873" v="748" actId="47"/>
        <pc:sldMkLst>
          <pc:docMk/>
          <pc:sldMk cId="3507518877" sldId="2146847138"/>
        </pc:sldMkLst>
      </pc:sldChg>
      <pc:sldChg chg="del">
        <pc:chgData name="Maksim Rotar" userId="8b2649f8-c41a-4916-8e38-ef318e6f2079" providerId="ADAL" clId="{AB75E9FD-0DF8-441F-A5FF-A2C1E783B84C}" dt="2025-02-22T08:43:56.873" v="748" actId="47"/>
        <pc:sldMkLst>
          <pc:docMk/>
          <pc:sldMk cId="2281606630" sldId="2146847139"/>
        </pc:sldMkLst>
      </pc:sldChg>
      <pc:sldChg chg="del">
        <pc:chgData name="Maksim Rotar" userId="8b2649f8-c41a-4916-8e38-ef318e6f2079" providerId="ADAL" clId="{AB75E9FD-0DF8-441F-A5FF-A2C1E783B84C}" dt="2025-02-22T08:44:01.268" v="749" actId="47"/>
        <pc:sldMkLst>
          <pc:docMk/>
          <pc:sldMk cId="2199866197" sldId="2146847140"/>
        </pc:sldMkLst>
      </pc:sldChg>
      <pc:sldChg chg="addSp delSp modSp del mod">
        <pc:chgData name="Maksim Rotar" userId="8b2649f8-c41a-4916-8e38-ef318e6f2079" providerId="ADAL" clId="{AB75E9FD-0DF8-441F-A5FF-A2C1E783B84C}" dt="2025-02-22T08:46:47.704" v="777" actId="47"/>
        <pc:sldMkLst>
          <pc:docMk/>
          <pc:sldMk cId="580018272" sldId="2146847141"/>
        </pc:sldMkLst>
        <pc:spChg chg="add mod">
          <ac:chgData name="Maksim Rotar" userId="8b2649f8-c41a-4916-8e38-ef318e6f2079" providerId="ADAL" clId="{AB75E9FD-0DF8-441F-A5FF-A2C1E783B84C}" dt="2025-02-22T08:46:25.854" v="770" actId="21"/>
          <ac:spMkLst>
            <pc:docMk/>
            <pc:sldMk cId="580018272" sldId="2146847141"/>
            <ac:spMk id="4" creationId="{79158337-9521-58A2-A00E-F8DCA2951776}"/>
          </ac:spMkLst>
        </pc:spChg>
        <pc:spChg chg="del mod">
          <ac:chgData name="Maksim Rotar" userId="8b2649f8-c41a-4916-8e38-ef318e6f2079" providerId="ADAL" clId="{AB75E9FD-0DF8-441F-A5FF-A2C1E783B84C}" dt="2025-02-22T08:46:25.854" v="770" actId="21"/>
          <ac:spMkLst>
            <pc:docMk/>
            <pc:sldMk cId="580018272" sldId="2146847141"/>
            <ac:spMk id="14" creationId="{61510AD9-2A44-5DDF-30FA-DE4500EB2760}"/>
          </ac:spMkLst>
        </pc:spChg>
        <pc:picChg chg="add del mod">
          <ac:chgData name="Maksim Rotar" userId="8b2649f8-c41a-4916-8e38-ef318e6f2079" providerId="ADAL" clId="{AB75E9FD-0DF8-441F-A5FF-A2C1E783B84C}" dt="2025-02-22T08:46:25.854" v="770" actId="21"/>
          <ac:picMkLst>
            <pc:docMk/>
            <pc:sldMk cId="580018272" sldId="2146847141"/>
            <ac:picMk id="3" creationId="{D8A5B519-634A-22BA-4E26-504D885960DD}"/>
          </ac:picMkLst>
        </pc:picChg>
      </pc:sldChg>
      <pc:sldChg chg="del">
        <pc:chgData name="Maksim Rotar" userId="8b2649f8-c41a-4916-8e38-ef318e6f2079" providerId="ADAL" clId="{AB75E9FD-0DF8-441F-A5FF-A2C1E783B84C}" dt="2025-02-22T08:44:01.268" v="749" actId="47"/>
        <pc:sldMkLst>
          <pc:docMk/>
          <pc:sldMk cId="724845985" sldId="2146847142"/>
        </pc:sldMkLst>
      </pc:sldChg>
      <pc:sldChg chg="del">
        <pc:chgData name="Maksim Rotar" userId="8b2649f8-c41a-4916-8e38-ef318e6f2079" providerId="ADAL" clId="{AB75E9FD-0DF8-441F-A5FF-A2C1E783B84C}" dt="2025-02-22T08:44:04.306" v="750" actId="47"/>
        <pc:sldMkLst>
          <pc:docMk/>
          <pc:sldMk cId="58293682" sldId="2146847143"/>
        </pc:sldMkLst>
      </pc:sldChg>
      <pc:sldChg chg="del">
        <pc:chgData name="Maksim Rotar" userId="8b2649f8-c41a-4916-8e38-ef318e6f2079" providerId="ADAL" clId="{AB75E9FD-0DF8-441F-A5FF-A2C1E783B84C}" dt="2025-02-22T08:44:04.306" v="750" actId="47"/>
        <pc:sldMkLst>
          <pc:docMk/>
          <pc:sldMk cId="806284635" sldId="2146847144"/>
        </pc:sldMkLst>
      </pc:sldChg>
      <pc:sldChg chg="del">
        <pc:chgData name="Maksim Rotar" userId="8b2649f8-c41a-4916-8e38-ef318e6f2079" providerId="ADAL" clId="{AB75E9FD-0DF8-441F-A5FF-A2C1E783B84C}" dt="2025-02-22T08:44:04.306" v="750" actId="47"/>
        <pc:sldMkLst>
          <pc:docMk/>
          <pc:sldMk cId="3871121949" sldId="2146847145"/>
        </pc:sldMkLst>
      </pc:sldChg>
      <pc:sldChg chg="del">
        <pc:chgData name="Maksim Rotar" userId="8b2649f8-c41a-4916-8e38-ef318e6f2079" providerId="ADAL" clId="{AB75E9FD-0DF8-441F-A5FF-A2C1E783B84C}" dt="2025-02-22T08:44:07.597" v="751" actId="47"/>
        <pc:sldMkLst>
          <pc:docMk/>
          <pc:sldMk cId="586386266" sldId="2146847146"/>
        </pc:sldMkLst>
      </pc:sldChg>
      <pc:sldChg chg="del">
        <pc:chgData name="Maksim Rotar" userId="8b2649f8-c41a-4916-8e38-ef318e6f2079" providerId="ADAL" clId="{AB75E9FD-0DF8-441F-A5FF-A2C1E783B84C}" dt="2025-02-22T08:44:07.597" v="751" actId="47"/>
        <pc:sldMkLst>
          <pc:docMk/>
          <pc:sldMk cId="3849961994" sldId="2146847147"/>
        </pc:sldMkLst>
      </pc:sldChg>
      <pc:sldChg chg="del">
        <pc:chgData name="Maksim Rotar" userId="8b2649f8-c41a-4916-8e38-ef318e6f2079" providerId="ADAL" clId="{AB75E9FD-0DF8-441F-A5FF-A2C1E783B84C}" dt="2025-02-22T08:44:07.597" v="751" actId="47"/>
        <pc:sldMkLst>
          <pc:docMk/>
          <pc:sldMk cId="3656198118" sldId="2146847148"/>
        </pc:sldMkLst>
      </pc:sldChg>
      <pc:sldChg chg="del">
        <pc:chgData name="Maksim Rotar" userId="8b2649f8-c41a-4916-8e38-ef318e6f2079" providerId="ADAL" clId="{AB75E9FD-0DF8-441F-A5FF-A2C1E783B84C}" dt="2025-02-22T08:44:07.597" v="751" actId="47"/>
        <pc:sldMkLst>
          <pc:docMk/>
          <pc:sldMk cId="1247609815" sldId="2146847149"/>
        </pc:sldMkLst>
      </pc:sldChg>
      <pc:sldChg chg="del">
        <pc:chgData name="Maksim Rotar" userId="8b2649f8-c41a-4916-8e38-ef318e6f2079" providerId="ADAL" clId="{AB75E9FD-0DF8-441F-A5FF-A2C1E783B84C}" dt="2025-02-22T08:44:10.293" v="752" actId="47"/>
        <pc:sldMkLst>
          <pc:docMk/>
          <pc:sldMk cId="1359911073" sldId="2146847150"/>
        </pc:sldMkLst>
      </pc:sldChg>
      <pc:sldChg chg="del">
        <pc:chgData name="Maksim Rotar" userId="8b2649f8-c41a-4916-8e38-ef318e6f2079" providerId="ADAL" clId="{AB75E9FD-0DF8-441F-A5FF-A2C1E783B84C}" dt="2025-02-22T08:44:10.293" v="752" actId="47"/>
        <pc:sldMkLst>
          <pc:docMk/>
          <pc:sldMk cId="1082689490" sldId="2146847151"/>
        </pc:sldMkLst>
      </pc:sldChg>
      <pc:sldChg chg="del">
        <pc:chgData name="Maksim Rotar" userId="8b2649f8-c41a-4916-8e38-ef318e6f2079" providerId="ADAL" clId="{AB75E9FD-0DF8-441F-A5FF-A2C1E783B84C}" dt="2025-02-22T08:44:10.293" v="752" actId="47"/>
        <pc:sldMkLst>
          <pc:docMk/>
          <pc:sldMk cId="2595320244" sldId="2146847152"/>
        </pc:sldMkLst>
      </pc:sldChg>
      <pc:sldChg chg="del">
        <pc:chgData name="Maksim Rotar" userId="8b2649f8-c41a-4916-8e38-ef318e6f2079" providerId="ADAL" clId="{AB75E9FD-0DF8-441F-A5FF-A2C1E783B84C}" dt="2025-02-22T08:44:13.881" v="753" actId="47"/>
        <pc:sldMkLst>
          <pc:docMk/>
          <pc:sldMk cId="3277490840" sldId="2146847153"/>
        </pc:sldMkLst>
      </pc:sldChg>
      <pc:sldChg chg="del">
        <pc:chgData name="Maksim Rotar" userId="8b2649f8-c41a-4916-8e38-ef318e6f2079" providerId="ADAL" clId="{AB75E9FD-0DF8-441F-A5FF-A2C1E783B84C}" dt="2025-02-22T08:44:13.881" v="753" actId="47"/>
        <pc:sldMkLst>
          <pc:docMk/>
          <pc:sldMk cId="2384958112" sldId="2146847154"/>
        </pc:sldMkLst>
      </pc:sldChg>
      <pc:sldChg chg="del">
        <pc:chgData name="Maksim Rotar" userId="8b2649f8-c41a-4916-8e38-ef318e6f2079" providerId="ADAL" clId="{AB75E9FD-0DF8-441F-A5FF-A2C1E783B84C}" dt="2025-02-22T08:44:13.881" v="753" actId="47"/>
        <pc:sldMkLst>
          <pc:docMk/>
          <pc:sldMk cId="602097004" sldId="21468471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fabric.microsoft.com/en-GB/blog/announcing-the-launch-of-fabric-catalyst-empowering-partners-with-scalable-knowledge-and-best-practices/" TargetMode="External"/><Relationship Id="rId2" Type="http://schemas.openxmlformats.org/officeDocument/2006/relationships/hyperlink" Target="https://azure.microsoft.com/ru-ru/updates?id=482057"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blogs.microsoft.com/cosmosdb/moving-to-tls-1-2-for-azure-cosmos-db-ensuring-secure-connections/"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techcommunity.microsoft.com/blog/oracleonazureblog/announcing-oracle-databaseazure-in-japan-east-central-us-and-uk-west/437857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blog/introducing-azure-ai-foundry-labs-a-hub-for-the-latest-ai-research-and-experiments-at-microsof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blogs.microsoft.com/azure-sdk/rust-in-time-announcing-the-azure-sdk-for-rust-beta/"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blog/adformysql/public-preview-announcement---unified-migration-experience-in-azure-dms/4374306"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482220" TargetMode="External"/><Relationship Id="rId2" Type="http://schemas.openxmlformats.org/officeDocument/2006/relationships/hyperlink" Target="https://techcommunity.microsoft.com/blog/azuregovernanceandmanagementblog/log-analytics-agent-based-azure-management-services-shut-down-starting-28-februa/4381853"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ru-ru/updates?id=48231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ru-ru/updates?id=478996" TargetMode="External"/><Relationship Id="rId2" Type="http://schemas.openxmlformats.org/officeDocument/2006/relationships/hyperlink" Target="https://azure.microsoft.com/en-us/blog/quantum/2025/02/19/microsoft-unveils-majorana-1-the-worlds-first-quantum-processor-powered-by-topological-qubits/" TargetMode="Externa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hyperlink" Target="https://azure.github.io/AppService/2025/02/18/Node-22.html" TargetMode="External"/><Relationship Id="rId2" Type="http://schemas.openxmlformats.org/officeDocument/2006/relationships/hyperlink" Target="https://azure.microsoft.com/ru-ru/updates?id=467008"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techcommunity.microsoft.com/blog/microsoftdefendercloudblog/new-and-enhanced-multicloud-regulatory-compliance-standards-in-defender-for-clou/4382616" TargetMode="External"/><Relationship Id="rId2" Type="http://schemas.openxmlformats.org/officeDocument/2006/relationships/hyperlink" Target="https://azure.microsoft.com/ru-ru/updates?id=48132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#152</a:t>
            </a:r>
          </a:p>
        </p:txBody>
      </p:sp>
      <p:sp>
        <p:nvSpPr>
          <p:cNvPr id="4" name="Text Placeholder 3"/>
          <p:cNvSpPr>
            <a:spLocks noGrp="1"/>
          </p:cNvSpPr>
          <p:nvPr>
            <p:ph type="body" sz="quarter" idx="11"/>
          </p:nvPr>
        </p:nvSpPr>
        <p:spPr/>
        <p:txBody>
          <a:bodyPr/>
          <a:lstStyle/>
          <a:p>
            <a:r>
              <a:rPr lang="en-US" spc="300" dirty="0"/>
              <a:t>February 24,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188465"/>
          </a:xfrm>
        </p:spPr>
        <p:txBody>
          <a:bodyPr/>
          <a:lstStyle/>
          <a:p>
            <a:pPr algn="just"/>
            <a:r>
              <a:rPr lang="en-US" sz="1000" dirty="0">
                <a:hlinkClick r:id="rId2"/>
              </a:rPr>
              <a:t>GA: Azure Ultra Disk Storage is Now Available in New Zealand North</a:t>
            </a:r>
            <a:endParaRPr lang="en-US" sz="1000" dirty="0"/>
          </a:p>
          <a:p>
            <a:pPr algn="just"/>
            <a:r>
              <a:rPr lang="en-US" sz="1000" b="1" dirty="0"/>
              <a:t>Azure Ultra Disk Storage is now available in New Zealand North</a:t>
            </a:r>
            <a:r>
              <a:rPr lang="en-US" sz="1000" dirty="0"/>
              <a:t>. Azure Ultra Disk Storage offers high throughput, high IOPS, and consistent low latency disk storage for Azure virtual machines (VMs). Ultra Disk Storage is suited for data-intensive workloads such as SAP HANA, top-tier databases, and transaction-heavy workloads.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96284"/>
          </a:xfrm>
        </p:spPr>
        <p:txBody>
          <a:bodyPr/>
          <a:lstStyle/>
          <a:p>
            <a:pPr algn="just"/>
            <a:r>
              <a:rPr lang="en-US" dirty="0">
                <a:hlinkClick r:id="rId3"/>
              </a:rPr>
              <a:t>Fabric Catalyst Portal</a:t>
            </a:r>
            <a:endParaRPr lang="en-US" dirty="0"/>
          </a:p>
          <a:p>
            <a:pPr algn="just"/>
            <a:r>
              <a:rPr lang="en-US" b="1" dirty="0"/>
              <a:t>Fabric Catalyst </a:t>
            </a:r>
            <a:r>
              <a:rPr lang="en-US" dirty="0"/>
              <a:t>is a collaborative knowledge hub aimed at scaling technical expertise and providing partners with the right resources to drive high-impact solutions with Fabric. This initiative is backed by the Fabric engineering teams and Partner Solution Architects (PSAs), ensuring that partners have access to proven methodologies, architecture designs, demos, POC accelerators, and customer success stories. </a:t>
            </a:r>
          </a:p>
        </p:txBody>
      </p:sp>
      <p:pic>
        <p:nvPicPr>
          <p:cNvPr id="3074" name="Picture 2">
            <a:extLst>
              <a:ext uri="{FF2B5EF4-FFF2-40B4-BE49-F238E27FC236}">
                <a16:creationId xmlns:a16="http://schemas.microsoft.com/office/drawing/2014/main" id="{5B91D16A-2FEC-A03E-CD28-2E25BB6A5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55" y="2161308"/>
            <a:ext cx="3292563" cy="240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08356"/>
          </a:xfrm>
        </p:spPr>
        <p:txBody>
          <a:bodyPr/>
          <a:lstStyle/>
          <a:p>
            <a:pPr algn="just"/>
            <a:r>
              <a:rPr lang="en-US" dirty="0">
                <a:hlinkClick r:id="rId2"/>
              </a:rPr>
              <a:t>Moving to TLS 1.2 for Azure Cosmos DB: Ensuring Secure Connections</a:t>
            </a:r>
            <a:endParaRPr lang="en-US" dirty="0"/>
          </a:p>
          <a:p>
            <a:pPr algn="just"/>
            <a:r>
              <a:rPr lang="en-US" b="1" dirty="0"/>
              <a:t>Starting August 31, 2025, </a:t>
            </a:r>
            <a:r>
              <a:rPr lang="en-US" dirty="0"/>
              <a:t>all Azure Cosmos DB database accounts must use TLS 1.2 or higher. Support for TLS 1.0 and 1.1 will be discontinued, ensuring that all data transmissions are secured with the latest encryption standards. </a:t>
            </a:r>
          </a:p>
          <a:p>
            <a:pPr algn="just"/>
            <a:endParaRPr lang="en-US" dirty="0"/>
          </a:p>
        </p:txBody>
      </p:sp>
      <p:pic>
        <p:nvPicPr>
          <p:cNvPr id="2050" name="Picture 2" descr="Image showing how to configure tls version">
            <a:extLst>
              <a:ext uri="{FF2B5EF4-FFF2-40B4-BE49-F238E27FC236}">
                <a16:creationId xmlns:a16="http://schemas.microsoft.com/office/drawing/2014/main" id="{6BAD660D-2311-F585-CEA0-F83D91CC7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41" y="1673803"/>
            <a:ext cx="2857500" cy="2724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61510AD9-2A44-5DDF-30FA-DE4500EB2760}"/>
              </a:ext>
            </a:extLst>
          </p:cNvPr>
          <p:cNvSpPr txBox="1">
            <a:spLocks/>
          </p:cNvSpPr>
          <p:nvPr/>
        </p:nvSpPr>
        <p:spPr>
          <a:xfrm>
            <a:off x="4651663" y="855080"/>
            <a:ext cx="3955312" cy="17166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Announcing Oracle </a:t>
            </a:r>
            <a:r>
              <a:rPr lang="en-US" dirty="0" err="1">
                <a:hlinkClick r:id="rId4"/>
              </a:rPr>
              <a:t>Database@Azure</a:t>
            </a:r>
            <a:r>
              <a:rPr lang="en-US" dirty="0">
                <a:hlinkClick r:id="rId4"/>
              </a:rPr>
              <a:t> in Japan East, Central US and UK West</a:t>
            </a:r>
            <a:endParaRPr lang="en-US" dirty="0"/>
          </a:p>
          <a:p>
            <a:pPr algn="just"/>
            <a:r>
              <a:rPr lang="en-US" b="1" dirty="0"/>
              <a:t>Microsoft and Oracle </a:t>
            </a:r>
            <a:r>
              <a:rPr lang="en-US" dirty="0"/>
              <a:t>announced the expansion of </a:t>
            </a:r>
            <a:r>
              <a:rPr lang="en-US" b="1" dirty="0"/>
              <a:t>Oracle </a:t>
            </a:r>
            <a:r>
              <a:rPr lang="en-US" b="1" dirty="0" err="1"/>
              <a:t>Database@Azure</a:t>
            </a:r>
            <a:r>
              <a:rPr lang="en-US" b="1" dirty="0"/>
              <a:t> </a:t>
            </a:r>
            <a:r>
              <a:rPr lang="en-US" dirty="0"/>
              <a:t>availability to </a:t>
            </a:r>
            <a:r>
              <a:rPr lang="en-US" b="1" dirty="0"/>
              <a:t>Japan East, Central US and UK West </a:t>
            </a:r>
            <a:r>
              <a:rPr lang="en-US" dirty="0"/>
              <a:t>regions.   </a:t>
            </a:r>
          </a:p>
          <a:p>
            <a:pPr algn="just"/>
            <a:r>
              <a:rPr lang="en-US" b="1" dirty="0"/>
              <a:t>Oracle </a:t>
            </a:r>
            <a:r>
              <a:rPr lang="en-US" b="1" dirty="0" err="1"/>
              <a:t>Database@Azure</a:t>
            </a:r>
            <a:r>
              <a:rPr lang="en-US" b="1" dirty="0"/>
              <a:t> </a:t>
            </a:r>
            <a:r>
              <a:rPr lang="en-US" dirty="0"/>
              <a:t>is now available in 12 regions globally – Australia East, Brazil South, Canada Central, East US, Central US, France Central, Germany West Central, Italy North, Japan East, UK South, UK West and West US. </a:t>
            </a:r>
          </a:p>
          <a:p>
            <a:pPr algn="just"/>
            <a:r>
              <a:rPr lang="en-US" dirty="0"/>
              <a:t>By the end of 2025, the service will expand to 20 additional regions, enhancing scalability and resilience worldwide. </a:t>
            </a:r>
          </a:p>
        </p:txBody>
      </p:sp>
      <p:pic>
        <p:nvPicPr>
          <p:cNvPr id="3" name="Picture 2">
            <a:extLst>
              <a:ext uri="{FF2B5EF4-FFF2-40B4-BE49-F238E27FC236}">
                <a16:creationId xmlns:a16="http://schemas.microsoft.com/office/drawing/2014/main" id="{D8A5B519-634A-22BA-4E26-504D885960DD}"/>
              </a:ext>
            </a:extLst>
          </p:cNvPr>
          <p:cNvPicPr>
            <a:picLocks noChangeAspect="1"/>
          </p:cNvPicPr>
          <p:nvPr/>
        </p:nvPicPr>
        <p:blipFill>
          <a:blip r:embed="rId5"/>
          <a:stretch>
            <a:fillRect/>
          </a:stretch>
        </p:blipFill>
        <p:spPr>
          <a:xfrm>
            <a:off x="4925678" y="2571749"/>
            <a:ext cx="3407281" cy="1917099"/>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Azure AI Foundry Labs</a:t>
            </a:r>
            <a:endParaRPr lang="en-US" dirty="0"/>
          </a:p>
          <a:p>
            <a:pPr algn="just"/>
            <a:r>
              <a:rPr lang="en-US" dirty="0"/>
              <a:t>MS Launched the Azure AI Foundry Labs, a hub for developers, startups, and enterprises to explore groundbreaking innovations from research at Microsoft. Projects across models and agentic frameworks include:</a:t>
            </a:r>
          </a:p>
          <a:p>
            <a:pPr marL="171450" indent="-171450" algn="just">
              <a:buFont typeface="Arial" panose="020B0604020202020204" pitchFamily="34" charset="0"/>
              <a:buChar char="•"/>
            </a:pPr>
            <a:r>
              <a:rPr lang="en-US" b="1" dirty="0"/>
              <a:t>Aurora</a:t>
            </a:r>
            <a:r>
              <a:rPr lang="en-US" dirty="0"/>
              <a:t>: A large-scale atmospheric model providing high-resolution weather forecasts and air pollution predictions, outperforming traditional tools. </a:t>
            </a:r>
          </a:p>
          <a:p>
            <a:pPr marL="171450" indent="-171450" algn="just">
              <a:buFont typeface="Arial" panose="020B0604020202020204" pitchFamily="34" charset="0"/>
              <a:buChar char="•"/>
            </a:pPr>
            <a:r>
              <a:rPr lang="en-US" b="1" dirty="0" err="1"/>
              <a:t>ExACT</a:t>
            </a:r>
            <a:r>
              <a:rPr lang="en-US" dirty="0"/>
              <a:t>: An open-source project enabling agents to learn from past interactions and improve search efficiency dynamically.</a:t>
            </a:r>
          </a:p>
          <a:p>
            <a:pPr marL="171450" indent="-171450" algn="just">
              <a:buFont typeface="Arial" panose="020B0604020202020204" pitchFamily="34" charset="0"/>
              <a:buChar char="•"/>
            </a:pPr>
            <a:r>
              <a:rPr lang="en-US" b="1" dirty="0" err="1"/>
              <a:t>Magentic</a:t>
            </a:r>
            <a:r>
              <a:rPr lang="en-US" b="1" dirty="0"/>
              <a:t>-One</a:t>
            </a:r>
            <a:r>
              <a:rPr lang="en-US" dirty="0"/>
              <a:t>: A multi-agent system solving complex problems by orchestrating multiple agents, built on the </a:t>
            </a:r>
            <a:r>
              <a:rPr lang="en-US" dirty="0" err="1"/>
              <a:t>AutoGen</a:t>
            </a:r>
            <a:r>
              <a:rPr lang="en-US" dirty="0"/>
              <a:t> framework. </a:t>
            </a:r>
          </a:p>
          <a:p>
            <a:pPr marL="171450" indent="-171450" algn="just">
              <a:buFont typeface="Arial" panose="020B0604020202020204" pitchFamily="34" charset="0"/>
              <a:buChar char="•"/>
            </a:pPr>
            <a:r>
              <a:rPr lang="en-US" b="1" dirty="0" err="1"/>
              <a:t>MatterSim</a:t>
            </a:r>
            <a:r>
              <a:rPr lang="en-US" dirty="0"/>
              <a:t>: A deep learning model for atomistic simulations, predicting material properties with high precision. </a:t>
            </a:r>
          </a:p>
          <a:p>
            <a:pPr marL="171450" indent="-171450" algn="just">
              <a:buFont typeface="Arial" panose="020B0604020202020204" pitchFamily="34" charset="0"/>
              <a:buChar char="•"/>
            </a:pPr>
            <a:r>
              <a:rPr lang="en-US" b="1" dirty="0" err="1"/>
              <a:t>OmniParser</a:t>
            </a:r>
            <a:r>
              <a:rPr lang="en-US" dirty="0"/>
              <a:t> v2: A vision-based module converting UI screenshots into structured elements, enhancing agents’ action generation. </a:t>
            </a:r>
          </a:p>
          <a:p>
            <a:pPr marL="171450" indent="-171450" algn="just">
              <a:buFont typeface="Arial" panose="020B0604020202020204" pitchFamily="34" charset="0"/>
              <a:buChar char="•"/>
            </a:pPr>
            <a:r>
              <a:rPr lang="en-US" b="1" dirty="0" err="1"/>
              <a:t>TamGen</a:t>
            </a:r>
            <a:r>
              <a:rPr lang="en-US" dirty="0"/>
              <a:t>: A generative AI model for drug design, using a GPT-like chemical language model for target-aware molecule generation and refinement. </a:t>
            </a:r>
          </a:p>
          <a:p>
            <a:pPr algn="just"/>
            <a:r>
              <a:rPr lang="en-US" dirty="0"/>
              <a:t>https://ai.azure.com/labs</a:t>
            </a:r>
          </a:p>
          <a:p>
            <a:pPr algn="just"/>
            <a:endParaRPr lang="en-US" dirty="0"/>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67684"/>
          </a:xfrm>
        </p:spPr>
        <p:txBody>
          <a:bodyPr/>
          <a:lstStyle/>
          <a:p>
            <a:r>
              <a:rPr lang="en-US" dirty="0">
                <a:hlinkClick r:id="rId2"/>
              </a:rPr>
              <a:t>Announcing the Azure SDK for Rust Beta.</a:t>
            </a:r>
            <a:endParaRPr lang="en-US" dirty="0"/>
          </a:p>
          <a:p>
            <a:r>
              <a:rPr lang="en-US" dirty="0"/>
              <a:t>MS announced the first beta releases for the </a:t>
            </a:r>
            <a:r>
              <a:rPr lang="en-US" b="1" dirty="0"/>
              <a:t>Official Azure SDK for Rust</a:t>
            </a:r>
            <a:r>
              <a:rPr lang="en-US" dirty="0"/>
              <a:t>!  These releases include libraries for Identity, Key Vault secrets &amp; keys, Event Hubs, and Cosmos DB. These libraries are designed to provide a seamless and idiomatic experience for Rust developers working with Azure services.</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Public Preview announcement - Unified migration experience in Azure DMS</a:t>
            </a:r>
            <a:endParaRPr lang="en-US" dirty="0"/>
          </a:p>
          <a:p>
            <a:pPr algn="just"/>
            <a:r>
              <a:rPr lang="en-US" dirty="0"/>
              <a:t>MS announced that </a:t>
            </a:r>
            <a:r>
              <a:rPr lang="en-US" b="1" dirty="0"/>
              <a:t>Azure Database Migration Service (DMS) </a:t>
            </a:r>
            <a:r>
              <a:rPr lang="en-US" dirty="0"/>
              <a:t>now supports seamless migration of </a:t>
            </a:r>
            <a:r>
              <a:rPr lang="en-US" b="1" dirty="0"/>
              <a:t>MySQL on-premises or Virtual Machine (VM) </a:t>
            </a:r>
            <a:r>
              <a:rPr lang="en-US" dirty="0"/>
              <a:t>workloads to Azure Database for MySQL - Flexible Server. This new feature, now available in public preview, allows to </a:t>
            </a:r>
            <a:r>
              <a:rPr lang="en-US" b="1" dirty="0"/>
              <a:t>use physical backup files </a:t>
            </a:r>
            <a:r>
              <a:rPr lang="en-US" dirty="0"/>
              <a:t>of the MySQL server for migration. </a:t>
            </a:r>
          </a:p>
          <a:p>
            <a:pPr algn="just"/>
            <a:r>
              <a:rPr lang="en-US" dirty="0"/>
              <a:t>By restoring physical data files directly to </a:t>
            </a:r>
            <a:r>
              <a:rPr lang="en-US" b="1" dirty="0"/>
              <a:t>target Flexible Server</a:t>
            </a:r>
            <a:r>
              <a:rPr lang="en-US" dirty="0"/>
              <a:t>, it is possible to migrate </a:t>
            </a:r>
            <a:r>
              <a:rPr lang="en-US" b="1" dirty="0"/>
              <a:t>multi-terabyte workloads quickly and effortlessly </a:t>
            </a:r>
            <a:r>
              <a:rPr lang="en-US" dirty="0"/>
              <a:t>with minimal downtime ensuring a smooth and efficient transition to Azure Database for MySQL - Flexible Server, enabling to take full advantage of the platform's capabilities.</a:t>
            </a:r>
          </a:p>
          <a:p>
            <a:pPr algn="just"/>
            <a:r>
              <a:rPr lang="en-US" dirty="0"/>
              <a:t>To migrate workloads using the Physical Online Data Migration option in Azure DMS, take backups of workload on the source server using </a:t>
            </a:r>
            <a:r>
              <a:rPr lang="en-US" b="1" dirty="0" err="1"/>
              <a:t>Percona</a:t>
            </a:r>
            <a:r>
              <a:rPr lang="en-US" b="1" dirty="0"/>
              <a:t> </a:t>
            </a:r>
            <a:r>
              <a:rPr lang="en-US" b="1" dirty="0" err="1"/>
              <a:t>Xtrabackup</a:t>
            </a:r>
            <a:r>
              <a:rPr lang="en-US" b="1" dirty="0"/>
              <a:t> utility</a:t>
            </a:r>
            <a:r>
              <a:rPr lang="en-US" dirty="0"/>
              <a:t>. After taking a backup, upload the backup files to </a:t>
            </a:r>
            <a:r>
              <a:rPr lang="en-US" b="1" dirty="0"/>
              <a:t>Azure Blob Storage. </a:t>
            </a:r>
            <a:r>
              <a:rPr lang="en-US" dirty="0"/>
              <a:t>DMS can read the uploaded backup files from Azure Blob Storage and apply them on the target flexible server for rapid movement of large workloads to MySQL flexible server.</a:t>
            </a:r>
          </a:p>
        </p:txBody>
      </p:sp>
      <p:pic>
        <p:nvPicPr>
          <p:cNvPr id="3" name="Picture 2">
            <a:extLst>
              <a:ext uri="{FF2B5EF4-FFF2-40B4-BE49-F238E27FC236}">
                <a16:creationId xmlns:a16="http://schemas.microsoft.com/office/drawing/2014/main" id="{216AF574-118F-DAA3-505E-7E07E47EDB94}"/>
              </a:ext>
            </a:extLst>
          </p:cNvPr>
          <p:cNvPicPr>
            <a:picLocks noChangeAspect="1"/>
          </p:cNvPicPr>
          <p:nvPr/>
        </p:nvPicPr>
        <p:blipFill>
          <a:blip r:embed="rId3"/>
          <a:stretch>
            <a:fillRect/>
          </a:stretch>
        </p:blipFill>
        <p:spPr>
          <a:xfrm>
            <a:off x="4648148" y="514350"/>
            <a:ext cx="4049510" cy="4288420"/>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Log Analytics Agent-based Azure Management Services: Shut down starting 28 February 2025</a:t>
            </a:r>
            <a:endParaRPr lang="en-US" sz="1000" dirty="0"/>
          </a:p>
          <a:p>
            <a:pPr algn="just"/>
            <a:r>
              <a:rPr lang="en-US" sz="1000" dirty="0"/>
              <a:t>Azure </a:t>
            </a:r>
            <a:r>
              <a:rPr lang="en-US" sz="1000" b="1" dirty="0"/>
              <a:t>Automation Update Management </a:t>
            </a:r>
            <a:r>
              <a:rPr lang="en-US" sz="1000" dirty="0"/>
              <a:t>and </a:t>
            </a:r>
            <a:r>
              <a:rPr lang="en-US" sz="1000" b="1" dirty="0"/>
              <a:t>Azure Change Tracking &amp; Inventory </a:t>
            </a:r>
            <a:r>
              <a:rPr lang="en-US" sz="1000" dirty="0"/>
              <a:t>solutions will be completely shut down starting </a:t>
            </a:r>
            <a:r>
              <a:rPr lang="en-US" sz="1000" b="1" dirty="0"/>
              <a:t>28th February 2025.</a:t>
            </a:r>
          </a:p>
          <a:p>
            <a:pPr marL="171450" indent="-171450" algn="just">
              <a:buFont typeface="Arial" panose="020B0604020202020204" pitchFamily="34" charset="0"/>
              <a:buChar char="•"/>
            </a:pPr>
            <a:r>
              <a:rPr lang="en-US" sz="1000" dirty="0"/>
              <a:t>Both solution Azure Automation Update Management &amp; Azure Change Tracking &amp; Inventory </a:t>
            </a:r>
            <a:r>
              <a:rPr lang="en-US" sz="1000" b="1" dirty="0"/>
              <a:t>will not be available.</a:t>
            </a:r>
          </a:p>
          <a:p>
            <a:pPr marL="171450" indent="-171450" algn="just">
              <a:buFont typeface="Arial" panose="020B0604020202020204" pitchFamily="34" charset="0"/>
              <a:buChar char="•"/>
            </a:pPr>
            <a:r>
              <a:rPr lang="en-US" sz="1000" dirty="0"/>
              <a:t>For Azure Automation Update Management, no new periodic assessments or patching data corresponding to configured machines will be populated.</a:t>
            </a:r>
          </a:p>
          <a:p>
            <a:pPr marL="171450" indent="-171450" algn="just">
              <a:buFont typeface="Arial" panose="020B0604020202020204" pitchFamily="34" charset="0"/>
              <a:buChar char="•"/>
            </a:pPr>
            <a:r>
              <a:rPr lang="en-US" sz="1000" dirty="0"/>
              <a:t>For Change Tracking &amp; Inventory with LA agent, no new changes or inventory logs will be captured.</a:t>
            </a:r>
          </a:p>
          <a:p>
            <a:pPr marL="171450" indent="-171450" algn="just">
              <a:buFont typeface="Arial" panose="020B0604020202020204" pitchFamily="34" charset="0"/>
              <a:buChar char="•"/>
            </a:pPr>
            <a:r>
              <a:rPr lang="en-US" sz="1000" dirty="0"/>
              <a:t>Note: Historical data for the last </a:t>
            </a:r>
            <a:r>
              <a:rPr lang="en-US" sz="1000" b="1" dirty="0"/>
              <a:t>30 days will continue </a:t>
            </a:r>
            <a:r>
              <a:rPr lang="en-US" sz="1000" dirty="0"/>
              <a:t>to be available in LA workspace and can be directly queried from the LA tables</a:t>
            </a:r>
          </a:p>
          <a:p>
            <a:pPr marL="171450" indent="-171450" algn="just">
              <a:buFont typeface="Arial" panose="020B0604020202020204" pitchFamily="34" charset="0"/>
              <a:buChar char="•"/>
            </a:pPr>
            <a:r>
              <a:rPr lang="en-US" sz="1000" dirty="0"/>
              <a:t>Azure Change Tracking &amp; Inventory with LA agent:</a:t>
            </a:r>
          </a:p>
          <a:p>
            <a:pPr marL="514350" lvl="1" indent="-171450" algn="just">
              <a:buFont typeface="Arial" panose="020B0604020202020204" pitchFamily="34" charset="0"/>
              <a:buChar char="•"/>
            </a:pPr>
            <a:r>
              <a:rPr lang="en-US" sz="1000" dirty="0">
                <a:latin typeface="+mj-lt"/>
              </a:rPr>
              <a:t>Move to Change Tracking &amp; Inventory with AMA</a:t>
            </a:r>
          </a:p>
          <a:p>
            <a:pPr marL="514350" lvl="1" indent="-171450" algn="just">
              <a:buFont typeface="Arial" panose="020B0604020202020204" pitchFamily="34" charset="0"/>
              <a:buChar char="•"/>
            </a:pPr>
            <a:r>
              <a:rPr lang="en-US" sz="1000" dirty="0">
                <a:latin typeface="+mj-lt"/>
              </a:rPr>
              <a:t>Move to FIM with MDE (part of Defender for Servers Plan 2)</a:t>
            </a:r>
          </a:p>
          <a:p>
            <a:pPr marL="171450" indent="-171450" algn="just">
              <a:buFont typeface="Arial" panose="020B0604020202020204" pitchFamily="34" charset="0"/>
              <a:buChar char="•"/>
            </a:pPr>
            <a:r>
              <a:rPr lang="en-US" sz="1000" dirty="0"/>
              <a:t>Azure Automation Update Management</a:t>
            </a:r>
          </a:p>
          <a:p>
            <a:pPr marL="514350" lvl="1" indent="-171450" algn="just">
              <a:buFont typeface="Arial" panose="020B0604020202020204" pitchFamily="34" charset="0"/>
              <a:buChar char="•"/>
            </a:pPr>
            <a:r>
              <a:rPr lang="en-US" sz="1000" dirty="0">
                <a:latin typeface="+mj-lt"/>
              </a:rPr>
              <a:t>Migrate to Azure Update Manager</a:t>
            </a:r>
          </a:p>
          <a:p>
            <a:pPr algn="just"/>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Public Preview: Azure Migrate Supports Premium SSD v2 Disks</a:t>
            </a:r>
            <a:endParaRPr lang="en-US" dirty="0"/>
          </a:p>
          <a:p>
            <a:pPr algn="just"/>
            <a:r>
              <a:rPr lang="en-US" dirty="0"/>
              <a:t>Azure Migrate now supports </a:t>
            </a:r>
            <a:r>
              <a:rPr lang="en-US" b="1" dirty="0"/>
              <a:t>migration to Premium SSD v2 disks</a:t>
            </a:r>
            <a:r>
              <a:rPr lang="en-US" dirty="0"/>
              <a:t>, providing with advanced disk options that offer greater flexibility and enhanced performance. </a:t>
            </a:r>
          </a:p>
          <a:p>
            <a:pPr algn="just"/>
            <a:r>
              <a:rPr lang="en-US" dirty="0"/>
              <a:t>These disks are ideal for mission-critical applications that require high IOPS &amp; throughput, low latency, scalability, reliability, and competitive pricing compared to their predecessors. During assessments in regions where Premium SSD v2 disks are available, Azure Migrate will recommend them as a target for data disks, ensuring a migration experience that is on par with other disks supported by Azure Migrate. </a:t>
            </a:r>
          </a:p>
          <a:p>
            <a:pPr algn="just"/>
            <a:endParaRPr lang="en-US" dirty="0"/>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0"/>
            <a:ext cx="3955312" cy="2165211"/>
          </a:xfrm>
        </p:spPr>
        <p:txBody>
          <a:bodyPr/>
          <a:lstStyle/>
          <a:p>
            <a:r>
              <a:rPr lang="en-US" dirty="0">
                <a:hlinkClick r:id="rId2"/>
              </a:rPr>
              <a:t>GA: Azure Site Recovery Pricing Calculator for Azure to Azure Managed Disks</a:t>
            </a:r>
            <a:endParaRPr lang="en-US" dirty="0"/>
          </a:p>
          <a:p>
            <a:pPr algn="just"/>
            <a:r>
              <a:rPr lang="en-US" dirty="0"/>
              <a:t>MS announced the availability of the </a:t>
            </a:r>
            <a:r>
              <a:rPr lang="en-US" b="1" dirty="0"/>
              <a:t>Azure Site Recovery (ASR) </a:t>
            </a:r>
            <a:r>
              <a:rPr lang="en-US" dirty="0"/>
              <a:t>Pricing calculator.</a:t>
            </a:r>
          </a:p>
          <a:p>
            <a:pPr algn="just"/>
            <a:r>
              <a:rPr lang="en-US" dirty="0"/>
              <a:t>This new tool helps organizations estimate the </a:t>
            </a:r>
            <a:r>
              <a:rPr lang="en-US" b="1" dirty="0"/>
              <a:t>total cost of ownership (TCO) for Azure-to-Azure ASR scenarios</a:t>
            </a:r>
            <a:r>
              <a:rPr lang="en-US" dirty="0"/>
              <a:t>. The calculator's goal is to achieve detailed cost breakdown to provide customers the clarity on ASR pricing and better financial planning helping ASR users align with their respective Financial Operations teams.</a:t>
            </a:r>
          </a:p>
          <a:p>
            <a:pPr algn="just"/>
            <a:r>
              <a:rPr lang="en-US" dirty="0"/>
              <a:t>This release is only for Azure-to-Azure scenario.</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601629"/>
          </a:xfrm>
        </p:spPr>
        <p:txBody>
          <a:bodyPr/>
          <a:lstStyle/>
          <a:p>
            <a:pPr algn="just"/>
            <a:r>
              <a:rPr lang="en-US" sz="1000" dirty="0">
                <a:hlinkClick r:id="rId2"/>
              </a:rPr>
              <a:t>Microsoft unveils Majorana 1, the world’s first quantum processor powered by topological qubits</a:t>
            </a:r>
            <a:endParaRPr lang="en-US" sz="1000" dirty="0"/>
          </a:p>
          <a:p>
            <a:pPr algn="just"/>
            <a:r>
              <a:rPr lang="en-US" sz="1000" dirty="0"/>
              <a:t>Microsoft has unveiled a new quantum chip called "</a:t>
            </a:r>
            <a:r>
              <a:rPr lang="en-US" sz="1000" b="1" dirty="0"/>
              <a:t>Majorana 1</a:t>
            </a:r>
            <a:r>
              <a:rPr lang="en-US" sz="1000" dirty="0"/>
              <a:t>" that claims will make scaled, real-world quantum computing a reality in just years rather than decades. It's palm-sized and has a delightfully retro look yet Microsoft claims it will eventually pack more theoretical computing power than all the world's current classical computers combined.</a:t>
            </a:r>
          </a:p>
          <a:p>
            <a:pPr algn="just"/>
            <a:r>
              <a:rPr lang="en-US" sz="1000" dirty="0"/>
              <a:t>The </a:t>
            </a:r>
            <a:r>
              <a:rPr lang="en-US" sz="1000" b="1" dirty="0"/>
              <a:t>Majorana 1 </a:t>
            </a:r>
            <a:r>
              <a:rPr lang="en-US" sz="1000" dirty="0"/>
              <a:t>comes after nearly two decades of research. The big claims come thanks to Microsoft's unique approach to the quantum problem. Scientists at the company have engineered a first-of-its-kind "</a:t>
            </a:r>
            <a:r>
              <a:rPr lang="en-US" sz="1000" dirty="0" err="1"/>
              <a:t>topoconductor</a:t>
            </a:r>
            <a:r>
              <a:rPr lang="en-US" sz="1000" dirty="0"/>
              <a:t>" material that they say exploits an exotic "topological" state of matter, bridging the gap between quantum physics and practical engineering.</a:t>
            </a:r>
          </a:p>
          <a:p>
            <a:pPr algn="just"/>
            <a:r>
              <a:rPr lang="en-US" sz="1000" dirty="0"/>
              <a:t>Microsoft adds that this topological state enables smaller, faster, and more stable quantum bits (qubits).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5" name="Text Placeholder 13">
            <a:extLst>
              <a:ext uri="{FF2B5EF4-FFF2-40B4-BE49-F238E27FC236}">
                <a16:creationId xmlns:a16="http://schemas.microsoft.com/office/drawing/2014/main" id="{68A53EDB-111B-0ABF-FEEF-E0B3D542D5A1}"/>
              </a:ext>
            </a:extLst>
          </p:cNvPr>
          <p:cNvSpPr>
            <a:spLocks noGrp="1"/>
          </p:cNvSpPr>
          <p:nvPr>
            <p:ph type="body" sz="quarter" idx="16"/>
          </p:nvPr>
        </p:nvSpPr>
        <p:spPr>
          <a:xfrm>
            <a:off x="342900" y="855080"/>
            <a:ext cx="3955312" cy="3774069"/>
          </a:xfrm>
        </p:spPr>
        <p:txBody>
          <a:bodyPr/>
          <a:lstStyle/>
          <a:p>
            <a:pPr algn="just"/>
            <a:r>
              <a:rPr lang="en-US" dirty="0">
                <a:hlinkClick r:id="rId3"/>
              </a:rPr>
              <a:t>General Available: 6</a:t>
            </a:r>
            <a:r>
              <a:rPr lang="en-US" baseline="30000" dirty="0">
                <a:hlinkClick r:id="rId3"/>
              </a:rPr>
              <a:t>th</a:t>
            </a:r>
            <a:r>
              <a:rPr lang="en-US" dirty="0">
                <a:hlinkClick r:id="rId3"/>
              </a:rPr>
              <a:t> generation Intel-based VMs – Dv6 / Ev6</a:t>
            </a:r>
            <a:endParaRPr lang="en-US" dirty="0"/>
          </a:p>
          <a:p>
            <a:pPr algn="just"/>
            <a:r>
              <a:rPr lang="en-US" dirty="0"/>
              <a:t>MS announced </a:t>
            </a:r>
            <a:r>
              <a:rPr lang="en-US" b="1" dirty="0"/>
              <a:t>the general availability of the D and E family VMs </a:t>
            </a:r>
            <a:r>
              <a:rPr lang="en-US" dirty="0"/>
              <a:t>built on the new 5th Gen Intel® Xeon® Platinum 8537C (Emerald Rapids) processor. </a:t>
            </a:r>
          </a:p>
          <a:p>
            <a:pPr algn="just"/>
            <a:r>
              <a:rPr lang="en-US" dirty="0"/>
              <a:t>These VMs will offer: </a:t>
            </a:r>
          </a:p>
          <a:p>
            <a:pPr marL="171450" indent="-171450" algn="just">
              <a:buFont typeface="Arial" panose="020B0604020202020204" pitchFamily="34" charset="0"/>
              <a:buChar char="•"/>
            </a:pPr>
            <a:r>
              <a:rPr lang="en-US" dirty="0"/>
              <a:t>Up to </a:t>
            </a:r>
            <a:r>
              <a:rPr lang="en-US" b="1" dirty="0"/>
              <a:t>27% higher vCPU </a:t>
            </a:r>
            <a:r>
              <a:rPr lang="en-US" dirty="0"/>
              <a:t>performance and 3x larger L3 cache than the previous generation Intel Dl/D/Ev5 VMs </a:t>
            </a:r>
          </a:p>
          <a:p>
            <a:pPr marL="171450" indent="-171450" algn="just">
              <a:buFont typeface="Arial" panose="020B0604020202020204" pitchFamily="34" charset="0"/>
              <a:buChar char="•"/>
            </a:pPr>
            <a:r>
              <a:rPr lang="en-US" dirty="0"/>
              <a:t>Up to </a:t>
            </a:r>
            <a:r>
              <a:rPr lang="en-US" b="1" dirty="0"/>
              <a:t>192vCPU</a:t>
            </a:r>
            <a:r>
              <a:rPr lang="en-US" dirty="0"/>
              <a:t> and &gt;</a:t>
            </a:r>
            <a:r>
              <a:rPr lang="en-US" b="1" dirty="0"/>
              <a:t>18TiB</a:t>
            </a:r>
            <a:r>
              <a:rPr lang="en-US" dirty="0"/>
              <a:t> of memory </a:t>
            </a:r>
          </a:p>
          <a:p>
            <a:pPr marL="171450" indent="-171450" algn="just">
              <a:buFont typeface="Arial" panose="020B0604020202020204" pitchFamily="34" charset="0"/>
              <a:buChar char="•"/>
            </a:pPr>
            <a:r>
              <a:rPr lang="en-US" dirty="0"/>
              <a:t>Azure Boost which enables: </a:t>
            </a:r>
          </a:p>
          <a:p>
            <a:pPr marL="514350" lvl="1" indent="-171450" algn="just">
              <a:buFont typeface="Arial" panose="020B0604020202020204" pitchFamily="34" charset="0"/>
              <a:buChar char="•"/>
            </a:pPr>
            <a:r>
              <a:rPr lang="en-US" sz="1000" dirty="0">
                <a:latin typeface="+mj-lt"/>
              </a:rPr>
              <a:t>Up to </a:t>
            </a:r>
            <a:r>
              <a:rPr lang="en-US" sz="1000" b="1" dirty="0">
                <a:latin typeface="+mj-lt"/>
              </a:rPr>
              <a:t>400k IOPS </a:t>
            </a:r>
            <a:r>
              <a:rPr lang="en-US" sz="1000" dirty="0">
                <a:latin typeface="+mj-lt"/>
              </a:rPr>
              <a:t>and 12 GB/s remote storage throughput </a:t>
            </a:r>
          </a:p>
          <a:p>
            <a:pPr marL="514350" lvl="1" indent="-171450" algn="just">
              <a:buFont typeface="Arial" panose="020B0604020202020204" pitchFamily="34" charset="0"/>
              <a:buChar char="•"/>
            </a:pPr>
            <a:r>
              <a:rPr lang="en-US" sz="1000" dirty="0">
                <a:latin typeface="+mj-lt"/>
              </a:rPr>
              <a:t>Up to </a:t>
            </a:r>
            <a:r>
              <a:rPr lang="en-US" sz="1000" b="1" dirty="0">
                <a:latin typeface="+mj-lt"/>
              </a:rPr>
              <a:t>200 Gbps </a:t>
            </a:r>
            <a:r>
              <a:rPr lang="en-US" sz="1000" dirty="0">
                <a:latin typeface="+mj-lt"/>
              </a:rPr>
              <a:t>VM network bandwidth </a:t>
            </a:r>
          </a:p>
          <a:p>
            <a:pPr marL="171450" indent="-171450" algn="just">
              <a:buFont typeface="Arial" panose="020B0604020202020204" pitchFamily="34" charset="0"/>
              <a:buChar char="•"/>
            </a:pPr>
            <a:r>
              <a:rPr lang="en-US" dirty="0"/>
              <a:t>46% larger local SSD capacity and &gt;3X read IOPS </a:t>
            </a:r>
          </a:p>
          <a:p>
            <a:pPr marL="171450" indent="-171450" algn="just">
              <a:buFont typeface="Arial" panose="020B0604020202020204" pitchFamily="34" charset="0"/>
              <a:buChar char="•"/>
            </a:pPr>
            <a:r>
              <a:rPr lang="en-US" dirty="0" err="1"/>
              <a:t>NVMe</a:t>
            </a:r>
            <a:r>
              <a:rPr lang="en-US" dirty="0"/>
              <a:t> interface for local and remote disks </a:t>
            </a:r>
          </a:p>
          <a:p>
            <a:pPr marL="171450" indent="-171450" algn="just">
              <a:buFont typeface="Arial" panose="020B0604020202020204" pitchFamily="34" charset="0"/>
              <a:buChar char="•"/>
            </a:pPr>
            <a:r>
              <a:rPr lang="en-US" dirty="0"/>
              <a:t>Enhanced security through Total Memory Encryption (TME) technology </a:t>
            </a:r>
          </a:p>
        </p:txBody>
      </p:sp>
      <p:pic>
        <p:nvPicPr>
          <p:cNvPr id="1026" name="Picture 2">
            <a:extLst>
              <a:ext uri="{FF2B5EF4-FFF2-40B4-BE49-F238E27FC236}">
                <a16:creationId xmlns:a16="http://schemas.microsoft.com/office/drawing/2014/main" id="{5781E130-D64F-8D2D-8258-1C0DE65DD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776" y="3574473"/>
            <a:ext cx="2272607" cy="831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Альтернативный текст описания для этого изображения отсутствует">
            <a:extLst>
              <a:ext uri="{FF2B5EF4-FFF2-40B4-BE49-F238E27FC236}">
                <a16:creationId xmlns:a16="http://schemas.microsoft.com/office/drawing/2014/main" id="{834112D5-CF9D-3CD0-9DD3-A7B8B10937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803" y="3255817"/>
            <a:ext cx="1664404" cy="168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2095938"/>
          </a:xfrm>
        </p:spPr>
        <p:txBody>
          <a:bodyPr/>
          <a:lstStyle/>
          <a:p>
            <a:pPr algn="just"/>
            <a:r>
              <a:rPr lang="en-US" sz="1000" dirty="0">
                <a:hlinkClick r:id="rId2"/>
              </a:rPr>
              <a:t>Public Preview: Azure Container Storage on managed Prometheus</a:t>
            </a:r>
            <a:endParaRPr lang="en-US" sz="1000" dirty="0"/>
          </a:p>
          <a:p>
            <a:pPr algn="just"/>
            <a:r>
              <a:rPr lang="en-US" sz="1000" dirty="0"/>
              <a:t>Azure Container Storage is a cloud-based volume management, deployment and orchestration service and works with </a:t>
            </a:r>
            <a:r>
              <a:rPr lang="en-US" sz="1000" b="1" dirty="0"/>
              <a:t>Azure Kubernetes Service (AKS) </a:t>
            </a:r>
            <a:r>
              <a:rPr lang="en-US" sz="1000" dirty="0"/>
              <a:t>to effectively scale across storage services while providing a cost-effective, container-native experience. </a:t>
            </a:r>
          </a:p>
          <a:p>
            <a:pPr algn="just"/>
            <a:r>
              <a:rPr lang="en-US" sz="1000" dirty="0"/>
              <a:t>Customers using </a:t>
            </a:r>
            <a:r>
              <a:rPr lang="en-US" sz="1000" b="1" dirty="0"/>
              <a:t>Azure Container Storage (</a:t>
            </a:r>
            <a:r>
              <a:rPr lang="en-US" sz="1000" b="1" dirty="0" err="1"/>
              <a:t>ACStor</a:t>
            </a:r>
            <a:r>
              <a:rPr lang="en-US" sz="1000" b="1" dirty="0"/>
              <a:t>) </a:t>
            </a:r>
            <a:r>
              <a:rPr lang="en-US" sz="1000" dirty="0"/>
              <a:t>on AKS clusters can now collect storage pool and disk metrics with Azure Managed Prometheus and view/query metrics in Azure Managed Grafana. </a:t>
            </a:r>
          </a:p>
          <a:p>
            <a:pPr algn="just"/>
            <a:r>
              <a:rPr lang="en-US" sz="1000" dirty="0"/>
              <a:t>When customers enable </a:t>
            </a:r>
            <a:r>
              <a:rPr lang="en-US" sz="1000" b="1" dirty="0" err="1"/>
              <a:t>ACStor</a:t>
            </a:r>
            <a:r>
              <a:rPr lang="en-US" sz="1000" dirty="0"/>
              <a:t> on an AKS cluster where Managed Prometheus is enabled, metrics will be automatically collected and ingested along with other metrics.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r>
              <a:rPr lang="en-US" dirty="0">
                <a:hlinkClick r:id="rId3"/>
              </a:rPr>
              <a:t>Node 22 now available on Azure App Service</a:t>
            </a:r>
            <a:endParaRPr lang="en-US" dirty="0"/>
          </a:p>
          <a:p>
            <a:r>
              <a:rPr lang="en-US" dirty="0"/>
              <a:t>MS announced that App Service now supports apps </a:t>
            </a:r>
            <a:r>
              <a:rPr lang="en-US" b="1" dirty="0"/>
              <a:t>targeting Node 22 </a:t>
            </a:r>
            <a:r>
              <a:rPr lang="en-US" dirty="0"/>
              <a:t>across all public regions on Linux App Service Plans.</a:t>
            </a:r>
          </a:p>
        </p:txBody>
      </p:sp>
      <p:pic>
        <p:nvPicPr>
          <p:cNvPr id="4098" name="Picture 2" descr="Снимок экрана: панель мониторинга и браузер метрик Azure Managed Prometheus.">
            <a:extLst>
              <a:ext uri="{FF2B5EF4-FFF2-40B4-BE49-F238E27FC236}">
                <a16:creationId xmlns:a16="http://schemas.microsoft.com/office/drawing/2014/main" id="{6212E633-6DCC-6F91-E035-21D6C356A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471" y="2951019"/>
            <a:ext cx="3155942" cy="202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r>
              <a:rPr lang="en-US" sz="1000" dirty="0">
                <a:hlinkClick r:id="rId2"/>
              </a:rPr>
              <a:t>GA: Azure Functions Support for Java 21 LTS</a:t>
            </a:r>
            <a:endParaRPr lang="en-US" sz="1000" dirty="0"/>
          </a:p>
          <a:p>
            <a:r>
              <a:rPr lang="en-US" sz="1000" dirty="0"/>
              <a:t>Azure Functions support </a:t>
            </a:r>
            <a:r>
              <a:rPr lang="en-US" sz="1000" b="1" dirty="0"/>
              <a:t>for Java 21 </a:t>
            </a:r>
            <a:r>
              <a:rPr lang="en-US" sz="1000" dirty="0"/>
              <a:t>is now generally available.</a:t>
            </a:r>
          </a:p>
          <a:p>
            <a:r>
              <a:rPr lang="en-US" sz="1000" dirty="0"/>
              <a:t>It is now possible to develop apps using Java 21 locally and deploy them to all Azure Functions plans on Linux and Windows.</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2934138"/>
          </a:xfrm>
        </p:spPr>
        <p:txBody>
          <a:bodyPr/>
          <a:lstStyle/>
          <a:p>
            <a:pPr algn="just"/>
            <a:r>
              <a:rPr lang="en-US" dirty="0">
                <a:hlinkClick r:id="rId3"/>
              </a:rPr>
              <a:t>New regulatory compliance frameworks for </a:t>
            </a:r>
            <a:r>
              <a:rPr lang="en-US" dirty="0" err="1">
                <a:hlinkClick r:id="rId3"/>
              </a:rPr>
              <a:t>multicloud</a:t>
            </a:r>
            <a:r>
              <a:rPr lang="en-US" dirty="0">
                <a:hlinkClick r:id="rId3"/>
              </a:rPr>
              <a:t> environments now available in public preview </a:t>
            </a:r>
            <a:endParaRPr lang="en-US" dirty="0"/>
          </a:p>
          <a:p>
            <a:pPr algn="just"/>
            <a:r>
              <a:rPr lang="en-US" dirty="0"/>
              <a:t>Unified compliance posture assessments actualized to the latest versions with parity across </a:t>
            </a:r>
            <a:r>
              <a:rPr lang="en-US" b="1" dirty="0"/>
              <a:t>Azure, AWS, and GCP</a:t>
            </a:r>
            <a:r>
              <a:rPr lang="en-US" dirty="0"/>
              <a:t>. New regulatory compliance standards include: </a:t>
            </a:r>
          </a:p>
          <a:p>
            <a:pPr marL="171450" indent="-171450" algn="just">
              <a:buFont typeface="Arial" panose="020B0604020202020204" pitchFamily="34" charset="0"/>
              <a:buChar char="•"/>
            </a:pPr>
            <a:r>
              <a:rPr lang="en-US" dirty="0"/>
              <a:t>E.U. Network and Information Security Directive 2 (NIS2)  </a:t>
            </a:r>
          </a:p>
          <a:p>
            <a:pPr marL="171450" indent="-171450" algn="just">
              <a:buFont typeface="Arial" panose="020B0604020202020204" pitchFamily="34" charset="0"/>
              <a:buChar char="•"/>
            </a:pPr>
            <a:r>
              <a:rPr lang="en-US" dirty="0"/>
              <a:t>CIS GCP Foundations v3.0  </a:t>
            </a:r>
          </a:p>
          <a:p>
            <a:pPr marL="171450" indent="-171450" algn="just">
              <a:buFont typeface="Arial" panose="020B0604020202020204" pitchFamily="34" charset="0"/>
              <a:buChar char="•"/>
            </a:pPr>
            <a:r>
              <a:rPr lang="en-US" dirty="0"/>
              <a:t>U.S. Criminal Justice Information Services (CJIS) Security Policy, Version 5.9.5 </a:t>
            </a:r>
          </a:p>
          <a:p>
            <a:pPr marL="171450" indent="-171450" algn="just">
              <a:buFont typeface="Arial" panose="020B0604020202020204" pitchFamily="34" charset="0"/>
              <a:buChar char="•"/>
            </a:pPr>
            <a:r>
              <a:rPr lang="en-US" dirty="0"/>
              <a:t>U.S. Federal Financial Institutions Examination Council Cybersecurity Assessment Tool (FFIEC CAT) </a:t>
            </a:r>
          </a:p>
          <a:p>
            <a:pPr marL="171450" indent="-171450" algn="just">
              <a:buFont typeface="Arial" panose="020B0604020202020204" pitchFamily="34" charset="0"/>
              <a:buChar char="•"/>
            </a:pPr>
            <a:r>
              <a:rPr lang="en-US" dirty="0"/>
              <a:t>U.K. National Cyber Security Centre (NCSC) Cyber Essentials v3.1 </a:t>
            </a:r>
          </a:p>
          <a:p>
            <a:pPr marL="171450" indent="-171450" algn="just">
              <a:buFont typeface="Arial" panose="020B0604020202020204" pitchFamily="34" charset="0"/>
              <a:buChar char="•"/>
            </a:pPr>
            <a:r>
              <a:rPr lang="en-US" dirty="0"/>
              <a:t>U.K. National Cyber Security Centre (NCSC) Cyber Assurance Framework (CAF) v3.2</a:t>
            </a:r>
          </a:p>
        </p:txBody>
      </p:sp>
      <p:pic>
        <p:nvPicPr>
          <p:cNvPr id="3" name="Picture 2">
            <a:extLst>
              <a:ext uri="{FF2B5EF4-FFF2-40B4-BE49-F238E27FC236}">
                <a16:creationId xmlns:a16="http://schemas.microsoft.com/office/drawing/2014/main" id="{DEDB5FB4-1C8F-0F9F-DFF7-441FED886D12}"/>
              </a:ext>
            </a:extLst>
          </p:cNvPr>
          <p:cNvPicPr>
            <a:picLocks noChangeAspect="1"/>
          </p:cNvPicPr>
          <p:nvPr/>
        </p:nvPicPr>
        <p:blipFill>
          <a:blip r:embed="rId4"/>
          <a:stretch>
            <a:fillRect/>
          </a:stretch>
        </p:blipFill>
        <p:spPr>
          <a:xfrm>
            <a:off x="1080655" y="3575388"/>
            <a:ext cx="2748473" cy="1426061"/>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637</TotalTime>
  <Words>1698</Words>
  <Application>Microsoft Office PowerPoint</Application>
  <PresentationFormat>On-screen Show (16:9)</PresentationFormat>
  <Paragraphs>98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Human Sans</vt:lpstr>
      <vt:lpstr>Human Sans Regular</vt:lpstr>
      <vt:lpstr>Continuum Theme</vt:lpstr>
      <vt:lpstr>Azure Times #152</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Databases Updates</vt:lpstr>
      <vt:lpstr>PowerPoint Presentation</vt:lpstr>
      <vt:lpstr>ML &amp; AI &amp; IOT Updates</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2025-02-23T06:35:05Z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