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5" r:id="rId6"/>
    <p:sldId id="10657" r:id="rId7"/>
    <p:sldId id="2146847046" r:id="rId8"/>
    <p:sldId id="2146847089" r:id="rId9"/>
    <p:sldId id="2146847048" r:id="rId10"/>
    <p:sldId id="2146847049" r:id="rId11"/>
    <p:sldId id="2146847132" r:id="rId12"/>
    <p:sldId id="2146847133" r:id="rId13"/>
    <p:sldId id="2146847131" r:id="rId14"/>
    <p:sldId id="2146847050" r:id="rId15"/>
    <p:sldId id="2146847096" r:id="rId16"/>
    <p:sldId id="2146847134" r:id="rId17"/>
    <p:sldId id="2146847135" r:id="rId18"/>
    <p:sldId id="2146847136" r:id="rId19"/>
    <p:sldId id="2146847156" r:id="rId20"/>
    <p:sldId id="2146847159" r:id="rId21"/>
    <p:sldId id="2146847052" r:id="rId22"/>
    <p:sldId id="2146847100" r:id="rId23"/>
    <p:sldId id="2146847054" r:id="rId24"/>
    <p:sldId id="2146847103" r:id="rId25"/>
    <p:sldId id="2146847141" r:id="rId26"/>
    <p:sldId id="2146847157" r:id="rId27"/>
    <p:sldId id="2146847142" r:id="rId28"/>
    <p:sldId id="2146847140" r:id="rId29"/>
    <p:sldId id="2146847119" r:id="rId30"/>
    <p:sldId id="2146847120"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 id="2146847133"/>
            <p14:sldId id="2146847131"/>
          </p14:sldIdLst>
        </p14:section>
        <p14:section name="Compute" id="{05AA80BB-8802-49AB-8336-A884227CE2F7}">
          <p14:sldIdLst>
            <p14:sldId id="2146847050"/>
            <p14:sldId id="2146847096"/>
            <p14:sldId id="2146847134"/>
            <p14:sldId id="2146847135"/>
            <p14:sldId id="2146847136"/>
            <p14:sldId id="2146847156"/>
            <p14:sldId id="2146847159"/>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57"/>
            <p14:sldId id="2146847142"/>
            <p14:sldId id="2146847140"/>
          </p14:sldIdLst>
        </p14:section>
        <p14:section name="Integration" id="{ACBD46A3-6F1C-451B-A154-0A056E0DEFF6}">
          <p14:sldIdLst/>
        </p14:section>
        <p14:section name="ML &amp; AI &amp; IOT" id="{F4E1EAF1-55E9-4CA4-8ADC-28B69C1D66D2}">
          <p14:sldIdLst>
            <p14:sldId id="2146847119"/>
            <p14:sldId id="214684712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793C8-B880-4F06-B793-FF6DE582DC58}" v="178" dt="2025-03-15T11:03:44.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11" d="100"/>
          <a:sy n="111" d="100"/>
        </p:scale>
        <p:origin x="108" y="55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72A793C8-B880-4F06-B793-FF6DE582DC58}"/>
    <pc:docChg chg="undo custSel addSld delSld modSld sldOrd modSection">
      <pc:chgData name="Maksim Rotar" userId="8b2649f8-c41a-4916-8e38-ef318e6f2079" providerId="ADAL" clId="{72A793C8-B880-4F06-B793-FF6DE582DC58}" dt="2025-03-15T11:03:44.907" v="2057" actId="20577"/>
      <pc:docMkLst>
        <pc:docMk/>
      </pc:docMkLst>
      <pc:sldChg chg="addSp delSp modSp mod modAnim">
        <pc:chgData name="Maksim Rotar" userId="8b2649f8-c41a-4916-8e38-ef318e6f2079" providerId="ADAL" clId="{72A793C8-B880-4F06-B793-FF6DE582DC58}" dt="2025-03-15T08:55:11.639" v="1930" actId="113"/>
        <pc:sldMkLst>
          <pc:docMk/>
          <pc:sldMk cId="3658580122" sldId="10657"/>
        </pc:sldMkLst>
        <pc:spChg chg="add mod">
          <ac:chgData name="Maksim Rotar" userId="8b2649f8-c41a-4916-8e38-ef318e6f2079" providerId="ADAL" clId="{72A793C8-B880-4F06-B793-FF6DE582DC58}" dt="2025-03-15T06:32:44.756" v="1405" actId="14100"/>
          <ac:spMkLst>
            <pc:docMk/>
            <pc:sldMk cId="3658580122" sldId="10657"/>
            <ac:spMk id="2" creationId="{6A0981E2-9787-7CC7-66BE-4806E9EE53BC}"/>
          </ac:spMkLst>
        </pc:spChg>
        <pc:spChg chg="mod">
          <ac:chgData name="Maksim Rotar" userId="8b2649f8-c41a-4916-8e38-ef318e6f2079" providerId="ADAL" clId="{72A793C8-B880-4F06-B793-FF6DE582DC58}" dt="2025-03-15T08:55:11.639" v="1930" actId="113"/>
          <ac:spMkLst>
            <pc:docMk/>
            <pc:sldMk cId="3658580122" sldId="10657"/>
            <ac:spMk id="12" creationId="{F5D0A865-EAC9-D4DF-765C-2BBCA9EC1F5C}"/>
          </ac:spMkLst>
        </pc:spChg>
        <pc:spChg chg="del">
          <ac:chgData name="Maksim Rotar" userId="8b2649f8-c41a-4916-8e38-ef318e6f2079" providerId="ADAL" clId="{72A793C8-B880-4F06-B793-FF6DE582DC58}" dt="2025-03-15T06:32:40.732" v="1402" actId="478"/>
          <ac:spMkLst>
            <pc:docMk/>
            <pc:sldMk cId="3658580122" sldId="10657"/>
            <ac:spMk id="14" creationId="{1DF1A36F-4250-259D-24AE-F82FE69A7F7E}"/>
          </ac:spMkLst>
        </pc:spChg>
        <pc:picChg chg="add mod">
          <ac:chgData name="Maksim Rotar" userId="8b2649f8-c41a-4916-8e38-ef318e6f2079" providerId="ADAL" clId="{72A793C8-B880-4F06-B793-FF6DE582DC58}" dt="2025-03-15T06:33:18.344" v="1409" actId="1076"/>
          <ac:picMkLst>
            <pc:docMk/>
            <pc:sldMk cId="3658580122" sldId="10657"/>
            <ac:picMk id="3" creationId="{6DBF6D34-4AD9-1CFA-0AB4-645243488003}"/>
          </ac:picMkLst>
        </pc:picChg>
      </pc:sldChg>
      <pc:sldChg chg="modSp mod">
        <pc:chgData name="Maksim Rotar" userId="8b2649f8-c41a-4916-8e38-ef318e6f2079" providerId="ADAL" clId="{72A793C8-B880-4F06-B793-FF6DE582DC58}" dt="2025-03-15T08:53:47.236" v="1922" actId="20577"/>
        <pc:sldMkLst>
          <pc:docMk/>
          <pc:sldMk cId="44755204" sldId="2142532340"/>
        </pc:sldMkLst>
        <pc:spChg chg="mod">
          <ac:chgData name="Maksim Rotar" userId="8b2649f8-c41a-4916-8e38-ef318e6f2079" providerId="ADAL" clId="{72A793C8-B880-4F06-B793-FF6DE582DC58}" dt="2025-03-15T08:53:35.172" v="1899" actId="20577"/>
          <ac:spMkLst>
            <pc:docMk/>
            <pc:sldMk cId="44755204" sldId="2142532340"/>
            <ac:spMk id="2" creationId="{00000000-0000-0000-0000-000000000000}"/>
          </ac:spMkLst>
        </pc:spChg>
        <pc:spChg chg="mod">
          <ac:chgData name="Maksim Rotar" userId="8b2649f8-c41a-4916-8e38-ef318e6f2079" providerId="ADAL" clId="{72A793C8-B880-4F06-B793-FF6DE582DC58}" dt="2025-03-15T08:53:47.236" v="1922" actId="20577"/>
          <ac:spMkLst>
            <pc:docMk/>
            <pc:sldMk cId="44755204" sldId="2142532340"/>
            <ac:spMk id="4" creationId="{00000000-0000-0000-0000-000000000000}"/>
          </ac:spMkLst>
        </pc:spChg>
      </pc:sldChg>
      <pc:sldChg chg="addSp delSp modSp mod modAnim">
        <pc:chgData name="Maksim Rotar" userId="8b2649f8-c41a-4916-8e38-ef318e6f2079" providerId="ADAL" clId="{72A793C8-B880-4F06-B793-FF6DE582DC58}" dt="2025-03-15T08:55:33.884" v="1935"/>
        <pc:sldMkLst>
          <pc:docMk/>
          <pc:sldMk cId="520864076" sldId="2146847049"/>
        </pc:sldMkLst>
        <pc:spChg chg="del">
          <ac:chgData name="Maksim Rotar" userId="8b2649f8-c41a-4916-8e38-ef318e6f2079" providerId="ADAL" clId="{72A793C8-B880-4F06-B793-FF6DE582DC58}" dt="2025-03-14T18:03:08.123" v="692" actId="478"/>
          <ac:spMkLst>
            <pc:docMk/>
            <pc:sldMk cId="520864076" sldId="2146847049"/>
            <ac:spMk id="12" creationId="{F5D0A865-EAC9-D4DF-765C-2BBCA9EC1F5C}"/>
          </ac:spMkLst>
        </pc:spChg>
        <pc:spChg chg="mod">
          <ac:chgData name="Maksim Rotar" userId="8b2649f8-c41a-4916-8e38-ef318e6f2079" providerId="ADAL" clId="{72A793C8-B880-4F06-B793-FF6DE582DC58}" dt="2025-03-14T18:02:23.976" v="691" actId="12"/>
          <ac:spMkLst>
            <pc:docMk/>
            <pc:sldMk cId="520864076" sldId="2146847049"/>
            <ac:spMk id="14" creationId="{1DF1A36F-4250-259D-24AE-F82FE69A7F7E}"/>
          </ac:spMkLst>
        </pc:spChg>
        <pc:picChg chg="add mod">
          <ac:chgData name="Maksim Rotar" userId="8b2649f8-c41a-4916-8e38-ef318e6f2079" providerId="ADAL" clId="{72A793C8-B880-4F06-B793-FF6DE582DC58}" dt="2025-03-14T18:03:13.983" v="695" actId="1076"/>
          <ac:picMkLst>
            <pc:docMk/>
            <pc:sldMk cId="520864076" sldId="2146847049"/>
            <ac:picMk id="3" creationId="{AD929FC1-3181-8F3E-0A77-713A59D7D4B0}"/>
          </ac:picMkLst>
        </pc:picChg>
      </pc:sldChg>
      <pc:sldChg chg="del">
        <pc:chgData name="Maksim Rotar" userId="8b2649f8-c41a-4916-8e38-ef318e6f2079" providerId="ADAL" clId="{72A793C8-B880-4F06-B793-FF6DE582DC58}" dt="2025-03-15T08:53:17.121" v="1893" actId="47"/>
        <pc:sldMkLst>
          <pc:docMk/>
          <pc:sldMk cId="596233084" sldId="2146847056"/>
        </pc:sldMkLst>
      </pc:sldChg>
      <pc:sldChg chg="del">
        <pc:chgData name="Maksim Rotar" userId="8b2649f8-c41a-4916-8e38-ef318e6f2079" providerId="ADAL" clId="{72A793C8-B880-4F06-B793-FF6DE582DC58}" dt="2025-03-15T08:53:20.370" v="1894" actId="47"/>
        <pc:sldMkLst>
          <pc:docMk/>
          <pc:sldMk cId="3514878316" sldId="2146847058"/>
        </pc:sldMkLst>
      </pc:sldChg>
      <pc:sldChg chg="del">
        <pc:chgData name="Maksim Rotar" userId="8b2649f8-c41a-4916-8e38-ef318e6f2079" providerId="ADAL" clId="{72A793C8-B880-4F06-B793-FF6DE582DC58}" dt="2025-03-15T08:53:27.997" v="1896" actId="47"/>
        <pc:sldMkLst>
          <pc:docMk/>
          <pc:sldMk cId="1588418152" sldId="2146847062"/>
        </pc:sldMkLst>
      </pc:sldChg>
      <pc:sldChg chg="addSp modSp mod modAnim">
        <pc:chgData name="Maksim Rotar" userId="8b2649f8-c41a-4916-8e38-ef318e6f2079" providerId="ADAL" clId="{72A793C8-B880-4F06-B793-FF6DE582DC58}" dt="2025-03-15T08:55:26.131" v="1933"/>
        <pc:sldMkLst>
          <pc:docMk/>
          <pc:sldMk cId="493310561" sldId="2146847089"/>
        </pc:sldMkLst>
        <pc:spChg chg="mod">
          <ac:chgData name="Maksim Rotar" userId="8b2649f8-c41a-4916-8e38-ef318e6f2079" providerId="ADAL" clId="{72A793C8-B880-4F06-B793-FF6DE582DC58}" dt="2025-03-15T08:55:17.949" v="1931" actId="113"/>
          <ac:spMkLst>
            <pc:docMk/>
            <pc:sldMk cId="493310561" sldId="2146847089"/>
            <ac:spMk id="14" creationId="{1DF1A36F-4250-259D-24AE-F82FE69A7F7E}"/>
          </ac:spMkLst>
        </pc:spChg>
        <pc:picChg chg="add mod">
          <ac:chgData name="Maksim Rotar" userId="8b2649f8-c41a-4916-8e38-ef318e6f2079" providerId="ADAL" clId="{72A793C8-B880-4F06-B793-FF6DE582DC58}" dt="2025-03-15T08:43:57.988" v="1846" actId="14100"/>
          <ac:picMkLst>
            <pc:docMk/>
            <pc:sldMk cId="493310561" sldId="2146847089"/>
            <ac:picMk id="3" creationId="{BFF111EA-16F1-D00E-5FD0-D3425F5C85DB}"/>
          </ac:picMkLst>
        </pc:picChg>
      </pc:sldChg>
      <pc:sldChg chg="addSp modSp mod modAnim">
        <pc:chgData name="Maksim Rotar" userId="8b2649f8-c41a-4916-8e38-ef318e6f2079" providerId="ADAL" clId="{72A793C8-B880-4F06-B793-FF6DE582DC58}" dt="2025-03-15T09:00:18.671" v="1964"/>
        <pc:sldMkLst>
          <pc:docMk/>
          <pc:sldMk cId="674135131" sldId="2146847096"/>
        </pc:sldMkLst>
        <pc:spChg chg="mod">
          <ac:chgData name="Maksim Rotar" userId="8b2649f8-c41a-4916-8e38-ef318e6f2079" providerId="ADAL" clId="{72A793C8-B880-4F06-B793-FF6DE582DC58}" dt="2025-03-15T08:59:46.242" v="1960" actId="113"/>
          <ac:spMkLst>
            <pc:docMk/>
            <pc:sldMk cId="674135131" sldId="2146847096"/>
            <ac:spMk id="12" creationId="{F5D0A865-EAC9-D4DF-765C-2BBCA9EC1F5C}"/>
          </ac:spMkLst>
        </pc:spChg>
        <pc:spChg chg="mod">
          <ac:chgData name="Maksim Rotar" userId="8b2649f8-c41a-4916-8e38-ef318e6f2079" providerId="ADAL" clId="{72A793C8-B880-4F06-B793-FF6DE582DC58}" dt="2025-03-14T17:37:14.527" v="493" actId="14100"/>
          <ac:spMkLst>
            <pc:docMk/>
            <pc:sldMk cId="674135131" sldId="2146847096"/>
            <ac:spMk id="14" creationId="{1DF1A36F-4250-259D-24AE-F82FE69A7F7E}"/>
          </ac:spMkLst>
        </pc:spChg>
        <pc:picChg chg="add mod">
          <ac:chgData name="Maksim Rotar" userId="8b2649f8-c41a-4916-8e38-ef318e6f2079" providerId="ADAL" clId="{72A793C8-B880-4F06-B793-FF6DE582DC58}" dt="2025-03-14T17:37:24.814" v="498" actId="1076"/>
          <ac:picMkLst>
            <pc:docMk/>
            <pc:sldMk cId="674135131" sldId="2146847096"/>
            <ac:picMk id="1026" creationId="{C019ACB1-0644-9E2A-71DC-A25E32CE4297}"/>
          </ac:picMkLst>
        </pc:picChg>
      </pc:sldChg>
      <pc:sldChg chg="modSp mod modAnim">
        <pc:chgData name="Maksim Rotar" userId="8b2649f8-c41a-4916-8e38-ef318e6f2079" providerId="ADAL" clId="{72A793C8-B880-4F06-B793-FF6DE582DC58}" dt="2025-03-15T09:04:24.701" v="2013"/>
        <pc:sldMkLst>
          <pc:docMk/>
          <pc:sldMk cId="3259403169" sldId="2146847100"/>
        </pc:sldMkLst>
        <pc:spChg chg="mod">
          <ac:chgData name="Maksim Rotar" userId="8b2649f8-c41a-4916-8e38-ef318e6f2079" providerId="ADAL" clId="{72A793C8-B880-4F06-B793-FF6DE582DC58}" dt="2025-03-15T09:04:12.162" v="2012" actId="113"/>
          <ac:spMkLst>
            <pc:docMk/>
            <pc:sldMk cId="3259403169" sldId="2146847100"/>
            <ac:spMk id="14" creationId="{1DF1A36F-4250-259D-24AE-F82FE69A7F7E}"/>
          </ac:spMkLst>
        </pc:spChg>
      </pc:sldChg>
      <pc:sldChg chg="modSp mod modAnim">
        <pc:chgData name="Maksim Rotar" userId="8b2649f8-c41a-4916-8e38-ef318e6f2079" providerId="ADAL" clId="{72A793C8-B880-4F06-B793-FF6DE582DC58}" dt="2025-03-15T09:04:35.180" v="2015"/>
        <pc:sldMkLst>
          <pc:docMk/>
          <pc:sldMk cId="1776979009" sldId="2146847103"/>
        </pc:sldMkLst>
        <pc:spChg chg="mod">
          <ac:chgData name="Maksim Rotar" userId="8b2649f8-c41a-4916-8e38-ef318e6f2079" providerId="ADAL" clId="{72A793C8-B880-4F06-B793-FF6DE582DC58}" dt="2025-03-14T17:27:52.094" v="280" actId="20577"/>
          <ac:spMkLst>
            <pc:docMk/>
            <pc:sldMk cId="1776979009" sldId="2146847103"/>
            <ac:spMk id="12" creationId="{F5D0A865-EAC9-D4DF-765C-2BBCA9EC1F5C}"/>
          </ac:spMkLst>
        </pc:spChg>
        <pc:spChg chg="mod">
          <ac:chgData name="Maksim Rotar" userId="8b2649f8-c41a-4916-8e38-ef318e6f2079" providerId="ADAL" clId="{72A793C8-B880-4F06-B793-FF6DE582DC58}" dt="2025-03-14T17:26:52.530" v="258" actId="113"/>
          <ac:spMkLst>
            <pc:docMk/>
            <pc:sldMk cId="1776979009" sldId="2146847103"/>
            <ac:spMk id="14" creationId="{1DF1A36F-4250-259D-24AE-F82FE69A7F7E}"/>
          </ac:spMkLst>
        </pc:spChg>
      </pc:sldChg>
      <pc:sldChg chg="del">
        <pc:chgData name="Maksim Rotar" userId="8b2649f8-c41a-4916-8e38-ef318e6f2079" providerId="ADAL" clId="{72A793C8-B880-4F06-B793-FF6DE582DC58}" dt="2025-03-15T08:53:17.121" v="1893" actId="47"/>
        <pc:sldMkLst>
          <pc:docMk/>
          <pc:sldMk cId="4065945540" sldId="2146847107"/>
        </pc:sldMkLst>
      </pc:sldChg>
      <pc:sldChg chg="del">
        <pc:chgData name="Maksim Rotar" userId="8b2649f8-c41a-4916-8e38-ef318e6f2079" providerId="ADAL" clId="{72A793C8-B880-4F06-B793-FF6DE582DC58}" dt="2025-03-15T08:53:20.370" v="1894" actId="47"/>
        <pc:sldMkLst>
          <pc:docMk/>
          <pc:sldMk cId="3732754406" sldId="2146847111"/>
        </pc:sldMkLst>
      </pc:sldChg>
      <pc:sldChg chg="del">
        <pc:chgData name="Maksim Rotar" userId="8b2649f8-c41a-4916-8e38-ef318e6f2079" providerId="ADAL" clId="{72A793C8-B880-4F06-B793-FF6DE582DC58}" dt="2025-03-15T08:53:27.997" v="1896" actId="47"/>
        <pc:sldMkLst>
          <pc:docMk/>
          <pc:sldMk cId="954020260" sldId="2146847115"/>
        </pc:sldMkLst>
      </pc:sldChg>
      <pc:sldChg chg="modSp mod modAnim">
        <pc:chgData name="Maksim Rotar" userId="8b2649f8-c41a-4916-8e38-ef318e6f2079" providerId="ADAL" clId="{72A793C8-B880-4F06-B793-FF6DE582DC58}" dt="2025-03-15T09:06:45.156" v="2039" actId="113"/>
        <pc:sldMkLst>
          <pc:docMk/>
          <pc:sldMk cId="1921881094" sldId="2146847120"/>
        </pc:sldMkLst>
        <pc:spChg chg="mod">
          <ac:chgData name="Maksim Rotar" userId="8b2649f8-c41a-4916-8e38-ef318e6f2079" providerId="ADAL" clId="{72A793C8-B880-4F06-B793-FF6DE582DC58}" dt="2025-03-15T09:06:45.156" v="2039" actId="113"/>
          <ac:spMkLst>
            <pc:docMk/>
            <pc:sldMk cId="1921881094" sldId="2146847120"/>
            <ac:spMk id="12" creationId="{F5D0A865-EAC9-D4DF-765C-2BBCA9EC1F5C}"/>
          </ac:spMkLst>
        </pc:spChg>
        <pc:spChg chg="mod">
          <ac:chgData name="Maksim Rotar" userId="8b2649f8-c41a-4916-8e38-ef318e6f2079" providerId="ADAL" clId="{72A793C8-B880-4F06-B793-FF6DE582DC58}" dt="2025-03-15T09:06:37.548" v="2037" actId="113"/>
          <ac:spMkLst>
            <pc:docMk/>
            <pc:sldMk cId="1921881094" sldId="2146847120"/>
            <ac:spMk id="14" creationId="{1DF1A36F-4250-259D-24AE-F82FE69A7F7E}"/>
          </ac:spMkLst>
        </pc:spChg>
      </pc:sldChg>
      <pc:sldChg chg="del">
        <pc:chgData name="Maksim Rotar" userId="8b2649f8-c41a-4916-8e38-ef318e6f2079" providerId="ADAL" clId="{72A793C8-B880-4F06-B793-FF6DE582DC58}" dt="2025-03-15T08:52:46.408" v="1885" actId="47"/>
        <pc:sldMkLst>
          <pc:docMk/>
          <pc:sldMk cId="4268154940" sldId="2146847124"/>
        </pc:sldMkLst>
      </pc:sldChg>
      <pc:sldChg chg="del">
        <pc:chgData name="Maksim Rotar" userId="8b2649f8-c41a-4916-8e38-ef318e6f2079" providerId="ADAL" clId="{72A793C8-B880-4F06-B793-FF6DE582DC58}" dt="2025-03-15T08:52:46.408" v="1885" actId="47"/>
        <pc:sldMkLst>
          <pc:docMk/>
          <pc:sldMk cId="1221167503" sldId="2146847125"/>
        </pc:sldMkLst>
      </pc:sldChg>
      <pc:sldChg chg="del">
        <pc:chgData name="Maksim Rotar" userId="8b2649f8-c41a-4916-8e38-ef318e6f2079" providerId="ADAL" clId="{72A793C8-B880-4F06-B793-FF6DE582DC58}" dt="2025-03-15T08:52:46.408" v="1885" actId="47"/>
        <pc:sldMkLst>
          <pc:docMk/>
          <pc:sldMk cId="91133868" sldId="2146847126"/>
        </pc:sldMkLst>
      </pc:sldChg>
      <pc:sldChg chg="del">
        <pc:chgData name="Maksim Rotar" userId="8b2649f8-c41a-4916-8e38-ef318e6f2079" providerId="ADAL" clId="{72A793C8-B880-4F06-B793-FF6DE582DC58}" dt="2025-03-15T08:52:46.408" v="1885" actId="47"/>
        <pc:sldMkLst>
          <pc:docMk/>
          <pc:sldMk cId="2890623450" sldId="2146847127"/>
        </pc:sldMkLst>
      </pc:sldChg>
      <pc:sldChg chg="del">
        <pc:chgData name="Maksim Rotar" userId="8b2649f8-c41a-4916-8e38-ef318e6f2079" providerId="ADAL" clId="{72A793C8-B880-4F06-B793-FF6DE582DC58}" dt="2025-03-15T08:52:49.772" v="1886" actId="47"/>
        <pc:sldMkLst>
          <pc:docMk/>
          <pc:sldMk cId="3107719677" sldId="2146847128"/>
        </pc:sldMkLst>
      </pc:sldChg>
      <pc:sldChg chg="del">
        <pc:chgData name="Maksim Rotar" userId="8b2649f8-c41a-4916-8e38-ef318e6f2079" providerId="ADAL" clId="{72A793C8-B880-4F06-B793-FF6DE582DC58}" dt="2025-03-15T08:52:49.772" v="1886" actId="47"/>
        <pc:sldMkLst>
          <pc:docMk/>
          <pc:sldMk cId="1996926435" sldId="2146847129"/>
        </pc:sldMkLst>
      </pc:sldChg>
      <pc:sldChg chg="del">
        <pc:chgData name="Maksim Rotar" userId="8b2649f8-c41a-4916-8e38-ef318e6f2079" providerId="ADAL" clId="{72A793C8-B880-4F06-B793-FF6DE582DC58}" dt="2025-03-15T08:52:49.772" v="1886" actId="47"/>
        <pc:sldMkLst>
          <pc:docMk/>
          <pc:sldMk cId="2813364561" sldId="2146847130"/>
        </pc:sldMkLst>
      </pc:sldChg>
      <pc:sldChg chg="addSp delSp modSp mod modAnim">
        <pc:chgData name="Maksim Rotar" userId="8b2649f8-c41a-4916-8e38-ef318e6f2079" providerId="ADAL" clId="{72A793C8-B880-4F06-B793-FF6DE582DC58}" dt="2025-03-15T08:59:18.703" v="1957"/>
        <pc:sldMkLst>
          <pc:docMk/>
          <pc:sldMk cId="3089708284" sldId="2146847131"/>
        </pc:sldMkLst>
        <pc:spChg chg="add del">
          <ac:chgData name="Maksim Rotar" userId="8b2649f8-c41a-4916-8e38-ef318e6f2079" providerId="ADAL" clId="{72A793C8-B880-4F06-B793-FF6DE582DC58}" dt="2025-03-15T07:01:36.007" v="1748" actId="22"/>
          <ac:spMkLst>
            <pc:docMk/>
            <pc:sldMk cId="3089708284" sldId="2146847131"/>
            <ac:spMk id="3" creationId="{8F3D1431-95B7-1830-BA3E-CA2BA134544D}"/>
          </ac:spMkLst>
        </pc:spChg>
        <pc:spChg chg="add mod">
          <ac:chgData name="Maksim Rotar" userId="8b2649f8-c41a-4916-8e38-ef318e6f2079" providerId="ADAL" clId="{72A793C8-B880-4F06-B793-FF6DE582DC58}" dt="2025-03-15T08:59:14.376" v="1956" actId="113"/>
          <ac:spMkLst>
            <pc:docMk/>
            <pc:sldMk cId="3089708284" sldId="2146847131"/>
            <ac:spMk id="6" creationId="{6C800486-5493-4554-D942-9D1200DD5DD0}"/>
          </ac:spMkLst>
        </pc:spChg>
        <pc:spChg chg="del">
          <ac:chgData name="Maksim Rotar" userId="8b2649f8-c41a-4916-8e38-ef318e6f2079" providerId="ADAL" clId="{72A793C8-B880-4F06-B793-FF6DE582DC58}" dt="2025-03-15T07:01:34.829" v="1746" actId="478"/>
          <ac:spMkLst>
            <pc:docMk/>
            <pc:sldMk cId="3089708284" sldId="2146847131"/>
            <ac:spMk id="12" creationId="{B10E0244-34EC-E9DD-ACD9-50A13C40D4E3}"/>
          </ac:spMkLst>
        </pc:spChg>
        <pc:spChg chg="mod">
          <ac:chgData name="Maksim Rotar" userId="8b2649f8-c41a-4916-8e38-ef318e6f2079" providerId="ADAL" clId="{72A793C8-B880-4F06-B793-FF6DE582DC58}" dt="2025-03-15T08:57:34.306" v="1953" actId="113"/>
          <ac:spMkLst>
            <pc:docMk/>
            <pc:sldMk cId="3089708284" sldId="2146847131"/>
            <ac:spMk id="14" creationId="{19E41336-3964-F676-4CD6-656D0DDBD34A}"/>
          </ac:spMkLst>
        </pc:spChg>
        <pc:picChg chg="add mod">
          <ac:chgData name="Maksim Rotar" userId="8b2649f8-c41a-4916-8e38-ef318e6f2079" providerId="ADAL" clId="{72A793C8-B880-4F06-B793-FF6DE582DC58}" dt="2025-03-15T07:02:57.522" v="1776" actId="1076"/>
          <ac:picMkLst>
            <pc:docMk/>
            <pc:sldMk cId="3089708284" sldId="2146847131"/>
            <ac:picMk id="5" creationId="{7262D67C-46C6-935E-E9D7-5EA219441C71}"/>
          </ac:picMkLst>
        </pc:picChg>
      </pc:sldChg>
      <pc:sldChg chg="modSp mod modAnim">
        <pc:chgData name="Maksim Rotar" userId="8b2649f8-c41a-4916-8e38-ef318e6f2079" providerId="ADAL" clId="{72A793C8-B880-4F06-B793-FF6DE582DC58}" dt="2025-03-15T08:56:26.262" v="1942" actId="20577"/>
        <pc:sldMkLst>
          <pc:docMk/>
          <pc:sldMk cId="2370736212" sldId="2146847132"/>
        </pc:sldMkLst>
        <pc:spChg chg="mod">
          <ac:chgData name="Maksim Rotar" userId="8b2649f8-c41a-4916-8e38-ef318e6f2079" providerId="ADAL" clId="{72A793C8-B880-4F06-B793-FF6DE582DC58}" dt="2025-03-15T08:56:26.262" v="1942" actId="20577"/>
          <ac:spMkLst>
            <pc:docMk/>
            <pc:sldMk cId="2370736212" sldId="2146847132"/>
            <ac:spMk id="12" creationId="{921B0A37-B626-6209-EE63-BDBE1E100FF0}"/>
          </ac:spMkLst>
        </pc:spChg>
        <pc:spChg chg="mod">
          <ac:chgData name="Maksim Rotar" userId="8b2649f8-c41a-4916-8e38-ef318e6f2079" providerId="ADAL" clId="{72A793C8-B880-4F06-B793-FF6DE582DC58}" dt="2025-03-15T08:55:52.861" v="1938" actId="113"/>
          <ac:spMkLst>
            <pc:docMk/>
            <pc:sldMk cId="2370736212" sldId="2146847132"/>
            <ac:spMk id="14" creationId="{4B5FF973-31C8-BEFD-DC1E-6209231AED94}"/>
          </ac:spMkLst>
        </pc:spChg>
      </pc:sldChg>
      <pc:sldChg chg="modSp mod modAnim">
        <pc:chgData name="Maksim Rotar" userId="8b2649f8-c41a-4916-8e38-ef318e6f2079" providerId="ADAL" clId="{72A793C8-B880-4F06-B793-FF6DE582DC58}" dt="2025-03-15T08:57:13.325" v="1949" actId="113"/>
        <pc:sldMkLst>
          <pc:docMk/>
          <pc:sldMk cId="3594889651" sldId="2146847133"/>
        </pc:sldMkLst>
        <pc:spChg chg="mod">
          <ac:chgData name="Maksim Rotar" userId="8b2649f8-c41a-4916-8e38-ef318e6f2079" providerId="ADAL" clId="{72A793C8-B880-4F06-B793-FF6DE582DC58}" dt="2025-03-15T08:57:13.325" v="1949" actId="113"/>
          <ac:spMkLst>
            <pc:docMk/>
            <pc:sldMk cId="3594889651" sldId="2146847133"/>
            <ac:spMk id="12" creationId="{F6EFEF9D-C531-5164-3001-CAB3E530800A}"/>
          </ac:spMkLst>
        </pc:spChg>
        <pc:spChg chg="mod">
          <ac:chgData name="Maksim Rotar" userId="8b2649f8-c41a-4916-8e38-ef318e6f2079" providerId="ADAL" clId="{72A793C8-B880-4F06-B793-FF6DE582DC58}" dt="2025-03-15T08:56:53.175" v="1946" actId="113"/>
          <ac:spMkLst>
            <pc:docMk/>
            <pc:sldMk cId="3594889651" sldId="2146847133"/>
            <ac:spMk id="14" creationId="{B4278EE4-80FF-FF66-93C7-3BE34B7B9EDB}"/>
          </ac:spMkLst>
        </pc:spChg>
      </pc:sldChg>
      <pc:sldChg chg="addSp modSp mod modAnim">
        <pc:chgData name="Maksim Rotar" userId="8b2649f8-c41a-4916-8e38-ef318e6f2079" providerId="ADAL" clId="{72A793C8-B880-4F06-B793-FF6DE582DC58}" dt="2025-03-15T09:00:26.601" v="1966"/>
        <pc:sldMkLst>
          <pc:docMk/>
          <pc:sldMk cId="2553819656" sldId="2146847134"/>
        </pc:sldMkLst>
        <pc:spChg chg="mod">
          <ac:chgData name="Maksim Rotar" userId="8b2649f8-c41a-4916-8e38-ef318e6f2079" providerId="ADAL" clId="{72A793C8-B880-4F06-B793-FF6DE582DC58}" dt="2025-03-14T17:48:12.171" v="657" actId="1076"/>
          <ac:spMkLst>
            <pc:docMk/>
            <pc:sldMk cId="2553819656" sldId="2146847134"/>
            <ac:spMk id="11" creationId="{55108E1B-188F-34CB-E2F4-B4F546C318BA}"/>
          </ac:spMkLst>
        </pc:spChg>
        <pc:spChg chg="mod">
          <ac:chgData name="Maksim Rotar" userId="8b2649f8-c41a-4916-8e38-ef318e6f2079" providerId="ADAL" clId="{72A793C8-B880-4F06-B793-FF6DE582DC58}" dt="2025-03-14T17:48:12.171" v="657" actId="1076"/>
          <ac:spMkLst>
            <pc:docMk/>
            <pc:sldMk cId="2553819656" sldId="2146847134"/>
            <ac:spMk id="12" creationId="{E736A2DE-B6FD-C635-9880-42440690A8EF}"/>
          </ac:spMkLst>
        </pc:spChg>
        <pc:spChg chg="mod">
          <ac:chgData name="Maksim Rotar" userId="8b2649f8-c41a-4916-8e38-ef318e6f2079" providerId="ADAL" clId="{72A793C8-B880-4F06-B793-FF6DE582DC58}" dt="2025-03-14T17:48:12.171" v="657" actId="1076"/>
          <ac:spMkLst>
            <pc:docMk/>
            <pc:sldMk cId="2553819656" sldId="2146847134"/>
            <ac:spMk id="13" creationId="{0AC618DB-0932-277F-3E42-37D002107928}"/>
          </ac:spMkLst>
        </pc:spChg>
        <pc:spChg chg="mod">
          <ac:chgData name="Maksim Rotar" userId="8b2649f8-c41a-4916-8e38-ef318e6f2079" providerId="ADAL" clId="{72A793C8-B880-4F06-B793-FF6DE582DC58}" dt="2025-03-15T09:00:08.696" v="1963" actId="113"/>
          <ac:spMkLst>
            <pc:docMk/>
            <pc:sldMk cId="2553819656" sldId="2146847134"/>
            <ac:spMk id="14" creationId="{D5C20627-BF61-394B-61E8-E9F6702CBB52}"/>
          </ac:spMkLst>
        </pc:spChg>
        <pc:graphicFrameChg chg="add mod modGraphic">
          <ac:chgData name="Maksim Rotar" userId="8b2649f8-c41a-4916-8e38-ef318e6f2079" providerId="ADAL" clId="{72A793C8-B880-4F06-B793-FF6DE582DC58}" dt="2025-03-14T17:48:42.792" v="665" actId="1076"/>
          <ac:graphicFrameMkLst>
            <pc:docMk/>
            <pc:sldMk cId="2553819656" sldId="2146847134"/>
            <ac:graphicFrameMk id="2" creationId="{2EBBD1B0-DC94-07D8-3F95-D6A53B3DCE0A}"/>
          </ac:graphicFrameMkLst>
        </pc:graphicFrameChg>
        <pc:picChg chg="add mod">
          <ac:chgData name="Maksim Rotar" userId="8b2649f8-c41a-4916-8e38-ef318e6f2079" providerId="ADAL" clId="{72A793C8-B880-4F06-B793-FF6DE582DC58}" dt="2025-03-14T17:50:31.819" v="668" actId="1076"/>
          <ac:picMkLst>
            <pc:docMk/>
            <pc:sldMk cId="2553819656" sldId="2146847134"/>
            <ac:picMk id="2050" creationId="{9FC60C28-96CB-E3BF-2743-66DD424DFFDA}"/>
          </ac:picMkLst>
        </pc:picChg>
      </pc:sldChg>
      <pc:sldChg chg="addSp modSp mod modAnim">
        <pc:chgData name="Maksim Rotar" userId="8b2649f8-c41a-4916-8e38-ef318e6f2079" providerId="ADAL" clId="{72A793C8-B880-4F06-B793-FF6DE582DC58}" dt="2025-03-15T11:03:44.907" v="2057" actId="20577"/>
        <pc:sldMkLst>
          <pc:docMk/>
          <pc:sldMk cId="187353469" sldId="2146847135"/>
        </pc:sldMkLst>
        <pc:spChg chg="add mod">
          <ac:chgData name="Maksim Rotar" userId="8b2649f8-c41a-4916-8e38-ef318e6f2079" providerId="ADAL" clId="{72A793C8-B880-4F06-B793-FF6DE582DC58}" dt="2025-03-15T09:00:48.915" v="1975"/>
          <ac:spMkLst>
            <pc:docMk/>
            <pc:sldMk cId="187353469" sldId="2146847135"/>
            <ac:spMk id="4" creationId="{12DE687C-6EB7-F49A-CB7E-3911111339BC}"/>
          </ac:spMkLst>
        </pc:spChg>
        <pc:spChg chg="mod">
          <ac:chgData name="Maksim Rotar" userId="8b2649f8-c41a-4916-8e38-ef318e6f2079" providerId="ADAL" clId="{72A793C8-B880-4F06-B793-FF6DE582DC58}" dt="2025-03-15T09:01:10.938" v="1980" actId="113"/>
          <ac:spMkLst>
            <pc:docMk/>
            <pc:sldMk cId="187353469" sldId="2146847135"/>
            <ac:spMk id="12" creationId="{D082964C-E8A1-73CC-B206-1A488254620C}"/>
          </ac:spMkLst>
        </pc:spChg>
        <pc:spChg chg="mod">
          <ac:chgData name="Maksim Rotar" userId="8b2649f8-c41a-4916-8e38-ef318e6f2079" providerId="ADAL" clId="{72A793C8-B880-4F06-B793-FF6DE582DC58}" dt="2025-03-15T11:03:44.907" v="2057" actId="20577"/>
          <ac:spMkLst>
            <pc:docMk/>
            <pc:sldMk cId="187353469" sldId="2146847135"/>
            <ac:spMk id="14" creationId="{9AC89A86-0455-61DD-7A55-DACDA81B83B1}"/>
          </ac:spMkLst>
        </pc:spChg>
        <pc:picChg chg="add mod">
          <ac:chgData name="Maksim Rotar" userId="8b2649f8-c41a-4916-8e38-ef318e6f2079" providerId="ADAL" clId="{72A793C8-B880-4F06-B793-FF6DE582DC58}" dt="2025-03-14T18:57:27.188" v="943" actId="1076"/>
          <ac:picMkLst>
            <pc:docMk/>
            <pc:sldMk cId="187353469" sldId="2146847135"/>
            <ac:picMk id="3" creationId="{BB822F6A-6E3D-E8C6-C71C-7DB94CEADAA9}"/>
          </ac:picMkLst>
        </pc:picChg>
      </pc:sldChg>
      <pc:sldChg chg="addSp delSp modSp mod modAnim">
        <pc:chgData name="Maksim Rotar" userId="8b2649f8-c41a-4916-8e38-ef318e6f2079" providerId="ADAL" clId="{72A793C8-B880-4F06-B793-FF6DE582DC58}" dt="2025-03-15T09:03:22.111" v="2000"/>
        <pc:sldMkLst>
          <pc:docMk/>
          <pc:sldMk cId="163932777" sldId="2146847136"/>
        </pc:sldMkLst>
        <pc:spChg chg="add mod">
          <ac:chgData name="Maksim Rotar" userId="8b2649f8-c41a-4916-8e38-ef318e6f2079" providerId="ADAL" clId="{72A793C8-B880-4F06-B793-FF6DE582DC58}" dt="2025-03-15T09:01:56.404" v="1987" actId="113"/>
          <ac:spMkLst>
            <pc:docMk/>
            <pc:sldMk cId="163932777" sldId="2146847136"/>
            <ac:spMk id="3" creationId="{F3A2F647-9316-6B46-08C9-C99CF1A3DC22}"/>
          </ac:spMkLst>
        </pc:spChg>
        <pc:spChg chg="del mod">
          <ac:chgData name="Maksim Rotar" userId="8b2649f8-c41a-4916-8e38-ef318e6f2079" providerId="ADAL" clId="{72A793C8-B880-4F06-B793-FF6DE582DC58}" dt="2025-03-14T19:36:54.057" v="1350" actId="21"/>
          <ac:spMkLst>
            <pc:docMk/>
            <pc:sldMk cId="163932777" sldId="2146847136"/>
            <ac:spMk id="12" creationId="{995ECF59-E5F0-A908-6FBA-7B62FCFAAF59}"/>
          </ac:spMkLst>
        </pc:spChg>
        <pc:spChg chg="mod">
          <ac:chgData name="Maksim Rotar" userId="8b2649f8-c41a-4916-8e38-ef318e6f2079" providerId="ADAL" clId="{72A793C8-B880-4F06-B793-FF6DE582DC58}" dt="2025-03-15T09:01:28.676" v="1982" actId="113"/>
          <ac:spMkLst>
            <pc:docMk/>
            <pc:sldMk cId="163932777" sldId="2146847136"/>
            <ac:spMk id="14" creationId="{49104E40-B616-5259-A98B-8099EE2331BE}"/>
          </ac:spMkLst>
        </pc:spChg>
      </pc:sldChg>
      <pc:sldChg chg="del">
        <pc:chgData name="Maksim Rotar" userId="8b2649f8-c41a-4916-8e38-ef318e6f2079" providerId="ADAL" clId="{72A793C8-B880-4F06-B793-FF6DE582DC58}" dt="2025-03-15T08:53:12.747" v="1892" actId="47"/>
        <pc:sldMkLst>
          <pc:docMk/>
          <pc:sldMk cId="670539256" sldId="2146847137"/>
        </pc:sldMkLst>
      </pc:sldChg>
      <pc:sldChg chg="del">
        <pc:chgData name="Maksim Rotar" userId="8b2649f8-c41a-4916-8e38-ef318e6f2079" providerId="ADAL" clId="{72A793C8-B880-4F06-B793-FF6DE582DC58}" dt="2025-03-15T08:53:12.747" v="1892" actId="47"/>
        <pc:sldMkLst>
          <pc:docMk/>
          <pc:sldMk cId="3507518877" sldId="2146847138"/>
        </pc:sldMkLst>
      </pc:sldChg>
      <pc:sldChg chg="del">
        <pc:chgData name="Maksim Rotar" userId="8b2649f8-c41a-4916-8e38-ef318e6f2079" providerId="ADAL" clId="{72A793C8-B880-4F06-B793-FF6DE582DC58}" dt="2025-03-15T08:53:12.747" v="1892" actId="47"/>
        <pc:sldMkLst>
          <pc:docMk/>
          <pc:sldMk cId="2281606630" sldId="2146847139"/>
        </pc:sldMkLst>
      </pc:sldChg>
      <pc:sldChg chg="addSp modSp mod modAnim">
        <pc:chgData name="Maksim Rotar" userId="8b2649f8-c41a-4916-8e38-ef318e6f2079" providerId="ADAL" clId="{72A793C8-B880-4F06-B793-FF6DE582DC58}" dt="2025-03-15T09:06:29.159" v="2035" actId="113"/>
        <pc:sldMkLst>
          <pc:docMk/>
          <pc:sldMk cId="2199866197" sldId="2146847140"/>
        </pc:sldMkLst>
        <pc:spChg chg="mod">
          <ac:chgData name="Maksim Rotar" userId="8b2649f8-c41a-4916-8e38-ef318e6f2079" providerId="ADAL" clId="{72A793C8-B880-4F06-B793-FF6DE582DC58}" dt="2025-03-15T09:06:29.159" v="2035" actId="113"/>
          <ac:spMkLst>
            <pc:docMk/>
            <pc:sldMk cId="2199866197" sldId="2146847140"/>
            <ac:spMk id="12" creationId="{E1FE15C0-EAEC-E6D4-AEAC-82109CB7780D}"/>
          </ac:spMkLst>
        </pc:spChg>
        <pc:spChg chg="mod">
          <ac:chgData name="Maksim Rotar" userId="8b2649f8-c41a-4916-8e38-ef318e6f2079" providerId="ADAL" clId="{72A793C8-B880-4F06-B793-FF6DE582DC58}" dt="2025-03-15T06:55:00.745" v="1722" actId="14100"/>
          <ac:spMkLst>
            <pc:docMk/>
            <pc:sldMk cId="2199866197" sldId="2146847140"/>
            <ac:spMk id="14" creationId="{AC75C4F3-4834-7F0D-397C-729C14BBA3BD}"/>
          </ac:spMkLst>
        </pc:spChg>
        <pc:picChg chg="add mod">
          <ac:chgData name="Maksim Rotar" userId="8b2649f8-c41a-4916-8e38-ef318e6f2079" providerId="ADAL" clId="{72A793C8-B880-4F06-B793-FF6DE582DC58}" dt="2025-03-15T06:55:08.328" v="1727" actId="1076"/>
          <ac:picMkLst>
            <pc:docMk/>
            <pc:sldMk cId="2199866197" sldId="2146847140"/>
            <ac:picMk id="3" creationId="{D1AE743E-DE44-BFD0-1708-3C1BA9F0BF2D}"/>
          </ac:picMkLst>
        </pc:picChg>
        <pc:picChg chg="add mod">
          <ac:chgData name="Maksim Rotar" userId="8b2649f8-c41a-4916-8e38-ef318e6f2079" providerId="ADAL" clId="{72A793C8-B880-4F06-B793-FF6DE582DC58}" dt="2025-03-15T07:23:30.609" v="1831" actId="1076"/>
          <ac:picMkLst>
            <pc:docMk/>
            <pc:sldMk cId="2199866197" sldId="2146847140"/>
            <ac:picMk id="5" creationId="{5A49C76E-C3E9-9FC3-892C-7AE7E7CA4E12}"/>
          </ac:picMkLst>
        </pc:picChg>
      </pc:sldChg>
      <pc:sldChg chg="modSp mod modAnim">
        <pc:chgData name="Maksim Rotar" userId="8b2649f8-c41a-4916-8e38-ef318e6f2079" providerId="ADAL" clId="{72A793C8-B880-4F06-B793-FF6DE582DC58}" dt="2025-03-15T09:04:48.555" v="2018" actId="113"/>
        <pc:sldMkLst>
          <pc:docMk/>
          <pc:sldMk cId="580018272" sldId="2146847141"/>
        </pc:sldMkLst>
        <pc:spChg chg="mod">
          <ac:chgData name="Maksim Rotar" userId="8b2649f8-c41a-4916-8e38-ef318e6f2079" providerId="ADAL" clId="{72A793C8-B880-4F06-B793-FF6DE582DC58}" dt="2025-03-15T09:04:48.555" v="2018" actId="113"/>
          <ac:spMkLst>
            <pc:docMk/>
            <pc:sldMk cId="580018272" sldId="2146847141"/>
            <ac:spMk id="12" creationId="{F69D1DAA-5541-5F8D-D325-1706397A6A43}"/>
          </ac:spMkLst>
        </pc:spChg>
        <pc:spChg chg="mod">
          <ac:chgData name="Maksim Rotar" userId="8b2649f8-c41a-4916-8e38-ef318e6f2079" providerId="ADAL" clId="{72A793C8-B880-4F06-B793-FF6DE582DC58}" dt="2025-03-14T17:40:55.025" v="638" actId="20577"/>
          <ac:spMkLst>
            <pc:docMk/>
            <pc:sldMk cId="580018272" sldId="2146847141"/>
            <ac:spMk id="14" creationId="{61510AD9-2A44-5DDF-30FA-DE4500EB2760}"/>
          </ac:spMkLst>
        </pc:spChg>
      </pc:sldChg>
      <pc:sldChg chg="addSp modSp mod modAnim">
        <pc:chgData name="Maksim Rotar" userId="8b2649f8-c41a-4916-8e38-ef318e6f2079" providerId="ADAL" clId="{72A793C8-B880-4F06-B793-FF6DE582DC58}" dt="2025-03-15T09:05:57.925" v="2030" actId="113"/>
        <pc:sldMkLst>
          <pc:docMk/>
          <pc:sldMk cId="724845985" sldId="2146847142"/>
        </pc:sldMkLst>
        <pc:spChg chg="mod">
          <ac:chgData name="Maksim Rotar" userId="8b2649f8-c41a-4916-8e38-ef318e6f2079" providerId="ADAL" clId="{72A793C8-B880-4F06-B793-FF6DE582DC58}" dt="2025-03-15T09:05:57.925" v="2030" actId="113"/>
          <ac:spMkLst>
            <pc:docMk/>
            <pc:sldMk cId="724845985" sldId="2146847142"/>
            <ac:spMk id="12" creationId="{3337F290-7F05-F6C7-FB30-521D100BB24B}"/>
          </ac:spMkLst>
        </pc:spChg>
        <pc:spChg chg="mod">
          <ac:chgData name="Maksim Rotar" userId="8b2649f8-c41a-4916-8e38-ef318e6f2079" providerId="ADAL" clId="{72A793C8-B880-4F06-B793-FF6DE582DC58}" dt="2025-03-15T09:05:38.609" v="2025" actId="113"/>
          <ac:spMkLst>
            <pc:docMk/>
            <pc:sldMk cId="724845985" sldId="2146847142"/>
            <ac:spMk id="14" creationId="{A99C1840-42CB-2AAA-82F4-807BF7A8EB8F}"/>
          </ac:spMkLst>
        </pc:spChg>
        <pc:graphicFrameChg chg="add mod">
          <ac:chgData name="Maksim Rotar" userId="8b2649f8-c41a-4916-8e38-ef318e6f2079" providerId="ADAL" clId="{72A793C8-B880-4F06-B793-FF6DE582DC58}" dt="2025-03-14T18:27:44.456" v="702"/>
          <ac:graphicFrameMkLst>
            <pc:docMk/>
            <pc:sldMk cId="724845985" sldId="2146847142"/>
            <ac:graphicFrameMk id="2" creationId="{0F1BA8E7-7D37-AB5E-AC2E-D1A64AB82E5A}"/>
          </ac:graphicFrameMkLst>
        </pc:graphicFrameChg>
        <pc:graphicFrameChg chg="add mod modGraphic">
          <ac:chgData name="Maksim Rotar" userId="8b2649f8-c41a-4916-8e38-ef318e6f2079" providerId="ADAL" clId="{72A793C8-B880-4F06-B793-FF6DE582DC58}" dt="2025-03-14T18:28:08.021" v="708"/>
          <ac:graphicFrameMkLst>
            <pc:docMk/>
            <pc:sldMk cId="724845985" sldId="2146847142"/>
            <ac:graphicFrameMk id="3" creationId="{1991FFF3-5972-ED32-EF61-BDC2F80A2521}"/>
          </ac:graphicFrameMkLst>
        </pc:graphicFrameChg>
        <pc:picChg chg="add mod">
          <ac:chgData name="Maksim Rotar" userId="8b2649f8-c41a-4916-8e38-ef318e6f2079" providerId="ADAL" clId="{72A793C8-B880-4F06-B793-FF6DE582DC58}" dt="2025-03-14T18:33:05.298" v="724" actId="1076"/>
          <ac:picMkLst>
            <pc:docMk/>
            <pc:sldMk cId="724845985" sldId="2146847142"/>
            <ac:picMk id="3074" creationId="{965DCA7B-A8D1-0B6C-CBB6-ED6798824F07}"/>
          </ac:picMkLst>
        </pc:picChg>
      </pc:sldChg>
      <pc:sldChg chg="del">
        <pc:chgData name="Maksim Rotar" userId="8b2649f8-c41a-4916-8e38-ef318e6f2079" providerId="ADAL" clId="{72A793C8-B880-4F06-B793-FF6DE582DC58}" dt="2025-03-15T08:53:17.121" v="1893" actId="47"/>
        <pc:sldMkLst>
          <pc:docMk/>
          <pc:sldMk cId="58293682" sldId="2146847143"/>
        </pc:sldMkLst>
      </pc:sldChg>
      <pc:sldChg chg="del">
        <pc:chgData name="Maksim Rotar" userId="8b2649f8-c41a-4916-8e38-ef318e6f2079" providerId="ADAL" clId="{72A793C8-B880-4F06-B793-FF6DE582DC58}" dt="2025-03-15T08:53:17.121" v="1893" actId="47"/>
        <pc:sldMkLst>
          <pc:docMk/>
          <pc:sldMk cId="806284635" sldId="2146847144"/>
        </pc:sldMkLst>
      </pc:sldChg>
      <pc:sldChg chg="del">
        <pc:chgData name="Maksim Rotar" userId="8b2649f8-c41a-4916-8e38-ef318e6f2079" providerId="ADAL" clId="{72A793C8-B880-4F06-B793-FF6DE582DC58}" dt="2025-03-15T08:53:17.121" v="1893" actId="47"/>
        <pc:sldMkLst>
          <pc:docMk/>
          <pc:sldMk cId="3871121949" sldId="2146847145"/>
        </pc:sldMkLst>
      </pc:sldChg>
      <pc:sldChg chg="del">
        <pc:chgData name="Maksim Rotar" userId="8b2649f8-c41a-4916-8e38-ef318e6f2079" providerId="ADAL" clId="{72A793C8-B880-4F06-B793-FF6DE582DC58}" dt="2025-03-15T08:53:20.370" v="1894" actId="47"/>
        <pc:sldMkLst>
          <pc:docMk/>
          <pc:sldMk cId="586386266" sldId="2146847146"/>
        </pc:sldMkLst>
      </pc:sldChg>
      <pc:sldChg chg="del">
        <pc:chgData name="Maksim Rotar" userId="8b2649f8-c41a-4916-8e38-ef318e6f2079" providerId="ADAL" clId="{72A793C8-B880-4F06-B793-FF6DE582DC58}" dt="2025-03-15T08:53:20.370" v="1894" actId="47"/>
        <pc:sldMkLst>
          <pc:docMk/>
          <pc:sldMk cId="3849961994" sldId="2146847147"/>
        </pc:sldMkLst>
      </pc:sldChg>
      <pc:sldChg chg="del">
        <pc:chgData name="Maksim Rotar" userId="8b2649f8-c41a-4916-8e38-ef318e6f2079" providerId="ADAL" clId="{72A793C8-B880-4F06-B793-FF6DE582DC58}" dt="2025-03-15T08:53:20.370" v="1894" actId="47"/>
        <pc:sldMkLst>
          <pc:docMk/>
          <pc:sldMk cId="3656198118" sldId="2146847148"/>
        </pc:sldMkLst>
      </pc:sldChg>
      <pc:sldChg chg="del">
        <pc:chgData name="Maksim Rotar" userId="8b2649f8-c41a-4916-8e38-ef318e6f2079" providerId="ADAL" clId="{72A793C8-B880-4F06-B793-FF6DE582DC58}" dt="2025-03-15T08:53:20.370" v="1894" actId="47"/>
        <pc:sldMkLst>
          <pc:docMk/>
          <pc:sldMk cId="1247609815" sldId="2146847149"/>
        </pc:sldMkLst>
      </pc:sldChg>
      <pc:sldChg chg="del">
        <pc:chgData name="Maksim Rotar" userId="8b2649f8-c41a-4916-8e38-ef318e6f2079" providerId="ADAL" clId="{72A793C8-B880-4F06-B793-FF6DE582DC58}" dt="2025-03-15T08:53:24.850" v="1895" actId="47"/>
        <pc:sldMkLst>
          <pc:docMk/>
          <pc:sldMk cId="1359911073" sldId="2146847150"/>
        </pc:sldMkLst>
      </pc:sldChg>
      <pc:sldChg chg="del">
        <pc:chgData name="Maksim Rotar" userId="8b2649f8-c41a-4916-8e38-ef318e6f2079" providerId="ADAL" clId="{72A793C8-B880-4F06-B793-FF6DE582DC58}" dt="2025-03-15T08:53:24.850" v="1895" actId="47"/>
        <pc:sldMkLst>
          <pc:docMk/>
          <pc:sldMk cId="1082689490" sldId="2146847151"/>
        </pc:sldMkLst>
      </pc:sldChg>
      <pc:sldChg chg="del">
        <pc:chgData name="Maksim Rotar" userId="8b2649f8-c41a-4916-8e38-ef318e6f2079" providerId="ADAL" clId="{72A793C8-B880-4F06-B793-FF6DE582DC58}" dt="2025-03-15T08:53:24.850" v="1895" actId="47"/>
        <pc:sldMkLst>
          <pc:docMk/>
          <pc:sldMk cId="2595320244" sldId="2146847152"/>
        </pc:sldMkLst>
      </pc:sldChg>
      <pc:sldChg chg="del">
        <pc:chgData name="Maksim Rotar" userId="8b2649f8-c41a-4916-8e38-ef318e6f2079" providerId="ADAL" clId="{72A793C8-B880-4F06-B793-FF6DE582DC58}" dt="2025-03-15T08:53:27.997" v="1896" actId="47"/>
        <pc:sldMkLst>
          <pc:docMk/>
          <pc:sldMk cId="3277490840" sldId="2146847153"/>
        </pc:sldMkLst>
      </pc:sldChg>
      <pc:sldChg chg="del">
        <pc:chgData name="Maksim Rotar" userId="8b2649f8-c41a-4916-8e38-ef318e6f2079" providerId="ADAL" clId="{72A793C8-B880-4F06-B793-FF6DE582DC58}" dt="2025-03-15T08:53:27.997" v="1896" actId="47"/>
        <pc:sldMkLst>
          <pc:docMk/>
          <pc:sldMk cId="2384958112" sldId="2146847154"/>
        </pc:sldMkLst>
      </pc:sldChg>
      <pc:sldChg chg="del">
        <pc:chgData name="Maksim Rotar" userId="8b2649f8-c41a-4916-8e38-ef318e6f2079" providerId="ADAL" clId="{72A793C8-B880-4F06-B793-FF6DE582DC58}" dt="2025-03-15T08:53:27.997" v="1896" actId="47"/>
        <pc:sldMkLst>
          <pc:docMk/>
          <pc:sldMk cId="602097004" sldId="2146847155"/>
        </pc:sldMkLst>
      </pc:sldChg>
      <pc:sldChg chg="modSp new mod ord modAnim">
        <pc:chgData name="Maksim Rotar" userId="8b2649f8-c41a-4916-8e38-ef318e6f2079" providerId="ADAL" clId="{72A793C8-B880-4F06-B793-FF6DE582DC58}" dt="2025-03-15T09:03:36.023" v="2004"/>
        <pc:sldMkLst>
          <pc:docMk/>
          <pc:sldMk cId="3849874883" sldId="2146847156"/>
        </pc:sldMkLst>
        <pc:spChg chg="mod">
          <ac:chgData name="Maksim Rotar" userId="8b2649f8-c41a-4916-8e38-ef318e6f2079" providerId="ADAL" clId="{72A793C8-B880-4F06-B793-FF6DE582DC58}" dt="2025-03-15T09:03:33.649" v="2003" actId="113"/>
          <ac:spMkLst>
            <pc:docMk/>
            <pc:sldMk cId="3849874883" sldId="2146847156"/>
            <ac:spMk id="2" creationId="{D51901DB-FEB7-8D3D-D0DE-DF524326B75B}"/>
          </ac:spMkLst>
        </pc:spChg>
        <pc:spChg chg="mod">
          <ac:chgData name="Maksim Rotar" userId="8b2649f8-c41a-4916-8e38-ef318e6f2079" providerId="ADAL" clId="{72A793C8-B880-4F06-B793-FF6DE582DC58}" dt="2025-03-15T09:02:08.524" v="1988"/>
          <ac:spMkLst>
            <pc:docMk/>
            <pc:sldMk cId="3849874883" sldId="2146847156"/>
            <ac:spMk id="3" creationId="{416F5089-DA98-52E9-0AFB-996ACBA85994}"/>
          </ac:spMkLst>
        </pc:spChg>
        <pc:spChg chg="mod">
          <ac:chgData name="Maksim Rotar" userId="8b2649f8-c41a-4916-8e38-ef318e6f2079" providerId="ADAL" clId="{72A793C8-B880-4F06-B793-FF6DE582DC58}" dt="2025-03-15T09:02:55.771" v="1996" actId="113"/>
          <ac:spMkLst>
            <pc:docMk/>
            <pc:sldMk cId="3849874883" sldId="2146847156"/>
            <ac:spMk id="5" creationId="{11D121A6-3678-AFE7-AA7E-B7FE0C8F7543}"/>
          </ac:spMkLst>
        </pc:spChg>
      </pc:sldChg>
      <pc:sldChg chg="modSp new mod modAnim">
        <pc:chgData name="Maksim Rotar" userId="8b2649f8-c41a-4916-8e38-ef318e6f2079" providerId="ADAL" clId="{72A793C8-B880-4F06-B793-FF6DE582DC58}" dt="2025-03-15T09:05:28.728" v="2024"/>
        <pc:sldMkLst>
          <pc:docMk/>
          <pc:sldMk cId="686690527" sldId="2146847157"/>
        </pc:sldMkLst>
        <pc:spChg chg="mod">
          <ac:chgData name="Maksim Rotar" userId="8b2649f8-c41a-4916-8e38-ef318e6f2079" providerId="ADAL" clId="{72A793C8-B880-4F06-B793-FF6DE582DC58}" dt="2025-03-15T09:05:18.849" v="2022" actId="113"/>
          <ac:spMkLst>
            <pc:docMk/>
            <pc:sldMk cId="686690527" sldId="2146847157"/>
            <ac:spMk id="2" creationId="{4BAEF356-0978-ADAF-5794-6DD2F661C40B}"/>
          </ac:spMkLst>
        </pc:spChg>
        <pc:spChg chg="mod">
          <ac:chgData name="Maksim Rotar" userId="8b2649f8-c41a-4916-8e38-ef318e6f2079" providerId="ADAL" clId="{72A793C8-B880-4F06-B793-FF6DE582DC58}" dt="2025-03-15T09:04:57.749" v="2019"/>
          <ac:spMkLst>
            <pc:docMk/>
            <pc:sldMk cId="686690527" sldId="2146847157"/>
            <ac:spMk id="3" creationId="{53C89704-FA0E-4F7C-DC5F-80006A82450E}"/>
          </ac:spMkLst>
        </pc:spChg>
        <pc:spChg chg="mod">
          <ac:chgData name="Maksim Rotar" userId="8b2649f8-c41a-4916-8e38-ef318e6f2079" providerId="ADAL" clId="{72A793C8-B880-4F06-B793-FF6DE582DC58}" dt="2025-03-15T09:05:04.623" v="2020" actId="113"/>
          <ac:spMkLst>
            <pc:docMk/>
            <pc:sldMk cId="686690527" sldId="2146847157"/>
            <ac:spMk id="5" creationId="{4E31E03F-3E0D-8945-7EAC-A797014D257D}"/>
          </ac:spMkLst>
        </pc:spChg>
      </pc:sldChg>
      <pc:sldChg chg="addSp delSp modSp new del mod ord">
        <pc:chgData name="Maksim Rotar" userId="8b2649f8-c41a-4916-8e38-ef318e6f2079" providerId="ADAL" clId="{72A793C8-B880-4F06-B793-FF6DE582DC58}" dt="2025-03-15T08:53:07.221" v="1891" actId="47"/>
        <pc:sldMkLst>
          <pc:docMk/>
          <pc:sldMk cId="341465864" sldId="2146847158"/>
        </pc:sldMkLst>
        <pc:spChg chg="del">
          <ac:chgData name="Maksim Rotar" userId="8b2649f8-c41a-4916-8e38-ef318e6f2079" providerId="ADAL" clId="{72A793C8-B880-4F06-B793-FF6DE582DC58}" dt="2025-03-14T19:37:02.968" v="1355" actId="478"/>
          <ac:spMkLst>
            <pc:docMk/>
            <pc:sldMk cId="341465864" sldId="2146847158"/>
            <ac:spMk id="5" creationId="{75D35632-BFB2-4EC2-9C05-77FE92AEB55C}"/>
          </ac:spMkLst>
        </pc:spChg>
        <pc:spChg chg="add del mod">
          <ac:chgData name="Maksim Rotar" userId="8b2649f8-c41a-4916-8e38-ef318e6f2079" providerId="ADAL" clId="{72A793C8-B880-4F06-B793-FF6DE582DC58}" dt="2025-03-15T08:52:54.907" v="1887" actId="21"/>
          <ac:spMkLst>
            <pc:docMk/>
            <pc:sldMk cId="341465864" sldId="2146847158"/>
            <ac:spMk id="6" creationId="{312AEBB1-5DD7-44DC-C19E-101D5E1E925F}"/>
          </ac:spMkLst>
        </pc:spChg>
        <pc:spChg chg="add mod">
          <ac:chgData name="Maksim Rotar" userId="8b2649f8-c41a-4916-8e38-ef318e6f2079" providerId="ADAL" clId="{72A793C8-B880-4F06-B793-FF6DE582DC58}" dt="2025-03-14T19:36:56.548" v="1352"/>
          <ac:spMkLst>
            <pc:docMk/>
            <pc:sldMk cId="341465864" sldId="2146847158"/>
            <ac:spMk id="12" creationId="{995ECF59-E5F0-A908-6FBA-7B62FCFAAF59}"/>
          </ac:spMkLst>
        </pc:spChg>
      </pc:sldChg>
      <pc:sldChg chg="addSp delSp modSp new mod modAnim">
        <pc:chgData name="Maksim Rotar" userId="8b2649f8-c41a-4916-8e38-ef318e6f2079" providerId="ADAL" clId="{72A793C8-B880-4F06-B793-FF6DE582DC58}" dt="2025-03-15T09:03:58.864" v="2010" actId="14100"/>
        <pc:sldMkLst>
          <pc:docMk/>
          <pc:sldMk cId="330402755" sldId="2146847159"/>
        </pc:sldMkLst>
        <pc:spChg chg="del mod">
          <ac:chgData name="Maksim Rotar" userId="8b2649f8-c41a-4916-8e38-ef318e6f2079" providerId="ADAL" clId="{72A793C8-B880-4F06-B793-FF6DE582DC58}" dt="2025-03-15T08:52:57.926" v="1888" actId="478"/>
          <ac:spMkLst>
            <pc:docMk/>
            <pc:sldMk cId="330402755" sldId="2146847159"/>
            <ac:spMk id="2" creationId="{95F308A8-D218-A316-EF15-82E4E577C9FB}"/>
          </ac:spMkLst>
        </pc:spChg>
        <pc:spChg chg="mod">
          <ac:chgData name="Maksim Rotar" userId="8b2649f8-c41a-4916-8e38-ef318e6f2079" providerId="ADAL" clId="{72A793C8-B880-4F06-B793-FF6DE582DC58}" dt="2025-03-15T09:03:42.898" v="2005"/>
          <ac:spMkLst>
            <pc:docMk/>
            <pc:sldMk cId="330402755" sldId="2146847159"/>
            <ac:spMk id="3" creationId="{6A420CB6-7B32-C04E-4ADA-41554D7960C9}"/>
          </ac:spMkLst>
        </pc:spChg>
        <pc:spChg chg="mod">
          <ac:chgData name="Maksim Rotar" userId="8b2649f8-c41a-4916-8e38-ef318e6f2079" providerId="ADAL" clId="{72A793C8-B880-4F06-B793-FF6DE582DC58}" dt="2025-03-15T06:30:35.246" v="1401" actId="113"/>
          <ac:spMkLst>
            <pc:docMk/>
            <pc:sldMk cId="330402755" sldId="2146847159"/>
            <ac:spMk id="5" creationId="{D6FFD2CB-EE5D-86DE-6BBD-53551922CF71}"/>
          </ac:spMkLst>
        </pc:spChg>
        <pc:spChg chg="add mod">
          <ac:chgData name="Maksim Rotar" userId="8b2649f8-c41a-4916-8e38-ef318e6f2079" providerId="ADAL" clId="{72A793C8-B880-4F06-B793-FF6DE582DC58}" dt="2025-03-15T09:03:58.864" v="2010" actId="14100"/>
          <ac:spMkLst>
            <pc:docMk/>
            <pc:sldMk cId="330402755" sldId="2146847159"/>
            <ac:spMk id="6" creationId="{312AEBB1-5DD7-44DC-C19E-101D5E1E925F}"/>
          </ac:spMkLst>
        </pc:spChg>
      </pc:sldChg>
      <pc:sldChg chg="addSp delSp modSp new del mod">
        <pc:chgData name="Maksim Rotar" userId="8b2649f8-c41a-4916-8e38-ef318e6f2079" providerId="ADAL" clId="{72A793C8-B880-4F06-B793-FF6DE582DC58}" dt="2025-03-15T08:52:41.625" v="1884" actId="47"/>
        <pc:sldMkLst>
          <pc:docMk/>
          <pc:sldMk cId="4257307280" sldId="2146847160"/>
        </pc:sldMkLst>
        <pc:spChg chg="del mod">
          <ac:chgData name="Maksim Rotar" userId="8b2649f8-c41a-4916-8e38-ef318e6f2079" providerId="ADAL" clId="{72A793C8-B880-4F06-B793-FF6DE582DC58}" dt="2025-03-15T08:52:34.951" v="1881" actId="21"/>
          <ac:spMkLst>
            <pc:docMk/>
            <pc:sldMk cId="4257307280" sldId="2146847160"/>
            <ac:spMk id="5" creationId="{6C800486-5493-4554-D942-9D1200DD5DD0}"/>
          </ac:spMkLst>
        </pc:spChg>
        <pc:spChg chg="add mod">
          <ac:chgData name="Maksim Rotar" userId="8b2649f8-c41a-4916-8e38-ef318e6f2079" providerId="ADAL" clId="{72A793C8-B880-4F06-B793-FF6DE582DC58}" dt="2025-03-15T08:52:34.951" v="1881" actId="21"/>
          <ac:spMkLst>
            <pc:docMk/>
            <pc:sldMk cId="4257307280" sldId="2146847160"/>
            <ac:spMk id="7" creationId="{6795F207-4D12-2136-5E29-015CD9D664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3/14/2025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blog/azureobservabilityblog/azure-monitor-network-security-perimeter---features-available-in-56-public-cloud/4388537" TargetMode="External"/><Relationship Id="rId1" Type="http://schemas.openxmlformats.org/officeDocument/2006/relationships/slideLayout" Target="../slideLayouts/slideLayout7.xml"/><Relationship Id="rId4" Type="http://schemas.openxmlformats.org/officeDocument/2006/relationships/hyperlink" Target="https://azure.microsoft.com/en-us/blog/microsoft-cost-management-updates-march-202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84299" TargetMode="External"/><Relationship Id="rId2" Type="http://schemas.openxmlformats.org/officeDocument/2006/relationships/hyperlink" Target="https://techcommunity.microsoft.com/blog/windows-itpro-blog/windows-app-to-replace-remote-desktop-app-for-windows/4390893"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blog/appsonazureblog/azure-platform-metrics-for-aks-control-plane-monitoring/4385770"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84131" TargetMode="External"/><Relationship Id="rId2" Type="http://schemas.openxmlformats.org/officeDocument/2006/relationships/hyperlink" Target="https://azure.microsoft.com/ru-ru/updates?id=484091"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 TargetMode="External"/><Relationship Id="rId2" Type="http://schemas.openxmlformats.org/officeDocument/2006/relationships/hyperlink" Target="https://azure.microsoft.com/ru-ru/updates?id=48410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484136" TargetMode="External"/><Relationship Id="rId2" Type="http://schemas.openxmlformats.org/officeDocument/2006/relationships/hyperlink" Target="https://azure.microsoft.com/ru-ru/updates?id=484080"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83284" TargetMode="External"/><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ru-ru/updates?id=48369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481982" TargetMode="External"/><Relationship Id="rId2" Type="http://schemas.openxmlformats.org/officeDocument/2006/relationships/hyperlink" Target="https://azure.microsoft.com/ru-ru/updates?id=481965"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ru-ru/updates?id=481996" TargetMode="External"/><Relationship Id="rId2" Type="http://schemas.openxmlformats.org/officeDocument/2006/relationships/hyperlink" Target="https://azure.microsoft.com/ru-ru/updates?id=48370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ru-ru/updates?id=481991" TargetMode="External"/><Relationship Id="rId2" Type="http://schemas.openxmlformats.org/officeDocument/2006/relationships/hyperlink" Target="https://techcommunity.microsoft.com/blog/adformysql/azure-database-for-mysql-triggers-for-azure-functions-public-preview/4374399"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evblogs.microsoft.com/cosmosdb/making-mongodb-workloads-affordable/" TargetMode="External"/><Relationship Id="rId2" Type="http://schemas.openxmlformats.org/officeDocument/2006/relationships/hyperlink" Target="https://devblogs.microsoft.com/cosmosdb/effortless-scaling-for-mongodb/" TargetMode="Externa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hyperlink" Target="https://techcommunity.microsoft.com/blog/sqlserver/announcing-the-release-of-ssms-21-preview-5/4391992" TargetMode="External"/><Relationship Id="rId2" Type="http://schemas.openxmlformats.org/officeDocument/2006/relationships/hyperlink" Target="https://techcommunity.microsoft.com/blog/azuresqlblog/the-microsoft-build-sql-project-sdk-is-now-generally-available/4392063"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ru-ru/updates?id=484696" TargetMode="External"/><Relationship Id="rId2" Type="http://schemas.openxmlformats.org/officeDocument/2006/relationships/hyperlink" Target="https://devblogs.microsoft.com/devops/march-patches-for-azure-devops-server-3/"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79730" TargetMode="External"/><Relationship Id="rId2" Type="http://schemas.openxmlformats.org/officeDocument/2006/relationships/hyperlink" Target="https://azure.microsoft.com/ru-ru/updates?id=484274"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Introducing%20Microsoft%20Entra%20Health%20alert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finopsblog/what%E2%80%99s-new-in-finops-toolkit-0-8-%E2%80%93-february-2025/4391573"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82409" TargetMode="External"/><Relationship Id="rId2" Type="http://schemas.openxmlformats.org/officeDocument/2006/relationships/hyperlink" Target="https://techcommunity.microsoft.com/blog/adforpostgresql/boost-your-postgres-server-on-azure-with-enhanced-azure-advisor-performance-reco/437008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483687" TargetMode="External"/><Relationship Id="rId2" Type="http://schemas.openxmlformats.org/officeDocument/2006/relationships/hyperlink" Target="https://techcommunity.microsoft.com/blog/azuresqlblog/seamless-end-to-end-sql-server-migration-to-azure-with-azure-arc/4391627"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155</a:t>
            </a:r>
            <a:endParaRPr lang="en-US" sz="5400" dirty="0"/>
          </a:p>
        </p:txBody>
      </p:sp>
      <p:sp>
        <p:nvSpPr>
          <p:cNvPr id="4" name="Text Placeholder 3"/>
          <p:cNvSpPr>
            <a:spLocks noGrp="1"/>
          </p:cNvSpPr>
          <p:nvPr>
            <p:ph type="body" sz="quarter" idx="11"/>
          </p:nvPr>
        </p:nvSpPr>
        <p:spPr/>
        <p:txBody>
          <a:bodyPr/>
          <a:lstStyle/>
          <a:p>
            <a:r>
              <a:rPr lang="en-US" spc="300" dirty="0"/>
              <a:t>March 17,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a:xfrm>
            <a:off x="342900" y="855081"/>
            <a:ext cx="3955312" cy="1913520"/>
          </a:xfrm>
        </p:spPr>
        <p:txBody>
          <a:bodyPr/>
          <a:lstStyle/>
          <a:p>
            <a:pPr algn="just"/>
            <a:r>
              <a:rPr lang="en-US" dirty="0">
                <a:hlinkClick r:id="rId2"/>
              </a:rPr>
              <a:t>Azure Monitor Network Security Perimeter - Features available in 56 Public Cloud Regions</a:t>
            </a:r>
            <a:endParaRPr lang="en-US" dirty="0"/>
          </a:p>
          <a:p>
            <a:pPr algn="just"/>
            <a:r>
              <a:rPr lang="en-US" dirty="0"/>
              <a:t>MS announced the expansion of </a:t>
            </a:r>
            <a:r>
              <a:rPr lang="en-US" b="1" dirty="0"/>
              <a:t>Network Security Perimeter</a:t>
            </a:r>
            <a:r>
              <a:rPr lang="en-US" dirty="0"/>
              <a:t> features in Azure Monitor services from 6 to 56 Azure regions. </a:t>
            </a:r>
          </a:p>
          <a:p>
            <a:pPr algn="just"/>
            <a:r>
              <a:rPr lang="en-US" dirty="0"/>
              <a:t> The </a:t>
            </a:r>
            <a:r>
              <a:rPr lang="en-US" b="1" dirty="0"/>
              <a:t>Network Security Perimeter (NSP) </a:t>
            </a:r>
            <a:r>
              <a:rPr lang="en-US" dirty="0"/>
              <a:t>provides several key benefits for securing and managing Azure PaaS resources:</a:t>
            </a:r>
          </a:p>
          <a:p>
            <a:pPr marL="171450" indent="-171450" algn="just">
              <a:buFont typeface="Arial" panose="020B0604020202020204" pitchFamily="34" charset="0"/>
              <a:buChar char="•"/>
            </a:pPr>
            <a:r>
              <a:rPr lang="en-US" dirty="0"/>
              <a:t>Enhances security</a:t>
            </a:r>
          </a:p>
          <a:p>
            <a:pPr marL="171450" indent="-171450" algn="just">
              <a:buFont typeface="Arial" panose="020B0604020202020204" pitchFamily="34" charset="0"/>
              <a:buChar char="•"/>
            </a:pPr>
            <a:r>
              <a:rPr lang="en-US" dirty="0"/>
              <a:t>Centralized management</a:t>
            </a:r>
          </a:p>
          <a:p>
            <a:pPr marL="171450" indent="-171450" algn="just">
              <a:buFont typeface="Arial" panose="020B0604020202020204" pitchFamily="34" charset="0"/>
              <a:buChar char="•"/>
            </a:pPr>
            <a:r>
              <a:rPr lang="en-US" dirty="0"/>
              <a:t>Granular access control</a:t>
            </a:r>
          </a:p>
        </p:txBody>
      </p:sp>
      <p:pic>
        <p:nvPicPr>
          <p:cNvPr id="5" name="Picture 4">
            <a:extLst>
              <a:ext uri="{FF2B5EF4-FFF2-40B4-BE49-F238E27FC236}">
                <a16:creationId xmlns:a16="http://schemas.microsoft.com/office/drawing/2014/main" id="{7262D67C-46C6-935E-E9D7-5EA219441C71}"/>
              </a:ext>
            </a:extLst>
          </p:cNvPr>
          <p:cNvPicPr>
            <a:picLocks noChangeAspect="1"/>
          </p:cNvPicPr>
          <p:nvPr/>
        </p:nvPicPr>
        <p:blipFill>
          <a:blip r:embed="rId3"/>
          <a:stretch>
            <a:fillRect/>
          </a:stretch>
        </p:blipFill>
        <p:spPr>
          <a:xfrm>
            <a:off x="425081" y="2768601"/>
            <a:ext cx="3790950" cy="1350853"/>
          </a:xfrm>
          <a:prstGeom prst="rect">
            <a:avLst/>
          </a:prstGeom>
        </p:spPr>
      </p:pic>
      <p:sp>
        <p:nvSpPr>
          <p:cNvPr id="6" name="Text Placeholder 4">
            <a:extLst>
              <a:ext uri="{FF2B5EF4-FFF2-40B4-BE49-F238E27FC236}">
                <a16:creationId xmlns:a16="http://schemas.microsoft.com/office/drawing/2014/main" id="{6C800486-5493-4554-D942-9D1200DD5DD0}"/>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Microsoft Cost Management updates</a:t>
            </a:r>
            <a:endParaRPr lang="ru-RU" dirty="0"/>
          </a:p>
          <a:p>
            <a:pPr marL="171450" indent="-171450" algn="just">
              <a:buFont typeface="Arial" panose="020B0604020202020204" pitchFamily="34" charset="0"/>
              <a:buChar char="•"/>
            </a:pPr>
            <a:r>
              <a:rPr lang="en-US" dirty="0"/>
              <a:t>Optimizing </a:t>
            </a:r>
            <a:r>
              <a:rPr lang="en-US" b="1" dirty="0"/>
              <a:t>AKS (Azure Kubernetes Service) </a:t>
            </a:r>
            <a:r>
              <a:rPr lang="en-US" dirty="0"/>
              <a:t>costs</a:t>
            </a:r>
            <a:endParaRPr lang="ru-RU" dirty="0"/>
          </a:p>
          <a:p>
            <a:pPr marL="514350" lvl="1" indent="-171450" algn="just">
              <a:buFont typeface="Arial" panose="020B0604020202020204" pitchFamily="34" charset="0"/>
              <a:buChar char="•"/>
            </a:pPr>
            <a:r>
              <a:rPr lang="en-US" sz="1000" dirty="0">
                <a:latin typeface="+mj-lt"/>
              </a:rPr>
              <a:t>Asset's view showing Idle costs per asset</a:t>
            </a:r>
            <a:endParaRPr lang="ru-RU" sz="1000" dirty="0">
              <a:latin typeface="+mj-lt"/>
            </a:endParaRPr>
          </a:p>
          <a:p>
            <a:pPr marL="514350" lvl="1" indent="-171450" algn="just">
              <a:buFont typeface="Arial" panose="020B0604020202020204" pitchFamily="34" charset="0"/>
              <a:buChar char="•"/>
            </a:pPr>
            <a:r>
              <a:rPr lang="en-US" sz="1000" dirty="0">
                <a:latin typeface="+mj-lt"/>
              </a:rPr>
              <a:t>Namespace's view showing Idle charges for the cluster</a:t>
            </a:r>
            <a:endParaRPr lang="ru-RU" sz="1000" dirty="0">
              <a:latin typeface="+mj-lt"/>
            </a:endParaRPr>
          </a:p>
          <a:p>
            <a:pPr marL="171450" indent="-171450" algn="just">
              <a:buFont typeface="Arial" panose="020B0604020202020204" pitchFamily="34" charset="0"/>
              <a:buChar char="•"/>
            </a:pPr>
            <a:r>
              <a:rPr lang="en-US" b="1" dirty="0"/>
              <a:t>AWS (Azure Web Services) connector deprecation</a:t>
            </a:r>
            <a:endParaRPr lang="ru-RU" b="1" dirty="0"/>
          </a:p>
          <a:p>
            <a:pPr algn="just"/>
            <a:r>
              <a:rPr lang="en-US" dirty="0"/>
              <a:t>The Connector for AWS, once built to consolidate Microsoft Azure and AWS cloud cost data in Microsoft Cost Management, will be retired on March 31st, 2025.</a:t>
            </a:r>
            <a:endParaRPr lang="ru-RU" dirty="0"/>
          </a:p>
          <a:p>
            <a:pPr marL="171450" indent="-171450" algn="just">
              <a:buFont typeface="Arial" panose="020B0604020202020204" pitchFamily="34" charset="0"/>
              <a:buChar char="•"/>
            </a:pPr>
            <a:r>
              <a:rPr lang="en-US" b="1" dirty="0"/>
              <a:t>Microsoft Azure OpenAI Service Provisioned Reservations</a:t>
            </a:r>
            <a:endParaRPr lang="ru-RU" b="1" dirty="0"/>
          </a:p>
          <a:p>
            <a:pPr algn="just"/>
            <a:r>
              <a:rPr lang="en-US" dirty="0"/>
              <a:t>Azure OpenAI Service provisioned throughput by committing to a reservation for your provisioned throughput units (PTUs) usage for a duration of one month or one year.</a:t>
            </a:r>
          </a:p>
        </p:txBody>
      </p:sp>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269120"/>
          </a:xfrm>
        </p:spPr>
        <p:txBody>
          <a:bodyPr/>
          <a:lstStyle/>
          <a:p>
            <a:pPr algn="just"/>
            <a:r>
              <a:rPr lang="en-US" sz="1000" dirty="0">
                <a:hlinkClick r:id="rId2"/>
              </a:rPr>
              <a:t>Windows App to replace Remote Desktop app for Windows</a:t>
            </a:r>
            <a:endParaRPr lang="en-US" sz="1000" dirty="0"/>
          </a:p>
          <a:p>
            <a:pPr algn="just"/>
            <a:r>
              <a:rPr lang="en-US" sz="1000" dirty="0"/>
              <a:t>Starting May 27, 2025, the </a:t>
            </a:r>
            <a:r>
              <a:rPr lang="en-US" sz="1000" b="1" dirty="0"/>
              <a:t>Remote Desktop app for Windows </a:t>
            </a:r>
            <a:r>
              <a:rPr lang="en-US" sz="1000" dirty="0"/>
              <a:t>from the Microsoft Store will no longer be supported or available for download and installation. Users must transition to </a:t>
            </a:r>
            <a:r>
              <a:rPr lang="en-US" sz="1000" b="1" dirty="0"/>
              <a:t>Windows App </a:t>
            </a:r>
            <a:r>
              <a:rPr lang="en-US" sz="1000" dirty="0"/>
              <a:t>to ensure continued access to Windows 365, Azure Virtual Desktop, and Microsoft Dev Box.</a:t>
            </a:r>
          </a:p>
          <a:p>
            <a:pPr algn="just"/>
            <a:r>
              <a:rPr lang="en-US" sz="1000" b="1" dirty="0"/>
              <a:t>Windows App </a:t>
            </a:r>
            <a:r>
              <a:rPr lang="en-US" sz="1000" dirty="0"/>
              <a:t>provides several improvements over the Remote Desktop app for Windows, including:</a:t>
            </a:r>
          </a:p>
          <a:p>
            <a:pPr marL="171450" indent="-171450" algn="just">
              <a:buFont typeface="Arial" panose="020B0604020202020204" pitchFamily="34" charset="0"/>
              <a:buChar char="•"/>
            </a:pPr>
            <a:r>
              <a:rPr lang="en-US" sz="1000" dirty="0"/>
              <a:t>Unified access to multiple Windows services, including Cloud PCs and virtual desktops from a single, streamlined interface.</a:t>
            </a:r>
          </a:p>
          <a:p>
            <a:pPr marL="171450" indent="-171450" algn="just">
              <a:buFont typeface="Arial" panose="020B0604020202020204" pitchFamily="34" charset="0"/>
              <a:buChar char="•"/>
            </a:pPr>
            <a:r>
              <a:rPr lang="en-US" sz="1000" dirty="0"/>
              <a:t>Customizable home screens, multimonitor support, and dynamic display resolutions.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102865"/>
          </a:xfrm>
        </p:spPr>
        <p:txBody>
          <a:bodyPr/>
          <a:lstStyle/>
          <a:p>
            <a:r>
              <a:rPr lang="en-US" dirty="0">
                <a:hlinkClick r:id="rId3"/>
              </a:rPr>
              <a:t>Generally Available: Azure Container Apps in Australia SE, France South, Japan West and Spain Central</a:t>
            </a:r>
            <a:endParaRPr lang="en-US" dirty="0"/>
          </a:p>
          <a:p>
            <a:pPr algn="just"/>
            <a:r>
              <a:rPr lang="en-US" dirty="0"/>
              <a:t>Azure Containers Apps is now generally available in four additional regions: </a:t>
            </a:r>
            <a:r>
              <a:rPr lang="en-US" b="1" dirty="0"/>
              <a:t>Australia Southeast, France South, Japan West, and Spain Central (Availability Zone Enabled.)  </a:t>
            </a:r>
          </a:p>
          <a:p>
            <a:pPr algn="just"/>
            <a:r>
              <a:rPr lang="en-US" dirty="0"/>
              <a:t>Azure Container Apps is a fully managed serverless container service which offers a platform for application developers who want to run microservices, APIs, and more using containers without managing infrastructure.  </a:t>
            </a:r>
          </a:p>
          <a:p>
            <a:pPr algn="just"/>
            <a:r>
              <a:rPr lang="en-US" dirty="0"/>
              <a:t>Container Apps is built on a foundation of powerful open-source technology. Behind the scenes, every container app runs using the Kubernetes API, with </a:t>
            </a:r>
            <a:r>
              <a:rPr lang="en-US" b="1" dirty="0"/>
              <a:t>KEDA</a:t>
            </a:r>
            <a:r>
              <a:rPr lang="en-US" dirty="0"/>
              <a:t>, </a:t>
            </a:r>
            <a:r>
              <a:rPr lang="en-US" b="1" dirty="0" err="1"/>
              <a:t>Dapr</a:t>
            </a:r>
            <a:r>
              <a:rPr lang="en-US" dirty="0"/>
              <a:t>, and </a:t>
            </a:r>
            <a:r>
              <a:rPr lang="en-US" b="1" dirty="0"/>
              <a:t>Envoy</a:t>
            </a:r>
            <a:r>
              <a:rPr lang="en-US" dirty="0"/>
              <a:t> baked in. </a:t>
            </a:r>
          </a:p>
        </p:txBody>
      </p:sp>
      <p:pic>
        <p:nvPicPr>
          <p:cNvPr id="1026" name="Picture 2" descr="Примеры сценариев использования для Azure Container Apps.">
            <a:extLst>
              <a:ext uri="{FF2B5EF4-FFF2-40B4-BE49-F238E27FC236}">
                <a16:creationId xmlns:a16="http://schemas.microsoft.com/office/drawing/2014/main" id="{C019ACB1-0644-9E2A-71DC-A25E32CE4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09" y="2895374"/>
            <a:ext cx="3619500" cy="20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61486" y="862007"/>
            <a:ext cx="4365038" cy="433393"/>
          </a:xfrm>
        </p:spPr>
        <p:txBody>
          <a:bodyPr/>
          <a:lstStyle/>
          <a:p>
            <a:r>
              <a:rPr lang="en-US" sz="1000" dirty="0"/>
              <a:t>The following platform metrics are now available for your AKS clusters:</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a:xfrm>
            <a:off x="370610" y="349827"/>
            <a:ext cx="8455914" cy="342900"/>
          </a:xfrm>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a:xfrm>
            <a:off x="370610" y="180547"/>
            <a:ext cx="2708910" cy="169280"/>
          </a:xfrm>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70610" y="862007"/>
            <a:ext cx="3955312" cy="1860411"/>
          </a:xfrm>
        </p:spPr>
        <p:txBody>
          <a:bodyPr/>
          <a:lstStyle/>
          <a:p>
            <a:pPr algn="just"/>
            <a:r>
              <a:rPr lang="en-US" dirty="0">
                <a:hlinkClick r:id="rId2"/>
              </a:rPr>
              <a:t>Azure Platform Metrics for AKS Control Plane Monitoring</a:t>
            </a:r>
            <a:endParaRPr lang="en-US" dirty="0"/>
          </a:p>
          <a:p>
            <a:pPr algn="just"/>
            <a:r>
              <a:rPr lang="en-US" dirty="0"/>
              <a:t>Azure Kubernetes Service (AKS) now offers free </a:t>
            </a:r>
            <a:r>
              <a:rPr lang="en-US" b="1" dirty="0"/>
              <a:t>platform metrics for monitoring control plane components</a:t>
            </a:r>
            <a:r>
              <a:rPr lang="en-US" dirty="0"/>
              <a:t>. This enhancement provides essential insights into the </a:t>
            </a:r>
            <a:r>
              <a:rPr lang="en-US" b="1" dirty="0"/>
              <a:t>availability</a:t>
            </a:r>
            <a:r>
              <a:rPr lang="en-US" dirty="0"/>
              <a:t> and </a:t>
            </a:r>
            <a:r>
              <a:rPr lang="en-US" b="1" dirty="0"/>
              <a:t>performance</a:t>
            </a:r>
            <a:r>
              <a:rPr lang="en-US" dirty="0"/>
              <a:t> of managed control plane components, such as the API server and </a:t>
            </a:r>
            <a:r>
              <a:rPr lang="en-US" dirty="0" err="1"/>
              <a:t>etcd</a:t>
            </a:r>
            <a:r>
              <a:rPr lang="en-US" dirty="0"/>
              <a:t>.</a:t>
            </a:r>
          </a:p>
          <a:p>
            <a:pPr algn="just"/>
            <a:r>
              <a:rPr lang="en-US" dirty="0"/>
              <a:t>Previously, detailed control plane metrics were only available through the paid </a:t>
            </a:r>
            <a:r>
              <a:rPr lang="en-US" b="1" dirty="0"/>
              <a:t>Azure Managed Prometheus feature</a:t>
            </a:r>
            <a:r>
              <a:rPr lang="en-US" dirty="0"/>
              <a:t>. Now, these metrics are automatically collected for free for all AKS clusters and are available for creating metric alerts. This democratizes access to critical monitoring data and helps all AKS users maintain more reliable Kubernetes environment</a:t>
            </a:r>
          </a:p>
        </p:txBody>
      </p:sp>
      <p:graphicFrame>
        <p:nvGraphicFramePr>
          <p:cNvPr id="2" name="Table 1">
            <a:extLst>
              <a:ext uri="{FF2B5EF4-FFF2-40B4-BE49-F238E27FC236}">
                <a16:creationId xmlns:a16="http://schemas.microsoft.com/office/drawing/2014/main" id="{2EBBD1B0-DC94-07D8-3F95-D6A53B3DCE0A}"/>
              </a:ext>
            </a:extLst>
          </p:cNvPr>
          <p:cNvGraphicFramePr>
            <a:graphicFrameLocks noGrp="1"/>
          </p:cNvGraphicFramePr>
          <p:nvPr>
            <p:extLst>
              <p:ext uri="{D42A27DB-BD31-4B8C-83A1-F6EECF244321}">
                <p14:modId xmlns:p14="http://schemas.microsoft.com/office/powerpoint/2010/main" val="3856053521"/>
              </p:ext>
            </p:extLst>
          </p:nvPr>
        </p:nvGraphicFramePr>
        <p:xfrm>
          <a:off x="4461485" y="1078703"/>
          <a:ext cx="4365039" cy="3596147"/>
        </p:xfrm>
        <a:graphic>
          <a:graphicData uri="http://schemas.openxmlformats.org/drawingml/2006/table">
            <a:tbl>
              <a:tblPr/>
              <a:tblGrid>
                <a:gridCol w="1455013">
                  <a:extLst>
                    <a:ext uri="{9D8B030D-6E8A-4147-A177-3AD203B41FA5}">
                      <a16:colId xmlns:a16="http://schemas.microsoft.com/office/drawing/2014/main" val="3457476693"/>
                    </a:ext>
                  </a:extLst>
                </a:gridCol>
                <a:gridCol w="1455013">
                  <a:extLst>
                    <a:ext uri="{9D8B030D-6E8A-4147-A177-3AD203B41FA5}">
                      <a16:colId xmlns:a16="http://schemas.microsoft.com/office/drawing/2014/main" val="2265506861"/>
                    </a:ext>
                  </a:extLst>
                </a:gridCol>
                <a:gridCol w="1455013">
                  <a:extLst>
                    <a:ext uri="{9D8B030D-6E8A-4147-A177-3AD203B41FA5}">
                      <a16:colId xmlns:a16="http://schemas.microsoft.com/office/drawing/2014/main" val="394464631"/>
                    </a:ext>
                  </a:extLst>
                </a:gridCol>
              </a:tblGrid>
              <a:tr h="239617">
                <a:tc>
                  <a:txBody>
                    <a:bodyPr/>
                    <a:lstStyle/>
                    <a:p>
                      <a:pPr algn="l"/>
                      <a:r>
                        <a:rPr lang="en-US" sz="800">
                          <a:effectLst/>
                        </a:rPr>
                        <a:t>Name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rPr>
                        <a:t>Display Name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US" sz="800">
                          <a:effectLst/>
                        </a:rPr>
                        <a:t>Description</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19573121"/>
                  </a:ext>
                </a:extLst>
              </a:tr>
              <a:tr h="737720">
                <a:tc>
                  <a:txBody>
                    <a:bodyPr/>
                    <a:lstStyle/>
                    <a:p>
                      <a:r>
                        <a:rPr lang="en-US" sz="800" dirty="0" err="1">
                          <a:effectLst/>
                        </a:rPr>
                        <a:t>apiserver_memory_usage_percentage</a:t>
                      </a:r>
                      <a:endParaRPr lang="en-US" sz="800" dirty="0">
                        <a:effectLst/>
                      </a:endParaRP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dirty="0">
                          <a:effectLst/>
                        </a:rPr>
                        <a:t>API Server (PREVIEW) Memory Usage 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a:effectLst/>
                        </a:rPr>
                        <a:t>Maximum memory percentage (based off current limit) used by API server pod across instances</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46655806"/>
                  </a:ext>
                </a:extLst>
              </a:tr>
              <a:tr h="737720">
                <a:tc>
                  <a:txBody>
                    <a:bodyPr/>
                    <a:lstStyle/>
                    <a:p>
                      <a:r>
                        <a:rPr lang="en-US" sz="800">
                          <a:effectLst/>
                        </a:rPr>
                        <a:t>apiserver_cpu_usage_percentage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a:effectLst/>
                        </a:rPr>
                        <a:t>API Server (PREVIEW) CPU Usage 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dirty="0">
                          <a:effectLst/>
                        </a:rPr>
                        <a:t>Maximum CPU percentage (based off current limit) used by API server pod across instances</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57417260"/>
                  </a:ext>
                </a:extLst>
              </a:tr>
              <a:tr h="737720">
                <a:tc>
                  <a:txBody>
                    <a:bodyPr/>
                    <a:lstStyle/>
                    <a:p>
                      <a:r>
                        <a:rPr lang="en-US" sz="800">
                          <a:effectLst/>
                        </a:rPr>
                        <a:t>etcd_memory_usage_percentage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dirty="0">
                          <a:effectLst/>
                        </a:rPr>
                        <a:t>ETCD (PREVIEW) Memory Usage 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a:effectLst/>
                        </a:rPr>
                        <a:t>Maximum memory percentage (based off current limit) used by ETCD pod across instances</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3981055"/>
                  </a:ext>
                </a:extLst>
              </a:tr>
              <a:tr h="571685">
                <a:tc>
                  <a:txBody>
                    <a:bodyPr/>
                    <a:lstStyle/>
                    <a:p>
                      <a:r>
                        <a:rPr lang="en-US" sz="800">
                          <a:effectLst/>
                        </a:rPr>
                        <a:t>etcd_cpu_usage_percentage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a:effectLst/>
                        </a:rPr>
                        <a:t>ETCD (PREVIEW) CPU Usage 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dirty="0">
                          <a:effectLst/>
                        </a:rPr>
                        <a:t>Maximum ETCD percentage (based off current limit) used by ETCD pod across instances</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39817421"/>
                  </a:ext>
                </a:extLst>
              </a:tr>
              <a:tr h="571685">
                <a:tc>
                  <a:txBody>
                    <a:bodyPr/>
                    <a:lstStyle/>
                    <a:p>
                      <a:r>
                        <a:rPr lang="en-US" sz="800">
                          <a:effectLst/>
                        </a:rPr>
                        <a:t>etcd_database_usage_percentage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a:effectLst/>
                        </a:rPr>
                        <a:t>ETCD (PREVIEW) Database Usage Percentage</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800" dirty="0">
                          <a:effectLst/>
                        </a:rPr>
                        <a:t>Maximum utilization of the ETCD database across instances</a:t>
                      </a:r>
                    </a:p>
                  </a:txBody>
                  <a:tcPr marL="81048" marR="81048" marT="40524" marB="405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52749299"/>
                  </a:ext>
                </a:extLst>
              </a:tr>
            </a:tbl>
          </a:graphicData>
        </a:graphic>
      </p:graphicFrame>
      <p:pic>
        <p:nvPicPr>
          <p:cNvPr id="2050" name="Picture 2">
            <a:extLst>
              <a:ext uri="{FF2B5EF4-FFF2-40B4-BE49-F238E27FC236}">
                <a16:creationId xmlns:a16="http://schemas.microsoft.com/office/drawing/2014/main" id="{9FC60C28-96CB-E3BF-2743-66DD424DF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62" y="2805108"/>
            <a:ext cx="3463208" cy="215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1"/>
            <a:ext cx="4365038" cy="1716670"/>
          </a:xfrm>
        </p:spPr>
        <p:txBody>
          <a:bodyPr/>
          <a:lstStyle/>
          <a:p>
            <a:pPr algn="just"/>
            <a:r>
              <a:rPr lang="en-US" sz="1000" dirty="0">
                <a:hlinkClick r:id="rId2"/>
              </a:rPr>
              <a:t>Generally Available: Message of the Day supports in AKS</a:t>
            </a:r>
            <a:endParaRPr lang="en-US" sz="1000" dirty="0"/>
          </a:p>
          <a:p>
            <a:pPr algn="just"/>
            <a:r>
              <a:rPr lang="en-US" sz="1000" b="1" dirty="0"/>
              <a:t>Message of the day </a:t>
            </a:r>
            <a:r>
              <a:rPr lang="en-US" sz="1000" dirty="0"/>
              <a:t>(MOTD) is now generally available on AKS. It is possible to pass the </a:t>
            </a:r>
            <a:r>
              <a:rPr lang="en-US" sz="1000" b="1" dirty="0"/>
              <a:t>--message-of-the-day </a:t>
            </a:r>
            <a:r>
              <a:rPr lang="en-US" sz="1000" dirty="0"/>
              <a:t>flag with </a:t>
            </a:r>
            <a:r>
              <a:rPr lang="en-US" sz="1000" b="1" dirty="0"/>
              <a:t>the location of the file to replace the Message of the Day on Linux </a:t>
            </a:r>
            <a:r>
              <a:rPr lang="en-US" sz="1000" dirty="0"/>
              <a:t>nodes at cluster creation or node pool creation. This is often used in combination with Federal Information Process Standard (FIPS)  enabled node pools. </a:t>
            </a:r>
          </a:p>
          <a:p>
            <a:pPr algn="just"/>
            <a:r>
              <a:rPr lang="en-US" sz="1000" dirty="0"/>
              <a:t>The message of the day can be used to communicate information to end users, the contents of /</a:t>
            </a:r>
            <a:r>
              <a:rPr lang="en-US" sz="1000" dirty="0" err="1"/>
              <a:t>etc</a:t>
            </a:r>
            <a:r>
              <a:rPr lang="en-US" sz="1000" dirty="0"/>
              <a:t>/</a:t>
            </a:r>
            <a:r>
              <a:rPr lang="en-US" sz="1000" dirty="0" err="1"/>
              <a:t>motd</a:t>
            </a:r>
            <a:r>
              <a:rPr lang="en-US" sz="1000" dirty="0"/>
              <a:t> are displayed after a successful login but just before it executes the login shell.</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322970"/>
          </a:xfrm>
        </p:spPr>
        <p:txBody>
          <a:bodyPr/>
          <a:lstStyle/>
          <a:p>
            <a:pPr algn="just"/>
            <a:r>
              <a:rPr lang="en-US" dirty="0">
                <a:hlinkClick r:id="rId3"/>
              </a:rPr>
              <a:t>Generally Available: Node Auto-Repair Kubernetes  Events in </a:t>
            </a:r>
            <a:r>
              <a:rPr lang="en-US" dirty="0"/>
              <a:t>AKS</a:t>
            </a:r>
          </a:p>
          <a:p>
            <a:pPr algn="just"/>
            <a:r>
              <a:rPr lang="en-US" dirty="0"/>
              <a:t>It is now possible to monitor node auto-repair using the new </a:t>
            </a:r>
            <a:r>
              <a:rPr lang="en-US" b="1" dirty="0"/>
              <a:t>Kubernetes events</a:t>
            </a:r>
            <a:r>
              <a:rPr lang="en-US" dirty="0"/>
              <a:t>, which will notify whenever node </a:t>
            </a:r>
            <a:r>
              <a:rPr lang="en-US" b="1" dirty="0"/>
              <a:t>auto-repair initiates and finishes repair actions in cluster</a:t>
            </a:r>
            <a:r>
              <a:rPr lang="en-US" dirty="0"/>
              <a:t>. Node auto-repair is a built-in process which automatically detects unhealthy nodes and attempts to repair them through reboot, reimage, and redeploy actions. It is possible to create alerts on the new events and be notified if there are any errors with the process. </a:t>
            </a:r>
          </a:p>
        </p:txBody>
      </p:sp>
      <p:pic>
        <p:nvPicPr>
          <p:cNvPr id="3" name="Picture 2">
            <a:extLst>
              <a:ext uri="{FF2B5EF4-FFF2-40B4-BE49-F238E27FC236}">
                <a16:creationId xmlns:a16="http://schemas.microsoft.com/office/drawing/2014/main" id="{BB822F6A-6E3D-E8C6-C71C-7DB94CEADAA9}"/>
              </a:ext>
            </a:extLst>
          </p:cNvPr>
          <p:cNvPicPr>
            <a:picLocks noChangeAspect="1"/>
          </p:cNvPicPr>
          <p:nvPr/>
        </p:nvPicPr>
        <p:blipFill>
          <a:blip r:embed="rId4"/>
          <a:stretch>
            <a:fillRect/>
          </a:stretch>
        </p:blipFill>
        <p:spPr>
          <a:xfrm>
            <a:off x="567587" y="2178051"/>
            <a:ext cx="3730625" cy="2254250"/>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1"/>
            <a:ext cx="3955312" cy="1411870"/>
          </a:xfrm>
        </p:spPr>
        <p:txBody>
          <a:bodyPr/>
          <a:lstStyle/>
          <a:p>
            <a:pPr algn="just"/>
            <a:r>
              <a:rPr lang="en-US" dirty="0">
                <a:hlinkClick r:id="rId2"/>
              </a:rPr>
              <a:t>Generally Available: Default Ephemeral OS Disk Sizing in AKS</a:t>
            </a:r>
            <a:endParaRPr lang="en-US" dirty="0"/>
          </a:p>
          <a:p>
            <a:pPr algn="just"/>
            <a:r>
              <a:rPr lang="en-US" dirty="0"/>
              <a:t>If you select a VM SKU that supports </a:t>
            </a:r>
            <a:r>
              <a:rPr lang="en-US" b="1" dirty="0"/>
              <a:t>Ephemeral OS disks but don't specify </a:t>
            </a:r>
            <a:r>
              <a:rPr lang="en-US" dirty="0"/>
              <a:t>an OS disk size, AKS by default provisions </a:t>
            </a:r>
            <a:r>
              <a:rPr lang="en-US" b="1" dirty="0"/>
              <a:t>an Ephemeral OS </a:t>
            </a:r>
            <a:r>
              <a:rPr lang="en-US" dirty="0"/>
              <a:t>disk with a size that scales according to </a:t>
            </a:r>
            <a:r>
              <a:rPr lang="en-US" b="1" dirty="0"/>
              <a:t>the total temp storage </a:t>
            </a:r>
            <a:r>
              <a:rPr lang="en-US" dirty="0"/>
              <a:t>of the VM SKU so long as the temp is at least 128GiB. </a:t>
            </a:r>
          </a:p>
          <a:p>
            <a:pPr algn="just"/>
            <a:r>
              <a:rPr lang="en-US" dirty="0"/>
              <a:t>If you want to use the temp storage of the VM SKU, you need to specify the </a:t>
            </a:r>
            <a:r>
              <a:rPr lang="en-US" b="1" dirty="0"/>
              <a:t>OS disk size during deployment</a:t>
            </a:r>
            <a:r>
              <a:rPr lang="en-US" dirty="0"/>
              <a:t>, otherwise it’s consumed by default. </a:t>
            </a:r>
          </a:p>
        </p:txBody>
      </p:sp>
      <p:sp>
        <p:nvSpPr>
          <p:cNvPr id="3" name="Text Placeholder 2">
            <a:extLst>
              <a:ext uri="{FF2B5EF4-FFF2-40B4-BE49-F238E27FC236}">
                <a16:creationId xmlns:a16="http://schemas.microsoft.com/office/drawing/2014/main" id="{F3A2F647-9316-6B46-08C9-C99CF1A3DC22}"/>
              </a:ext>
            </a:extLst>
          </p:cNvPr>
          <p:cNvSpPr>
            <a:spLocks noGrp="1"/>
          </p:cNvSpPr>
          <p:nvPr>
            <p:ph type="body" sz="quarter" idx="10"/>
          </p:nvPr>
        </p:nvSpPr>
        <p:spPr/>
        <p:txBody>
          <a:bodyPr/>
          <a:lstStyle/>
          <a:p>
            <a:pPr algn="just"/>
            <a:r>
              <a:rPr lang="en-US" sz="1000" dirty="0">
                <a:hlinkClick r:id="rId3"/>
              </a:rPr>
              <a:t>Retirement: GPU image (Preview) in AKS</a:t>
            </a:r>
            <a:endParaRPr lang="en-US" sz="1000" dirty="0"/>
          </a:p>
          <a:p>
            <a:pPr algn="just"/>
            <a:r>
              <a:rPr lang="en-US" sz="1000" dirty="0"/>
              <a:t>On January 10, 2025, the </a:t>
            </a:r>
            <a:r>
              <a:rPr lang="en-US" sz="1000" b="1" dirty="0"/>
              <a:t>AKS GPU Image (preview) retired</a:t>
            </a:r>
            <a:r>
              <a:rPr lang="en-US" sz="1000" dirty="0"/>
              <a:t>. New node pool creations with the </a:t>
            </a:r>
            <a:r>
              <a:rPr lang="en-US" sz="1000" b="1" dirty="0"/>
              <a:t>GPU image (preview) are now blocked</a:t>
            </a:r>
            <a:r>
              <a:rPr lang="en-US" sz="1000" dirty="0"/>
              <a:t>. Existing node pools using the GPU Image (preview) are now unsupported. </a:t>
            </a:r>
          </a:p>
          <a:p>
            <a:pPr algn="just"/>
            <a:r>
              <a:rPr lang="en-US" sz="1000" dirty="0"/>
              <a:t>Required Action</a:t>
            </a:r>
          </a:p>
          <a:p>
            <a:pPr marL="171450" indent="-171450" algn="just">
              <a:buFont typeface="Arial" panose="020B0604020202020204" pitchFamily="34" charset="0"/>
              <a:buChar char="•"/>
            </a:pPr>
            <a:r>
              <a:rPr lang="en-US" sz="1000" dirty="0"/>
              <a:t>Migrate existing AKS workloads from GPU VHD-enabled node pools to </a:t>
            </a:r>
            <a:r>
              <a:rPr lang="en-US" sz="1000" b="1" dirty="0"/>
              <a:t>GPU-enabled node pools </a:t>
            </a:r>
            <a:r>
              <a:rPr lang="en-US" sz="1000" dirty="0"/>
              <a:t>created using the supported alternative solutions.</a:t>
            </a:r>
          </a:p>
          <a:p>
            <a:pPr algn="just"/>
            <a:r>
              <a:rPr lang="en-US" sz="1000" dirty="0"/>
              <a:t>Alternative solutions include: </a:t>
            </a:r>
          </a:p>
          <a:p>
            <a:pPr marL="171450" indent="-171450" algn="just">
              <a:buFont typeface="Arial" panose="020B0604020202020204" pitchFamily="34" charset="0"/>
              <a:buChar char="•"/>
            </a:pPr>
            <a:r>
              <a:rPr lang="en-US" sz="1000" dirty="0"/>
              <a:t>Create a node pool with a </a:t>
            </a:r>
            <a:r>
              <a:rPr lang="en-US" sz="1000" b="1" dirty="0"/>
              <a:t>supported GPU VM </a:t>
            </a:r>
            <a:r>
              <a:rPr lang="en-US" sz="1000" b="1" dirty="0" err="1"/>
              <a:t>sku</a:t>
            </a:r>
            <a:r>
              <a:rPr lang="en-US" sz="1000" b="1" dirty="0"/>
              <a:t> </a:t>
            </a:r>
            <a:r>
              <a:rPr lang="en-US" sz="1000" dirty="0"/>
              <a:t>and manually install the NVIDIA device plugin. </a:t>
            </a:r>
          </a:p>
          <a:p>
            <a:pPr marL="171450" indent="-171450" algn="just">
              <a:buFont typeface="Arial" panose="020B0604020202020204" pitchFamily="34" charset="0"/>
              <a:buChar char="•"/>
            </a:pPr>
            <a:r>
              <a:rPr lang="en-US" sz="1000" dirty="0"/>
              <a:t>Create a node pool with a </a:t>
            </a:r>
            <a:r>
              <a:rPr lang="en-US" sz="1000" b="1" dirty="0"/>
              <a:t>supported GPU VM </a:t>
            </a:r>
            <a:r>
              <a:rPr lang="en-US" sz="1000" b="1" dirty="0" err="1"/>
              <a:t>sku</a:t>
            </a:r>
            <a:r>
              <a:rPr lang="en-US" sz="1000" b="1" dirty="0"/>
              <a:t>, </a:t>
            </a:r>
            <a:r>
              <a:rPr lang="en-US" sz="1000" dirty="0"/>
              <a:t>skip automatic driver installation, and manually install the NVIDA GPU Operator.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1901DB-FEB7-8D3D-D0DE-DF524326B75B}"/>
              </a:ext>
            </a:extLst>
          </p:cNvPr>
          <p:cNvSpPr>
            <a:spLocks noGrp="1"/>
          </p:cNvSpPr>
          <p:nvPr>
            <p:ph type="body" sz="quarter" idx="10"/>
          </p:nvPr>
        </p:nvSpPr>
        <p:spPr>
          <a:xfrm>
            <a:off x="4433776" y="769354"/>
            <a:ext cx="4365038" cy="3859795"/>
          </a:xfrm>
        </p:spPr>
        <p:txBody>
          <a:bodyPr/>
          <a:lstStyle/>
          <a:p>
            <a:pPr algn="just"/>
            <a:r>
              <a:rPr lang="en-US" sz="1000" dirty="0">
                <a:hlinkClick r:id="rId2"/>
              </a:rPr>
              <a:t>Public Preview: Azure Linux 3.0 Support in AKS</a:t>
            </a:r>
            <a:endParaRPr lang="en-US" sz="1000" dirty="0"/>
          </a:p>
          <a:p>
            <a:pPr algn="just"/>
            <a:r>
              <a:rPr lang="en-US" sz="1000" b="1" dirty="0"/>
              <a:t>Azure Linux 3.0</a:t>
            </a:r>
            <a:r>
              <a:rPr lang="en-US" sz="1000" dirty="0"/>
              <a:t>, the next major version release of the Azure Linux container host for Azure Kubernetes Service (AKS), is now available in preview and default on Kubernetes version 1.32. </a:t>
            </a:r>
            <a:r>
              <a:rPr lang="en-US" sz="1000" b="1" dirty="0"/>
              <a:t>Azure Linux 3.0 </a:t>
            </a:r>
            <a:r>
              <a:rPr lang="en-US" sz="1000" dirty="0"/>
              <a:t>offers increased package availability and versions, an updated kernel, and improvements to performance, security, and tooling and developer experience. </a:t>
            </a:r>
          </a:p>
        </p:txBody>
      </p:sp>
      <p:sp>
        <p:nvSpPr>
          <p:cNvPr id="3" name="Title 2">
            <a:extLst>
              <a:ext uri="{FF2B5EF4-FFF2-40B4-BE49-F238E27FC236}">
                <a16:creationId xmlns:a16="http://schemas.microsoft.com/office/drawing/2014/main" id="{416F5089-DA98-52E9-0AFB-996ACBA85994}"/>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01817D7C-ADDA-D150-F677-F2326692F96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1D121A6-3678-AFE7-AA7E-B7FE0C8F7543}"/>
              </a:ext>
            </a:extLst>
          </p:cNvPr>
          <p:cNvSpPr>
            <a:spLocks noGrp="1"/>
          </p:cNvSpPr>
          <p:nvPr>
            <p:ph type="body" sz="quarter" idx="16"/>
          </p:nvPr>
        </p:nvSpPr>
        <p:spPr>
          <a:xfrm>
            <a:off x="342900" y="769354"/>
            <a:ext cx="3955312" cy="3945520"/>
          </a:xfrm>
        </p:spPr>
        <p:txBody>
          <a:bodyPr/>
          <a:lstStyle/>
          <a:p>
            <a:pPr algn="just"/>
            <a:r>
              <a:rPr lang="en-US" dirty="0">
                <a:hlinkClick r:id="rId3"/>
              </a:rPr>
              <a:t>Public Preview: Windows Support for Virtual Machines Node Pools in AKS</a:t>
            </a:r>
            <a:endParaRPr lang="ru-RU" dirty="0"/>
          </a:p>
          <a:p>
            <a:pPr algn="just"/>
            <a:r>
              <a:rPr lang="en-US" dirty="0"/>
              <a:t>Windows support for </a:t>
            </a:r>
            <a:r>
              <a:rPr lang="en-US" b="1" dirty="0"/>
              <a:t>Virtual Machines Node Pools </a:t>
            </a:r>
            <a:r>
              <a:rPr lang="en-US" dirty="0"/>
              <a:t>is now available in Azure Kubernetes Services. With Virtual Machines node pools, Azure Kubernetes Services directly manages the provisioning and bootstrapping of every single node.  When deploying a workload onto Azure Kubernetes Services (AKS), each node pool typically can </a:t>
            </a:r>
            <a:r>
              <a:rPr lang="en-US" b="1" dirty="0"/>
              <a:t>only contain one virtual machine (VM) type or SKU</a:t>
            </a:r>
            <a:r>
              <a:rPr lang="en-US" dirty="0"/>
              <a:t>. Virtual Machines node pools allow the </a:t>
            </a:r>
            <a:r>
              <a:rPr lang="en-US" b="1" dirty="0"/>
              <a:t>capability to add multiple VM SKUs </a:t>
            </a:r>
            <a:r>
              <a:rPr lang="en-US" dirty="0"/>
              <a:t>of a similar family to a single node pool. </a:t>
            </a:r>
          </a:p>
          <a:p>
            <a:pPr algn="just"/>
            <a:r>
              <a:rPr lang="en-US" dirty="0"/>
              <a:t>Limitations</a:t>
            </a:r>
          </a:p>
          <a:p>
            <a:pPr marL="171450" indent="-171450" algn="just">
              <a:buFont typeface="Arial" panose="020B0604020202020204" pitchFamily="34" charset="0"/>
              <a:buChar char="•"/>
            </a:pPr>
            <a:r>
              <a:rPr lang="en-US" dirty="0"/>
              <a:t>Cluster </a:t>
            </a:r>
            <a:r>
              <a:rPr lang="en-US" dirty="0" err="1"/>
              <a:t>autoscaler</a:t>
            </a:r>
            <a:r>
              <a:rPr lang="en-US" dirty="0"/>
              <a:t> is currently not supported.</a:t>
            </a:r>
          </a:p>
          <a:p>
            <a:pPr marL="171450" indent="-171450" algn="just">
              <a:buFont typeface="Arial" panose="020B0604020202020204" pitchFamily="34" charset="0"/>
              <a:buChar char="•"/>
            </a:pPr>
            <a:r>
              <a:rPr lang="en-US" dirty="0" err="1"/>
              <a:t>InifiniBand</a:t>
            </a:r>
            <a:r>
              <a:rPr lang="en-US" dirty="0"/>
              <a:t> isn't available.</a:t>
            </a:r>
          </a:p>
          <a:p>
            <a:pPr marL="171450" indent="-171450" algn="just">
              <a:buFont typeface="Arial" panose="020B0604020202020204" pitchFamily="34" charset="0"/>
              <a:buChar char="•"/>
            </a:pPr>
            <a:r>
              <a:rPr lang="en-US" dirty="0"/>
              <a:t>Windows node pools aren't supported.</a:t>
            </a:r>
          </a:p>
          <a:p>
            <a:pPr marL="171450" indent="-171450" algn="just">
              <a:buFont typeface="Arial" panose="020B0604020202020204" pitchFamily="34" charset="0"/>
              <a:buChar char="•"/>
            </a:pPr>
            <a:r>
              <a:rPr lang="en-US" dirty="0"/>
              <a:t>This feature isn't available in Azure portal. </a:t>
            </a:r>
          </a:p>
          <a:p>
            <a:pPr marL="171450" indent="-171450" algn="just">
              <a:buFont typeface="Arial" panose="020B0604020202020204" pitchFamily="34" charset="0"/>
              <a:buChar char="•"/>
            </a:pPr>
            <a:r>
              <a:rPr lang="en-US" dirty="0"/>
              <a:t>Node pool snapshot isn't supported.</a:t>
            </a:r>
          </a:p>
          <a:p>
            <a:pPr marL="171450" indent="-171450" algn="just">
              <a:buFont typeface="Arial" panose="020B0604020202020204" pitchFamily="34" charset="0"/>
              <a:buChar char="•"/>
            </a:pPr>
            <a:r>
              <a:rPr lang="en-US" dirty="0"/>
              <a:t>All VM sizes selected in a node pool need to be from a similar virtual machine family. </a:t>
            </a:r>
          </a:p>
          <a:p>
            <a:pPr marL="171450" indent="-171450" algn="just">
              <a:buFont typeface="Arial" panose="020B0604020202020204" pitchFamily="34" charset="0"/>
              <a:buChar char="•"/>
            </a:pPr>
            <a:r>
              <a:rPr lang="en-US" dirty="0"/>
              <a:t>Virtual Machines node pools allow up to </a:t>
            </a:r>
            <a:r>
              <a:rPr lang="en-US" b="1" dirty="0"/>
              <a:t>five different virtual machine sizes per node pool</a:t>
            </a:r>
            <a:r>
              <a:rPr lang="en-US" dirty="0"/>
              <a:t>.</a:t>
            </a:r>
          </a:p>
        </p:txBody>
      </p:sp>
    </p:spTree>
    <p:extLst>
      <p:ext uri="{BB962C8B-B14F-4D97-AF65-F5344CB8AC3E}">
        <p14:creationId xmlns:p14="http://schemas.microsoft.com/office/powerpoint/2010/main" val="384987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420CB6-7B32-C04E-4ADA-41554D7960C9}"/>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6C940797-E502-4009-B4E2-470E5FCA850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6FFD2CB-EE5D-86DE-6BBD-53551922CF71}"/>
              </a:ext>
            </a:extLst>
          </p:cNvPr>
          <p:cNvSpPr>
            <a:spLocks noGrp="1"/>
          </p:cNvSpPr>
          <p:nvPr>
            <p:ph type="body" sz="quarter" idx="16"/>
          </p:nvPr>
        </p:nvSpPr>
        <p:spPr/>
        <p:txBody>
          <a:bodyPr/>
          <a:lstStyle/>
          <a:p>
            <a:pPr algn="just"/>
            <a:r>
              <a:rPr lang="en-US" dirty="0">
                <a:hlinkClick r:id="rId2"/>
              </a:rPr>
              <a:t>WebAssembly System Interface (WASI) Node Pools in AKS</a:t>
            </a:r>
            <a:endParaRPr lang="en-US" dirty="0"/>
          </a:p>
          <a:p>
            <a:pPr algn="just"/>
            <a:r>
              <a:rPr lang="en-US" dirty="0"/>
              <a:t>Azure Kubernetes Service will no longer support the </a:t>
            </a:r>
            <a:r>
              <a:rPr lang="en-US" b="1" dirty="0"/>
              <a:t>WebAssembly System Interface (WASI) </a:t>
            </a:r>
            <a:r>
              <a:rPr lang="en-US" b="1" dirty="0" err="1"/>
              <a:t>nodepools</a:t>
            </a:r>
            <a:r>
              <a:rPr lang="en-US" b="1" dirty="0"/>
              <a:t> (preview). </a:t>
            </a:r>
            <a:r>
              <a:rPr lang="en-US" dirty="0"/>
              <a:t>Starting on May 5, 2025 It will no longer be possible to create new WASI </a:t>
            </a:r>
            <a:r>
              <a:rPr lang="en-US" dirty="0" err="1"/>
              <a:t>nodepools</a:t>
            </a:r>
            <a:r>
              <a:rPr lang="en-US" dirty="0"/>
              <a:t>. </a:t>
            </a:r>
          </a:p>
          <a:p>
            <a:pPr algn="just"/>
            <a:r>
              <a:rPr lang="en-US" dirty="0"/>
              <a:t>If you'd like to run WebAssembly (WASM) workloads, you can deploy </a:t>
            </a:r>
            <a:r>
              <a:rPr lang="en-US" dirty="0" err="1"/>
              <a:t>SpinKube</a:t>
            </a:r>
            <a:r>
              <a:rPr lang="en-US" dirty="0"/>
              <a:t> to Azure Kubernetes Service (AKS) from Azure Marketplace. </a:t>
            </a:r>
          </a:p>
          <a:p>
            <a:pPr algn="just"/>
            <a:r>
              <a:rPr lang="en-US" dirty="0"/>
              <a:t>WebAssembly (</a:t>
            </a:r>
            <a:r>
              <a:rPr lang="en-US" dirty="0" err="1"/>
              <a:t>Wasm</a:t>
            </a:r>
            <a:r>
              <a:rPr lang="en-US" dirty="0"/>
              <a:t>) is a binary format that is optimized for fast download and maximum execution speed in a </a:t>
            </a:r>
            <a:r>
              <a:rPr lang="en-US" dirty="0" err="1"/>
              <a:t>Wasm</a:t>
            </a:r>
            <a:r>
              <a:rPr lang="en-US" dirty="0"/>
              <a:t> runtime. A </a:t>
            </a:r>
            <a:r>
              <a:rPr lang="en-US" dirty="0" err="1"/>
              <a:t>Wasm</a:t>
            </a:r>
            <a:r>
              <a:rPr lang="en-US" dirty="0"/>
              <a:t> runtime is designed to run on a target architecture and execute </a:t>
            </a:r>
            <a:r>
              <a:rPr lang="en-US" dirty="0" err="1"/>
              <a:t>Wasm</a:t>
            </a:r>
            <a:r>
              <a:rPr lang="en-US" dirty="0"/>
              <a:t> components in a sandbox, isolated from the host computer, at near-native performance. By default, </a:t>
            </a:r>
            <a:r>
              <a:rPr lang="en-US" dirty="0" err="1"/>
              <a:t>Wasm</a:t>
            </a:r>
            <a:r>
              <a:rPr lang="en-US" dirty="0"/>
              <a:t> components can't access resources on the host outside of the sandbox unless it's explicitly allowed.</a:t>
            </a:r>
          </a:p>
        </p:txBody>
      </p:sp>
      <p:sp>
        <p:nvSpPr>
          <p:cNvPr id="6" name="Text Placeholder 11">
            <a:extLst>
              <a:ext uri="{FF2B5EF4-FFF2-40B4-BE49-F238E27FC236}">
                <a16:creationId xmlns:a16="http://schemas.microsoft.com/office/drawing/2014/main" id="{312AEBB1-5DD7-44DC-C19E-101D5E1E925F}"/>
              </a:ext>
            </a:extLst>
          </p:cNvPr>
          <p:cNvSpPr txBox="1">
            <a:spLocks/>
          </p:cNvSpPr>
          <p:nvPr/>
        </p:nvSpPr>
        <p:spPr>
          <a:xfrm>
            <a:off x="4648200" y="855079"/>
            <a:ext cx="3956050" cy="312637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hlinkClick r:id="rId3"/>
              </a:rPr>
              <a:t>Generally Available: Azure Site Recovery Update Rollup 77 – March 2025</a:t>
            </a:r>
            <a:endParaRPr lang="en-US" sz="1000" dirty="0"/>
          </a:p>
          <a:p>
            <a:r>
              <a:rPr lang="en-US" sz="1000" dirty="0"/>
              <a:t>This update provides the following improvements for the latest version of Azure Site Recovery components.  </a:t>
            </a:r>
          </a:p>
          <a:p>
            <a:r>
              <a:rPr lang="en-US" sz="1000" dirty="0"/>
              <a:t>Mobility Service: </a:t>
            </a:r>
            <a:r>
              <a:rPr lang="en-US" sz="1000" b="1" dirty="0"/>
              <a:t>New Linux OS distros for Azure to Azure</a:t>
            </a:r>
            <a:r>
              <a:rPr lang="en-US" sz="1000" dirty="0"/>
              <a:t>: </a:t>
            </a:r>
          </a:p>
          <a:p>
            <a:pPr marL="171450" indent="-171450">
              <a:buFont typeface="Arial" panose="020B0604020202020204" pitchFamily="34" charset="0"/>
              <a:buChar char="•"/>
            </a:pPr>
            <a:r>
              <a:rPr lang="en-US" sz="1000" dirty="0"/>
              <a:t>OEL 8.10 </a:t>
            </a:r>
          </a:p>
          <a:p>
            <a:pPr marL="171450" indent="-171450">
              <a:buFont typeface="Arial" panose="020B0604020202020204" pitchFamily="34" charset="0"/>
              <a:buChar char="•"/>
            </a:pPr>
            <a:r>
              <a:rPr lang="en-US" sz="1000" dirty="0"/>
              <a:t>Alma 8 </a:t>
            </a:r>
          </a:p>
          <a:p>
            <a:pPr marL="171450" indent="-171450">
              <a:buFont typeface="Arial" panose="020B0604020202020204" pitchFamily="34" charset="0"/>
              <a:buChar char="•"/>
            </a:pPr>
            <a:r>
              <a:rPr lang="en-US" sz="1000" dirty="0"/>
              <a:t>Alma 9 </a:t>
            </a:r>
          </a:p>
          <a:p>
            <a:pPr marL="171450" indent="-171450">
              <a:buFont typeface="Arial" panose="020B0604020202020204" pitchFamily="34" charset="0"/>
              <a:buChar char="•"/>
            </a:pPr>
            <a:r>
              <a:rPr lang="en-US" sz="1000" dirty="0"/>
              <a:t>Ubuntu 2404 </a:t>
            </a:r>
          </a:p>
          <a:p>
            <a:r>
              <a:rPr lang="en-US" sz="1000" dirty="0"/>
              <a:t>Added support for kernels in </a:t>
            </a:r>
            <a:r>
              <a:rPr lang="en-US" sz="1000" b="1" dirty="0"/>
              <a:t>Linux OS for Azure to Azure: </a:t>
            </a:r>
          </a:p>
          <a:p>
            <a:pPr marL="171450" indent="-171450">
              <a:buFont typeface="Arial" panose="020B0604020202020204" pitchFamily="34" charset="0"/>
              <a:buChar char="•"/>
            </a:pPr>
            <a:r>
              <a:rPr lang="en-US" sz="1000" dirty="0"/>
              <a:t>Debian 11 </a:t>
            </a:r>
          </a:p>
          <a:p>
            <a:pPr marL="171450" indent="-171450">
              <a:buFont typeface="Arial" panose="020B0604020202020204" pitchFamily="34" charset="0"/>
              <a:buChar char="•"/>
            </a:pPr>
            <a:r>
              <a:rPr lang="en-US" sz="1000" dirty="0"/>
              <a:t>Debian 12 </a:t>
            </a:r>
          </a:p>
          <a:p>
            <a:pPr marL="171450" indent="-171450">
              <a:buFont typeface="Arial" panose="020B0604020202020204" pitchFamily="34" charset="0"/>
              <a:buChar char="•"/>
            </a:pPr>
            <a:r>
              <a:rPr lang="en-US" sz="1000" dirty="0"/>
              <a:t>SLES 12 </a:t>
            </a:r>
          </a:p>
          <a:p>
            <a:pPr marL="171450" indent="-171450">
              <a:buFont typeface="Arial" panose="020B0604020202020204" pitchFamily="34" charset="0"/>
              <a:buChar char="•"/>
            </a:pPr>
            <a:r>
              <a:rPr lang="en-US" sz="1000" dirty="0"/>
              <a:t>SLES 15  </a:t>
            </a:r>
          </a:p>
        </p:txBody>
      </p:sp>
    </p:spTree>
    <p:extLst>
      <p:ext uri="{BB962C8B-B14F-4D97-AF65-F5344CB8AC3E}">
        <p14:creationId xmlns:p14="http://schemas.microsoft.com/office/powerpoint/2010/main" val="33040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Data Factory – Azure Database for PostgreSQL Connector Version 2.0</a:t>
            </a:r>
            <a:endParaRPr lang="en-US" dirty="0"/>
          </a:p>
          <a:p>
            <a:pPr algn="just"/>
            <a:r>
              <a:rPr lang="en-US" dirty="0"/>
              <a:t>MS announced the release of the new </a:t>
            </a:r>
            <a:r>
              <a:rPr lang="en-US" b="1" dirty="0"/>
              <a:t>Azure Data Factory – Azure Database for PostgreSQL connector</a:t>
            </a:r>
            <a:r>
              <a:rPr lang="en-US" dirty="0"/>
              <a:t>. This updated connector now supports the </a:t>
            </a:r>
            <a:r>
              <a:rPr lang="en-US" b="1" dirty="0"/>
              <a:t>latest TLS version 1.3 and multiple SSL modes </a:t>
            </a:r>
            <a:r>
              <a:rPr lang="en-US" dirty="0"/>
              <a:t>for enhanced authentication. To ensure the best performance, MS recommend selecting driver version 2.0 for future connections between Azure Data Factory and Azure Database for PostgreSQL – Flexible Server, Elastic Cluster, and Azure Cosmos DB for PostgreSQL. These enhancements, bring improved security features, faster connection times, and reduced latency, so you can focus on what matters most to your business.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General Available: Azure Database for PostgreSQL Support for </a:t>
            </a:r>
            <a:r>
              <a:rPr lang="en-US" sz="1000" dirty="0" err="1">
                <a:hlinkClick r:id="rId2"/>
              </a:rPr>
              <a:t>Topn</a:t>
            </a:r>
            <a:r>
              <a:rPr lang="en-US" sz="1000" dirty="0">
                <a:hlinkClick r:id="rId2"/>
              </a:rPr>
              <a:t> Extensions</a:t>
            </a:r>
            <a:endParaRPr lang="ru-RU" sz="1000" dirty="0"/>
          </a:p>
          <a:p>
            <a:pPr algn="just"/>
            <a:r>
              <a:rPr lang="en-US" sz="1000" dirty="0"/>
              <a:t>With the general availability of the </a:t>
            </a:r>
            <a:r>
              <a:rPr lang="en-US" sz="1000" b="1" dirty="0" err="1"/>
              <a:t>topn</a:t>
            </a:r>
            <a:r>
              <a:rPr lang="en-US" sz="1000" dirty="0"/>
              <a:t> extension in Azure Database for PostgreSQL, it is possible to quickly compute the most frequently occurring values in datasets, making it perfect for large data analysis and real-time dashboards. </a:t>
            </a:r>
          </a:p>
          <a:p>
            <a:pPr algn="just"/>
            <a:r>
              <a:rPr lang="en-US" sz="1000" b="1" dirty="0" err="1"/>
              <a:t>TopN</a:t>
            </a:r>
            <a:r>
              <a:rPr lang="en-US" sz="1000" dirty="0"/>
              <a:t> is an </a:t>
            </a:r>
            <a:r>
              <a:rPr lang="en-US" sz="1000" b="1" dirty="0"/>
              <a:t>open-source PostgreSQL </a:t>
            </a:r>
            <a:r>
              <a:rPr lang="en-US" sz="1000" dirty="0"/>
              <a:t>extension that returns the top values in a database according to some criteria. </a:t>
            </a:r>
            <a:r>
              <a:rPr lang="en-US" sz="1000" b="1" dirty="0" err="1"/>
              <a:t>TopN</a:t>
            </a:r>
            <a:r>
              <a:rPr lang="en-US" sz="1000" dirty="0"/>
              <a:t> takes elements in a data set, ranks them according to a given rule, and picks the top elements in that data set. When doing this, </a:t>
            </a:r>
            <a:r>
              <a:rPr lang="en-US" sz="1000" dirty="0" err="1"/>
              <a:t>TopN</a:t>
            </a:r>
            <a:r>
              <a:rPr lang="en-US" sz="1000" dirty="0"/>
              <a:t> applies an approximation algorithm to provide fast results using few compute and memory resources.</a:t>
            </a:r>
          </a:p>
          <a:p>
            <a:pPr algn="just"/>
            <a:r>
              <a:rPr lang="en-US" sz="1000" dirty="0"/>
              <a:t>The </a:t>
            </a:r>
            <a:r>
              <a:rPr lang="en-US" sz="1000" dirty="0" err="1"/>
              <a:t>TopN</a:t>
            </a:r>
            <a:r>
              <a:rPr lang="en-US" sz="1000" dirty="0"/>
              <a:t> extension becomes useful when it is needed to materialize top values, incrementally update these top values, and/or merge top values from different time intervals. If you're familiar with the PostgreSQL HLL extension.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Available: Azure Database for PostgreSQL Supports </a:t>
            </a:r>
            <a:r>
              <a:rPr lang="en-US" dirty="0" err="1">
                <a:hlinkClick r:id="rId3"/>
              </a:rPr>
              <a:t>postgresql-hll</a:t>
            </a:r>
            <a:r>
              <a:rPr lang="en-US" dirty="0">
                <a:hlinkClick r:id="rId3"/>
              </a:rPr>
              <a:t> Extension</a:t>
            </a:r>
            <a:endParaRPr lang="en-US" dirty="0"/>
          </a:p>
          <a:p>
            <a:pPr algn="just"/>
            <a:r>
              <a:rPr lang="en-US" dirty="0"/>
              <a:t>With the general availability of the </a:t>
            </a:r>
            <a:r>
              <a:rPr lang="en-US" b="1" dirty="0" err="1"/>
              <a:t>postgresql-hll</a:t>
            </a:r>
            <a:r>
              <a:rPr lang="en-US" b="1" dirty="0"/>
              <a:t> extension </a:t>
            </a:r>
            <a:r>
              <a:rPr lang="en-US" dirty="0"/>
              <a:t>in Azure Database for PostgreSQL, it is possible to efficiently approximate unique elements using the </a:t>
            </a:r>
            <a:r>
              <a:rPr lang="en-US" b="1" dirty="0" err="1"/>
              <a:t>HyperLogLog</a:t>
            </a:r>
            <a:r>
              <a:rPr lang="en-US" dirty="0"/>
              <a:t> data structure, which is ideal for large-scale analytics. </a:t>
            </a:r>
          </a:p>
          <a:p>
            <a:pPr algn="just"/>
            <a:r>
              <a:rPr lang="en-US" b="1" dirty="0" err="1"/>
              <a:t>HyperLogLog</a:t>
            </a:r>
            <a:r>
              <a:rPr lang="en-US" dirty="0"/>
              <a:t> is a fixed-size, set-like structure used for distinct value counting with tunable precision. A </a:t>
            </a:r>
            <a:r>
              <a:rPr lang="en-US" dirty="0" err="1"/>
              <a:t>hll</a:t>
            </a:r>
            <a:r>
              <a:rPr lang="en-US" dirty="0"/>
              <a:t> is a combination of different set/distinct-value-counting algorithms that can be thought of as a hierarchy, along with rules for moving up that hierarchy.</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Generally Available: Azure Database for PostgreSQL Support for New Zealand North Region</a:t>
            </a:r>
            <a:endParaRPr lang="en-US" sz="1000" dirty="0"/>
          </a:p>
          <a:p>
            <a:pPr algn="just"/>
            <a:r>
              <a:rPr lang="en-US" sz="1000" dirty="0"/>
              <a:t> It is now possible to deploy Azure Database for PostgreSQL in the </a:t>
            </a:r>
            <a:r>
              <a:rPr lang="en-US" sz="1000" b="1" dirty="0"/>
              <a:t>New Zealand North region.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Generally Available: Azure Database for PostgreSQL Supports </a:t>
            </a:r>
            <a:r>
              <a:rPr lang="en-US" dirty="0" err="1">
                <a:hlinkClick r:id="rId3"/>
              </a:rPr>
              <a:t>pg</a:t>
            </a:r>
            <a:r>
              <a:rPr lang="en-US" dirty="0">
                <a:hlinkClick r:id="rId3"/>
              </a:rPr>
              <a:t>-repack Extensions Version 1.1.1</a:t>
            </a:r>
            <a:endParaRPr lang="ru-RU" dirty="0"/>
          </a:p>
          <a:p>
            <a:pPr algn="just"/>
            <a:r>
              <a:rPr lang="en-US" dirty="0"/>
              <a:t>Now it is possible to install </a:t>
            </a:r>
            <a:r>
              <a:rPr lang="en-US" dirty="0" err="1"/>
              <a:t>pg_repack</a:t>
            </a:r>
            <a:r>
              <a:rPr lang="en-US" dirty="0"/>
              <a:t> extension version 1.5.1 for PostgreSQL major versions 13 and later. </a:t>
            </a:r>
          </a:p>
          <a:p>
            <a:pPr algn="just"/>
            <a:r>
              <a:rPr lang="en-US" b="1" dirty="0" err="1"/>
              <a:t>pg_repack</a:t>
            </a:r>
            <a:r>
              <a:rPr lang="en-US" b="1" dirty="0"/>
              <a:t> </a:t>
            </a:r>
            <a:r>
              <a:rPr lang="en-US" dirty="0"/>
              <a:t>is a</a:t>
            </a:r>
            <a:r>
              <a:rPr lang="ru-RU" dirty="0"/>
              <a:t>т </a:t>
            </a:r>
            <a:r>
              <a:rPr lang="en-US" dirty="0"/>
              <a:t>extension which lets remove bloat from tables and indexes, and optionally restore the physical order of clustered indexes. Unlike CLUSTER and VACUUM FULL it works online, without holding an exclusive lock on the processed tables during processing. </a:t>
            </a:r>
            <a:r>
              <a:rPr lang="en-US" dirty="0" err="1"/>
              <a:t>pg_repack</a:t>
            </a:r>
            <a:r>
              <a:rPr lang="en-US" dirty="0"/>
              <a:t> is efficient to boot, with performance comparable to using CLUSTER directly.</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AEF356-0978-ADAF-5794-6DD2F661C40B}"/>
              </a:ext>
            </a:extLst>
          </p:cNvPr>
          <p:cNvSpPr>
            <a:spLocks noGrp="1"/>
          </p:cNvSpPr>
          <p:nvPr>
            <p:ph type="body" sz="quarter" idx="10"/>
          </p:nvPr>
        </p:nvSpPr>
        <p:spPr/>
        <p:txBody>
          <a:bodyPr/>
          <a:lstStyle/>
          <a:p>
            <a:pPr algn="just"/>
            <a:r>
              <a:rPr lang="en-US" sz="1000" dirty="0">
                <a:hlinkClick r:id="rId2"/>
              </a:rPr>
              <a:t>Azure Database for MySQL triggers for Azure Functions (Public Preview)</a:t>
            </a:r>
            <a:endParaRPr lang="en-US" sz="1000" dirty="0"/>
          </a:p>
          <a:p>
            <a:pPr algn="just"/>
            <a:r>
              <a:rPr lang="en-US" sz="1000" dirty="0"/>
              <a:t>It is now possible to </a:t>
            </a:r>
            <a:r>
              <a:rPr lang="en-US" sz="1000" i="0" dirty="0">
                <a:solidFill>
                  <a:srgbClr val="333333"/>
                </a:solidFill>
                <a:effectLst/>
              </a:rPr>
              <a:t>invoke an</a:t>
            </a:r>
            <a:r>
              <a:rPr lang="en-US" sz="1000" b="1" i="0" dirty="0">
                <a:solidFill>
                  <a:srgbClr val="333333"/>
                </a:solidFill>
                <a:effectLst/>
              </a:rPr>
              <a:t> Azure Function based on changes to an Azure Database for MySQL table</a:t>
            </a:r>
            <a:r>
              <a:rPr lang="en-US" sz="1000" i="0" dirty="0">
                <a:solidFill>
                  <a:srgbClr val="333333"/>
                </a:solidFill>
                <a:effectLst/>
              </a:rPr>
              <a:t>. This new capability is made possible through the </a:t>
            </a:r>
            <a:r>
              <a:rPr lang="en-US" sz="1000" i="0" dirty="0">
                <a:effectLst/>
              </a:rPr>
              <a:t>Azure Database for MySQL triggers for Azure Functions</a:t>
            </a:r>
            <a:r>
              <a:rPr lang="en-US" sz="1000" i="0" dirty="0">
                <a:solidFill>
                  <a:srgbClr val="333333"/>
                </a:solidFill>
                <a:effectLst/>
              </a:rPr>
              <a:t>.</a:t>
            </a:r>
          </a:p>
          <a:p>
            <a:pPr algn="just"/>
            <a:r>
              <a:rPr lang="en-US" sz="1000" b="1" dirty="0"/>
              <a:t>The Azure Database for MySQL trigger uses change tracking functionality to monitor a MySQL table </a:t>
            </a:r>
            <a:r>
              <a:rPr lang="en-US" sz="1000" dirty="0"/>
              <a:t>for changes and trigger a function when a row is created, updated, or deleted enabling customers to build highly-scalable event-driven applications. </a:t>
            </a:r>
          </a:p>
          <a:p>
            <a:pPr algn="just"/>
            <a:r>
              <a:rPr lang="en-US" sz="1000" dirty="0"/>
              <a:t>Similar to the Azure Database for MySQL Input and Output bindings for Azure Functions, a connection string for the MySQL database is stored in the application settings of the Azure Function to trigger the function when a change is detected on the tables.</a:t>
            </a:r>
          </a:p>
        </p:txBody>
      </p:sp>
      <p:sp>
        <p:nvSpPr>
          <p:cNvPr id="3" name="Title 2">
            <a:extLst>
              <a:ext uri="{FF2B5EF4-FFF2-40B4-BE49-F238E27FC236}">
                <a16:creationId xmlns:a16="http://schemas.microsoft.com/office/drawing/2014/main" id="{53C89704-FA0E-4F7C-DC5F-80006A82450E}"/>
              </a:ext>
            </a:extLst>
          </p:cNvPr>
          <p:cNvSpPr>
            <a:spLocks noGrp="1"/>
          </p:cNvSpPr>
          <p:nvPr>
            <p:ph type="title"/>
          </p:nvPr>
        </p:nvSpPr>
        <p:spPr/>
        <p:txBody>
          <a:bodyPr/>
          <a:lstStyle/>
          <a:p>
            <a:r>
              <a:rPr lang="en-US" sz="1600" dirty="0"/>
              <a:t>Databases Updates</a:t>
            </a:r>
            <a:endParaRPr lang="en-US" dirty="0"/>
          </a:p>
        </p:txBody>
      </p:sp>
      <p:sp>
        <p:nvSpPr>
          <p:cNvPr id="4" name="Text Placeholder 3">
            <a:extLst>
              <a:ext uri="{FF2B5EF4-FFF2-40B4-BE49-F238E27FC236}">
                <a16:creationId xmlns:a16="http://schemas.microsoft.com/office/drawing/2014/main" id="{77FECD96-A4BD-30D8-089D-6F27C451E3B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4E31E03F-3E0D-8945-7EAC-A797014D257D}"/>
              </a:ext>
            </a:extLst>
          </p:cNvPr>
          <p:cNvSpPr>
            <a:spLocks noGrp="1"/>
          </p:cNvSpPr>
          <p:nvPr>
            <p:ph type="body" sz="quarter" idx="16"/>
          </p:nvPr>
        </p:nvSpPr>
        <p:spPr/>
        <p:txBody>
          <a:bodyPr/>
          <a:lstStyle/>
          <a:p>
            <a:pPr algn="just"/>
            <a:r>
              <a:rPr lang="en-US" dirty="0">
                <a:hlinkClick r:id="rId3"/>
              </a:rPr>
              <a:t>Generally Available: Azure Database for PostgreSQL – Flexible Server Supports the </a:t>
            </a:r>
            <a:r>
              <a:rPr lang="en-US" dirty="0" err="1">
                <a:hlinkClick r:id="rId3"/>
              </a:rPr>
              <a:t>tdigest</a:t>
            </a:r>
            <a:r>
              <a:rPr lang="en-US" dirty="0">
                <a:hlinkClick r:id="rId3"/>
              </a:rPr>
              <a:t> Extension</a:t>
            </a:r>
            <a:endParaRPr lang="en-US" dirty="0"/>
          </a:p>
          <a:p>
            <a:pPr algn="just"/>
            <a:r>
              <a:rPr lang="en-US" dirty="0"/>
              <a:t>With the general availability of </a:t>
            </a:r>
            <a:r>
              <a:rPr lang="en-US" b="1" dirty="0"/>
              <a:t>the </a:t>
            </a:r>
            <a:r>
              <a:rPr lang="en-US" b="1" dirty="0" err="1"/>
              <a:t>tdigest</a:t>
            </a:r>
            <a:r>
              <a:rPr lang="en-US" b="1" dirty="0"/>
              <a:t> extension in Azure Database for PostgreSQL</a:t>
            </a:r>
            <a:r>
              <a:rPr lang="en-US" dirty="0"/>
              <a:t>, it is possible to </a:t>
            </a:r>
            <a:r>
              <a:rPr lang="en-US" dirty="0" err="1"/>
              <a:t>nowperform</a:t>
            </a:r>
            <a:r>
              <a:rPr lang="en-US" dirty="0"/>
              <a:t> accurate quantile estimation for numeric data, making it easier to analyze percentiles and distributions at scale. </a:t>
            </a:r>
          </a:p>
        </p:txBody>
      </p:sp>
    </p:spTree>
    <p:extLst>
      <p:ext uri="{BB962C8B-B14F-4D97-AF65-F5344CB8AC3E}">
        <p14:creationId xmlns:p14="http://schemas.microsoft.com/office/powerpoint/2010/main" val="68669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433776" y="855081"/>
            <a:ext cx="4365038" cy="929270"/>
          </a:xfrm>
        </p:spPr>
        <p:txBody>
          <a:bodyPr/>
          <a:lstStyle/>
          <a:p>
            <a:pPr algn="just"/>
            <a:r>
              <a:rPr lang="en-US" sz="1000" dirty="0">
                <a:hlinkClick r:id="rId2"/>
              </a:rPr>
              <a:t>Effortless Scaling: </a:t>
            </a:r>
            <a:r>
              <a:rPr lang="en-US" sz="1000" dirty="0" err="1">
                <a:hlinkClick r:id="rId2"/>
              </a:rPr>
              <a:t>Autoscale</a:t>
            </a:r>
            <a:r>
              <a:rPr lang="en-US" sz="1000" dirty="0">
                <a:hlinkClick r:id="rId2"/>
              </a:rPr>
              <a:t> goes GA on vCore-based Azure Cosmos DB for MongoDB</a:t>
            </a:r>
            <a:endParaRPr lang="en-US" sz="1000" dirty="0"/>
          </a:p>
          <a:p>
            <a:pPr algn="just"/>
            <a:r>
              <a:rPr lang="en-US" sz="1000" dirty="0"/>
              <a:t>MS announced that </a:t>
            </a:r>
            <a:r>
              <a:rPr lang="en-US" sz="1000" b="1" dirty="0" err="1"/>
              <a:t>Autoscale</a:t>
            </a:r>
            <a:r>
              <a:rPr lang="en-US" sz="1000" b="1" dirty="0"/>
              <a:t> is now generally available (GA) for vCore-based Azure Cosmos DB for MongoDB</a:t>
            </a:r>
            <a:r>
              <a:rPr lang="en-US" sz="1000" dirty="0"/>
              <a:t>! </a:t>
            </a:r>
            <a:r>
              <a:rPr lang="en-US" sz="1000" dirty="0" err="1"/>
              <a:t>Autoscale</a:t>
            </a:r>
            <a:r>
              <a:rPr lang="en-US" sz="1000" dirty="0"/>
              <a:t> dynamically adjusts database capacity in real time, ensuring peak performance exactly when you need it.</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1"/>
            <a:ext cx="3955312" cy="1320084"/>
          </a:xfrm>
        </p:spPr>
        <p:txBody>
          <a:bodyPr/>
          <a:lstStyle/>
          <a:p>
            <a:pPr algn="just"/>
            <a:r>
              <a:rPr lang="en-US" dirty="0">
                <a:hlinkClick r:id="rId3"/>
              </a:rPr>
              <a:t>Making MongoDB workloads more affordable with M10/M20 tiers in vCore-based Azure Cosmos DB</a:t>
            </a:r>
            <a:endParaRPr lang="en-US" dirty="0"/>
          </a:p>
          <a:p>
            <a:pPr algn="just"/>
            <a:r>
              <a:rPr lang="en-US" dirty="0"/>
              <a:t>vCore based Azure Cosmos DB for MongoDB is expanding its offerings with the </a:t>
            </a:r>
            <a:r>
              <a:rPr lang="en-US" b="1" dirty="0"/>
              <a:t>new cost-effective M10 and M20 tiers for vCore-based deployments</a:t>
            </a:r>
            <a:r>
              <a:rPr lang="en-US" dirty="0"/>
              <a:t>. These tiers lower the entry barrier for organizations adopting MongoDB within the Azure ecosystem, offering market-leading affordability while maintaining Azure’s enterprise-grade reliability and features.</a:t>
            </a:r>
          </a:p>
        </p:txBody>
      </p:sp>
      <p:graphicFrame>
        <p:nvGraphicFramePr>
          <p:cNvPr id="3" name="Table 2">
            <a:extLst>
              <a:ext uri="{FF2B5EF4-FFF2-40B4-BE49-F238E27FC236}">
                <a16:creationId xmlns:a16="http://schemas.microsoft.com/office/drawing/2014/main" id="{1991FFF3-5972-ED32-EF61-BDC2F80A2521}"/>
              </a:ext>
            </a:extLst>
          </p:cNvPr>
          <p:cNvGraphicFramePr>
            <a:graphicFrameLocks noGrp="1"/>
          </p:cNvGraphicFramePr>
          <p:nvPr>
            <p:extLst>
              <p:ext uri="{D42A27DB-BD31-4B8C-83A1-F6EECF244321}">
                <p14:modId xmlns:p14="http://schemas.microsoft.com/office/powerpoint/2010/main" val="1805612514"/>
              </p:ext>
            </p:extLst>
          </p:nvPr>
        </p:nvGraphicFramePr>
        <p:xfrm>
          <a:off x="342901" y="2175165"/>
          <a:ext cx="3955311" cy="1097280"/>
        </p:xfrm>
        <a:graphic>
          <a:graphicData uri="http://schemas.openxmlformats.org/drawingml/2006/table">
            <a:tbl>
              <a:tblPr/>
              <a:tblGrid>
                <a:gridCol w="1411985">
                  <a:extLst>
                    <a:ext uri="{9D8B030D-6E8A-4147-A177-3AD203B41FA5}">
                      <a16:colId xmlns:a16="http://schemas.microsoft.com/office/drawing/2014/main" val="1605798733"/>
                    </a:ext>
                  </a:extLst>
                </a:gridCol>
                <a:gridCol w="649014">
                  <a:extLst>
                    <a:ext uri="{9D8B030D-6E8A-4147-A177-3AD203B41FA5}">
                      <a16:colId xmlns:a16="http://schemas.microsoft.com/office/drawing/2014/main" val="39366148"/>
                    </a:ext>
                  </a:extLst>
                </a:gridCol>
                <a:gridCol w="529432">
                  <a:extLst>
                    <a:ext uri="{9D8B030D-6E8A-4147-A177-3AD203B41FA5}">
                      <a16:colId xmlns:a16="http://schemas.microsoft.com/office/drawing/2014/main" val="2673883903"/>
                    </a:ext>
                  </a:extLst>
                </a:gridCol>
                <a:gridCol w="767746">
                  <a:extLst>
                    <a:ext uri="{9D8B030D-6E8A-4147-A177-3AD203B41FA5}">
                      <a16:colId xmlns:a16="http://schemas.microsoft.com/office/drawing/2014/main" val="2939540105"/>
                    </a:ext>
                  </a:extLst>
                </a:gridCol>
                <a:gridCol w="597134">
                  <a:extLst>
                    <a:ext uri="{9D8B030D-6E8A-4147-A177-3AD203B41FA5}">
                      <a16:colId xmlns:a16="http://schemas.microsoft.com/office/drawing/2014/main" val="2631622163"/>
                    </a:ext>
                  </a:extLst>
                </a:gridCol>
              </a:tblGrid>
              <a:tr h="352879">
                <a:tc>
                  <a:txBody>
                    <a:bodyPr/>
                    <a:lstStyle/>
                    <a:p>
                      <a:r>
                        <a:rPr lang="en-US" sz="900" b="1">
                          <a:effectLst/>
                          <a:latin typeface="Segoe UI Semibold" panose="020B0702040204020203" pitchFamily="34" charset="0"/>
                        </a:rPr>
                        <a:t>Cluster Tier</a:t>
                      </a:r>
                      <a:endParaRPr lang="en-US" sz="9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b="1">
                          <a:effectLst/>
                          <a:latin typeface="Segoe UI Semibold" panose="020B0702040204020203" pitchFamily="34" charset="0"/>
                        </a:rPr>
                        <a:t>vCores</a:t>
                      </a:r>
                      <a:endParaRPr lang="en-US" sz="9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b="1">
                          <a:effectLst/>
                          <a:latin typeface="Segoe UI Semibold" panose="020B0702040204020203" pitchFamily="34" charset="0"/>
                        </a:rPr>
                        <a:t>RAM</a:t>
                      </a:r>
                      <a:endParaRPr lang="en-US" sz="9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b="1">
                          <a:effectLst/>
                          <a:latin typeface="Segoe UI Semibold" panose="020B0702040204020203" pitchFamily="34" charset="0"/>
                        </a:rPr>
                        <a:t>Storage</a:t>
                      </a:r>
                      <a:endParaRPr lang="en-US" sz="9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b="1">
                          <a:effectLst/>
                          <a:latin typeface="Segoe UI Semibold" panose="020B0702040204020203" pitchFamily="34" charset="0"/>
                        </a:rPr>
                        <a:t>Base Price</a:t>
                      </a:r>
                      <a:endParaRPr lang="en-US" sz="9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extLst>
                  <a:ext uri="{0D108BD9-81ED-4DB2-BD59-A6C34878D82A}">
                    <a16:rowId xmlns:a16="http://schemas.microsoft.com/office/drawing/2014/main" val="2189422719"/>
                  </a:ext>
                </a:extLst>
              </a:tr>
              <a:tr h="332715">
                <a:tc>
                  <a:txBody>
                    <a:bodyPr/>
                    <a:lstStyle/>
                    <a:p>
                      <a:r>
                        <a:rPr lang="en-US" sz="900">
                          <a:effectLst/>
                        </a:rPr>
                        <a:t>M10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dirty="0">
                          <a:effectLst/>
                        </a:rPr>
                        <a:t>1 vCore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a:effectLst/>
                        </a:rPr>
                        <a:t>2 GiB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dirty="0">
                          <a:effectLst/>
                        </a:rPr>
                        <a:t>Up to 128 GB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a:effectLst/>
                        </a:rPr>
                        <a:t>$0.0191/hr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extLst>
                  <a:ext uri="{0D108BD9-81ED-4DB2-BD59-A6C34878D82A}">
                    <a16:rowId xmlns:a16="http://schemas.microsoft.com/office/drawing/2014/main" val="3648868850"/>
                  </a:ext>
                </a:extLst>
              </a:tr>
              <a:tr h="332715">
                <a:tc>
                  <a:txBody>
                    <a:bodyPr/>
                    <a:lstStyle/>
                    <a:p>
                      <a:r>
                        <a:rPr lang="en-US" sz="900">
                          <a:effectLst/>
                        </a:rPr>
                        <a:t>M20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a:effectLst/>
                        </a:rPr>
                        <a:t>2 vCores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a:effectLst/>
                        </a:rPr>
                        <a:t>4 GiB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a:effectLst/>
                        </a:rPr>
                        <a:t>Up to 128 GB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tc>
                  <a:txBody>
                    <a:bodyPr/>
                    <a:lstStyle/>
                    <a:p>
                      <a:r>
                        <a:rPr lang="en-US" sz="900" dirty="0">
                          <a:effectLst/>
                        </a:rPr>
                        <a:t>$0.0764/</a:t>
                      </a:r>
                      <a:r>
                        <a:rPr lang="en-US" sz="900" dirty="0" err="1">
                          <a:effectLst/>
                        </a:rPr>
                        <a:t>hr</a:t>
                      </a:r>
                      <a:endParaRPr lang="en-US" sz="9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8FE"/>
                    </a:solidFill>
                  </a:tcPr>
                </a:tc>
                <a:extLst>
                  <a:ext uri="{0D108BD9-81ED-4DB2-BD59-A6C34878D82A}">
                    <a16:rowId xmlns:a16="http://schemas.microsoft.com/office/drawing/2014/main" val="32701777"/>
                  </a:ext>
                </a:extLst>
              </a:tr>
            </a:tbl>
          </a:graphicData>
        </a:graphic>
      </p:graphicFrame>
      <p:pic>
        <p:nvPicPr>
          <p:cNvPr id="3074" name="Picture 2" descr="Снимок экрана: подготовка бесплатного уровня.">
            <a:extLst>
              <a:ext uri="{FF2B5EF4-FFF2-40B4-BE49-F238E27FC236}">
                <a16:creationId xmlns:a16="http://schemas.microsoft.com/office/drawing/2014/main" id="{965DCA7B-A8D1-0B6C-CBB6-ED6798824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57" y="1701800"/>
            <a:ext cx="4462492" cy="232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a:xfrm>
            <a:off x="4433776" y="855081"/>
            <a:ext cx="4365038" cy="1456320"/>
          </a:xfrm>
        </p:spPr>
        <p:txBody>
          <a:bodyPr/>
          <a:lstStyle/>
          <a:p>
            <a:pPr algn="just"/>
            <a:r>
              <a:rPr lang="en-US" sz="1000" dirty="0">
                <a:hlinkClick r:id="rId2"/>
              </a:rPr>
              <a:t>The </a:t>
            </a:r>
            <a:r>
              <a:rPr lang="en-US" sz="1000" dirty="0" err="1">
                <a:hlinkClick r:id="rId2"/>
              </a:rPr>
              <a:t>Microsoft.Build.Sql</a:t>
            </a:r>
            <a:r>
              <a:rPr lang="en-US" sz="1000" dirty="0">
                <a:hlinkClick r:id="rId2"/>
              </a:rPr>
              <a:t> project SDK is now generally available</a:t>
            </a:r>
            <a:endParaRPr lang="en-US" sz="1000" dirty="0"/>
          </a:p>
          <a:p>
            <a:pPr algn="just"/>
            <a:r>
              <a:rPr lang="en-US" sz="1000" dirty="0"/>
              <a:t>The </a:t>
            </a:r>
            <a:r>
              <a:rPr lang="en-US" sz="1000" b="1" dirty="0" err="1"/>
              <a:t>Microsoft.Build.Sql</a:t>
            </a:r>
            <a:r>
              <a:rPr lang="en-US" sz="1000" b="1" dirty="0"/>
              <a:t> project SDK </a:t>
            </a:r>
            <a:r>
              <a:rPr lang="en-US" sz="1000" dirty="0"/>
              <a:t>provides a cross-platform framework for database-as-code such that the database </a:t>
            </a:r>
            <a:r>
              <a:rPr lang="en-US" sz="1000" dirty="0" err="1"/>
              <a:t>obejcts</a:t>
            </a:r>
            <a:r>
              <a:rPr lang="en-US" sz="1000" dirty="0"/>
              <a:t> are ready to be checked into source control and deployed via pipelines like any other modern application component.</a:t>
            </a:r>
          </a:p>
          <a:p>
            <a:pPr algn="just"/>
            <a:r>
              <a:rPr lang="en-US" sz="1000" dirty="0"/>
              <a:t>SQL projects are a </a:t>
            </a:r>
            <a:r>
              <a:rPr lang="en-US" sz="1000" b="1" dirty="0"/>
              <a:t>.NET-based project type for SQL objects</a:t>
            </a:r>
            <a:r>
              <a:rPr lang="en-US" sz="1000" dirty="0"/>
              <a:t>, compiling a folder of SQL scripts into a database artifact (.</a:t>
            </a:r>
            <a:r>
              <a:rPr lang="en-US" sz="1000" dirty="0" err="1"/>
              <a:t>dacpac</a:t>
            </a:r>
            <a:r>
              <a:rPr lang="en-US" sz="1000" dirty="0"/>
              <a:t>) for manual or continuous deployments.</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a:xfrm>
            <a:off x="342900" y="855081"/>
            <a:ext cx="3955312" cy="281570"/>
          </a:xfrm>
        </p:spPr>
        <p:txBody>
          <a:bodyPr/>
          <a:lstStyle/>
          <a:p>
            <a:r>
              <a:rPr lang="en-US" dirty="0">
                <a:hlinkClick r:id="rId3"/>
              </a:rPr>
              <a:t>Announcing the release of SSMS 21 Preview 5</a:t>
            </a:r>
            <a:endParaRPr lang="en-US" dirty="0"/>
          </a:p>
          <a:p>
            <a:endParaRPr lang="en-US" dirty="0"/>
          </a:p>
        </p:txBody>
      </p:sp>
      <p:pic>
        <p:nvPicPr>
          <p:cNvPr id="3" name="Picture 2">
            <a:extLst>
              <a:ext uri="{FF2B5EF4-FFF2-40B4-BE49-F238E27FC236}">
                <a16:creationId xmlns:a16="http://schemas.microsoft.com/office/drawing/2014/main" id="{D1AE743E-DE44-BFD0-1708-3C1BA9F0BF2D}"/>
              </a:ext>
            </a:extLst>
          </p:cNvPr>
          <p:cNvPicPr>
            <a:picLocks noChangeAspect="1"/>
          </p:cNvPicPr>
          <p:nvPr/>
        </p:nvPicPr>
        <p:blipFill>
          <a:blip r:embed="rId4"/>
          <a:stretch>
            <a:fillRect/>
          </a:stretch>
        </p:blipFill>
        <p:spPr>
          <a:xfrm>
            <a:off x="342900" y="1146175"/>
            <a:ext cx="3698323" cy="2851149"/>
          </a:xfrm>
          <a:prstGeom prst="rect">
            <a:avLst/>
          </a:prstGeom>
        </p:spPr>
      </p:pic>
      <p:pic>
        <p:nvPicPr>
          <p:cNvPr id="5" name="Picture 4">
            <a:extLst>
              <a:ext uri="{FF2B5EF4-FFF2-40B4-BE49-F238E27FC236}">
                <a16:creationId xmlns:a16="http://schemas.microsoft.com/office/drawing/2014/main" id="{5A49C76E-C3E9-9FC3-892C-7AE7E7CA4E12}"/>
              </a:ext>
            </a:extLst>
          </p:cNvPr>
          <p:cNvPicPr>
            <a:picLocks noChangeAspect="1"/>
          </p:cNvPicPr>
          <p:nvPr/>
        </p:nvPicPr>
        <p:blipFill>
          <a:blip r:embed="rId5"/>
          <a:stretch>
            <a:fillRect/>
          </a:stretch>
        </p:blipFill>
        <p:spPr>
          <a:xfrm>
            <a:off x="4488712" y="2331841"/>
            <a:ext cx="4102838" cy="1000517"/>
          </a:xfrm>
          <a:prstGeom prst="rect">
            <a:avLst/>
          </a:prstGeom>
        </p:spPr>
      </p:pic>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437269"/>
          </a:xfrm>
        </p:spPr>
        <p:txBody>
          <a:bodyPr/>
          <a:lstStyle/>
          <a:p>
            <a:pPr algn="just"/>
            <a:r>
              <a:rPr lang="en-US" sz="1000" dirty="0">
                <a:hlinkClick r:id="rId2"/>
              </a:rPr>
              <a:t>March Patches for Azure DevOps Server</a:t>
            </a:r>
            <a:endParaRPr lang="ru-RU" sz="1000" dirty="0"/>
          </a:p>
          <a:p>
            <a:pPr algn="just"/>
            <a:r>
              <a:rPr lang="en-US" sz="1000" dirty="0"/>
              <a:t>MS Released patches for Azure DevOps Server.</a:t>
            </a:r>
          </a:p>
          <a:p>
            <a:pPr algn="just"/>
            <a:r>
              <a:rPr lang="en-US" sz="1000" dirty="0"/>
              <a:t>The following versions of the product has been patched.</a:t>
            </a:r>
          </a:p>
          <a:p>
            <a:pPr marL="171450" indent="-171450" algn="just">
              <a:buFont typeface="Arial" panose="020B0604020202020204" pitchFamily="34" charset="0"/>
              <a:buChar char="•"/>
            </a:pPr>
            <a:r>
              <a:rPr lang="en-US" sz="1000" b="1" dirty="0"/>
              <a:t>Azure DevOps Server 2022.2</a:t>
            </a:r>
          </a:p>
          <a:p>
            <a:pPr marL="171450" indent="-171450" algn="just">
              <a:buFont typeface="Arial" panose="020B0604020202020204" pitchFamily="34" charset="0"/>
              <a:buChar char="•"/>
            </a:pPr>
            <a:r>
              <a:rPr lang="en-US" sz="1000" b="1" dirty="0"/>
              <a:t>Azure DevOps Server 2020.1.2</a:t>
            </a:r>
          </a:p>
          <a:p>
            <a:pPr marL="171450" indent="-171450" algn="just">
              <a:buFont typeface="Arial" panose="020B0604020202020204" pitchFamily="34" charset="0"/>
              <a:buChar char="•"/>
            </a:pPr>
            <a:r>
              <a:rPr lang="en-US" sz="1000" b="1" dirty="0"/>
              <a:t>Azure DevOps Server 2019.1.2</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Generally Available: Azure Chaos Studio Now in Germany West Central Region</a:t>
            </a:r>
            <a:endParaRPr lang="en-US" dirty="0"/>
          </a:p>
          <a:p>
            <a:pPr algn="just"/>
            <a:r>
              <a:rPr lang="en-US" dirty="0"/>
              <a:t>Azure Chaos Studio is a managed service that uses chaos engineering to help measure, understand, and improve cloud application and service resilience. Azure Chaos Studio Resource Targeting is now available in </a:t>
            </a:r>
            <a:r>
              <a:rPr lang="en-US" b="1" dirty="0"/>
              <a:t>Germany West Central region.</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3888370"/>
          </a:xfrm>
        </p:spPr>
        <p:txBody>
          <a:bodyPr/>
          <a:lstStyle/>
          <a:p>
            <a:pPr algn="just"/>
            <a:r>
              <a:rPr lang="en-US" sz="1000" dirty="0">
                <a:hlinkClick r:id="rId2"/>
              </a:rPr>
              <a:t>Generally Available: Azure Virtual Network Manager Network Verifier</a:t>
            </a:r>
            <a:endParaRPr lang="en-US" sz="1000" dirty="0"/>
          </a:p>
          <a:p>
            <a:pPr algn="just"/>
            <a:r>
              <a:rPr lang="en-US" sz="1000" dirty="0"/>
              <a:t>This feature enables to check if </a:t>
            </a:r>
            <a:r>
              <a:rPr lang="en-US" sz="1000" b="1" dirty="0"/>
              <a:t>network policies allow or disallow traffic between Azure network resources</a:t>
            </a:r>
            <a:r>
              <a:rPr lang="en-US" sz="1000" dirty="0"/>
              <a:t>.</a:t>
            </a:r>
          </a:p>
          <a:p>
            <a:pPr algn="just"/>
            <a:r>
              <a:rPr lang="en-US" sz="1000" dirty="0"/>
              <a:t>It evaluates the  following features:</a:t>
            </a:r>
          </a:p>
          <a:p>
            <a:pPr marL="171450" indent="-171450" algn="just">
              <a:buFont typeface="Arial" panose="020B0604020202020204" pitchFamily="34" charset="0"/>
              <a:buChar char="•"/>
            </a:pPr>
            <a:r>
              <a:rPr lang="en-US" sz="1000" dirty="0"/>
              <a:t>Network security group (NSG) rules</a:t>
            </a:r>
          </a:p>
          <a:p>
            <a:pPr marL="171450" indent="-171450" algn="just">
              <a:buFont typeface="Arial" panose="020B0604020202020204" pitchFamily="34" charset="0"/>
              <a:buChar char="•"/>
            </a:pPr>
            <a:r>
              <a:rPr lang="en-US" sz="1000" dirty="0"/>
              <a:t>Application security group (ASG) rules</a:t>
            </a:r>
          </a:p>
          <a:p>
            <a:pPr marL="171450" indent="-171450" algn="just">
              <a:buFont typeface="Arial" panose="020B0604020202020204" pitchFamily="34" charset="0"/>
              <a:buChar char="•"/>
            </a:pPr>
            <a:r>
              <a:rPr lang="en-US" sz="1000" dirty="0"/>
              <a:t>Azure Virtual Network Manager security admin rules</a:t>
            </a:r>
          </a:p>
          <a:p>
            <a:pPr marL="171450" indent="-171450" algn="just">
              <a:buFont typeface="Arial" panose="020B0604020202020204" pitchFamily="34" charset="0"/>
              <a:buChar char="•"/>
            </a:pPr>
            <a:r>
              <a:rPr lang="en-US" sz="1000" dirty="0"/>
              <a:t>Azure Virtual Network Manager mesh topology (connected group)</a:t>
            </a:r>
          </a:p>
          <a:p>
            <a:pPr marL="171450" indent="-171450" algn="just">
              <a:buFont typeface="Arial" panose="020B0604020202020204" pitchFamily="34" charset="0"/>
              <a:buChar char="•"/>
            </a:pPr>
            <a:r>
              <a:rPr lang="en-US" sz="1000" dirty="0"/>
              <a:t>Virtual network peering</a:t>
            </a:r>
          </a:p>
          <a:p>
            <a:pPr marL="171450" indent="-171450" algn="just">
              <a:buFont typeface="Arial" panose="020B0604020202020204" pitchFamily="34" charset="0"/>
              <a:buChar char="•"/>
            </a:pPr>
            <a:r>
              <a:rPr lang="en-US" sz="1000" dirty="0"/>
              <a:t>Route tables</a:t>
            </a:r>
          </a:p>
          <a:p>
            <a:pPr marL="171450" indent="-171450" algn="just">
              <a:buFont typeface="Arial" panose="020B0604020202020204" pitchFamily="34" charset="0"/>
              <a:buChar char="•"/>
            </a:pPr>
            <a:r>
              <a:rPr lang="en-US" sz="1000" dirty="0"/>
              <a:t>Service endpoints &amp; access control lists</a:t>
            </a:r>
          </a:p>
          <a:p>
            <a:pPr marL="171450" indent="-171450" algn="just">
              <a:buFont typeface="Arial" panose="020B0604020202020204" pitchFamily="34" charset="0"/>
              <a:buChar char="•"/>
            </a:pPr>
            <a:r>
              <a:rPr lang="en-US" sz="1000" dirty="0"/>
              <a:t>Private endpoints</a:t>
            </a:r>
          </a:p>
          <a:p>
            <a:pPr marL="171450" indent="-171450" algn="just">
              <a:buFont typeface="Arial" panose="020B0604020202020204" pitchFamily="34" charset="0"/>
              <a:buChar char="•"/>
            </a:pPr>
            <a:r>
              <a:rPr lang="en-US" sz="1000" dirty="0"/>
              <a:t>Virtual WAN</a:t>
            </a:r>
          </a:p>
          <a:p>
            <a:pPr marL="171450" indent="-171450" algn="just">
              <a:buFont typeface="Arial" panose="020B0604020202020204" pitchFamily="34" charset="0"/>
              <a:buChar char="•"/>
            </a:pPr>
            <a:r>
              <a:rPr lang="en-US" sz="1000" dirty="0"/>
              <a:t>Azure Firewall (static L4 only)</a:t>
            </a:r>
          </a:p>
          <a:p>
            <a:pPr algn="just"/>
            <a:r>
              <a:rPr lang="en-US" sz="1000" dirty="0"/>
              <a:t>It is possible </a:t>
            </a:r>
            <a:r>
              <a:rPr lang="en-US" sz="1000" b="1" dirty="0"/>
              <a:t>to delegate network verifier resources to non-network manager users so they can troubleshoot </a:t>
            </a:r>
            <a:r>
              <a:rPr lang="en-US" sz="1000" dirty="0"/>
              <a:t>reachability across the network manager’s scope without elevating their permissions at the subscription or management group level — effectively democratizing troubleshooting.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6A0981E2-9787-7CC7-66BE-4806E9EE53BC}"/>
              </a:ext>
            </a:extLst>
          </p:cNvPr>
          <p:cNvSpPr>
            <a:spLocks noGrp="1"/>
          </p:cNvSpPr>
          <p:nvPr>
            <p:ph type="body" sz="quarter" idx="16"/>
          </p:nvPr>
        </p:nvSpPr>
        <p:spPr>
          <a:xfrm>
            <a:off x="342900" y="855081"/>
            <a:ext cx="3955312" cy="1418220"/>
          </a:xfrm>
        </p:spPr>
        <p:txBody>
          <a:bodyPr/>
          <a:lstStyle/>
          <a:p>
            <a:pPr algn="just"/>
            <a:r>
              <a:rPr lang="en-US" dirty="0">
                <a:hlinkClick r:id="rId3"/>
              </a:rPr>
              <a:t>Public Preview: New Origin Types for Azure Front Door Premium Private Link-Enabled Origins</a:t>
            </a:r>
            <a:endParaRPr lang="en-US" dirty="0"/>
          </a:p>
          <a:p>
            <a:pPr algn="just"/>
            <a:r>
              <a:rPr lang="en-US" dirty="0"/>
              <a:t>It is now possible to configure </a:t>
            </a:r>
            <a:r>
              <a:rPr lang="en-US" b="1" dirty="0"/>
              <a:t>Application Gateway</a:t>
            </a:r>
            <a:r>
              <a:rPr lang="en-US" dirty="0"/>
              <a:t>, </a:t>
            </a:r>
            <a:r>
              <a:rPr lang="en-US" b="1" dirty="0"/>
              <a:t>API Management</a:t>
            </a:r>
            <a:r>
              <a:rPr lang="en-US" dirty="0"/>
              <a:t>, and </a:t>
            </a:r>
            <a:r>
              <a:rPr lang="en-US" b="1" dirty="0"/>
              <a:t>Container Apps </a:t>
            </a:r>
            <a:r>
              <a:rPr lang="en-US" dirty="0"/>
              <a:t>as </a:t>
            </a:r>
            <a:r>
              <a:rPr lang="en-US" b="1" dirty="0"/>
              <a:t>Private Link-enabled origins</a:t>
            </a:r>
            <a:r>
              <a:rPr lang="en-US" dirty="0"/>
              <a:t> in Front Door Premium profile. </a:t>
            </a:r>
          </a:p>
          <a:p>
            <a:pPr algn="just"/>
            <a:r>
              <a:rPr lang="en-US" dirty="0"/>
              <a:t>Private Link-enabled origins in Front Door allow to deliver content to end-users through public Front Door endpoints while ensuring that origins remain inaccessible to the public internet. </a:t>
            </a:r>
          </a:p>
        </p:txBody>
      </p:sp>
      <p:pic>
        <p:nvPicPr>
          <p:cNvPr id="3" name="Picture 2" descr="Diagram of Azure Front Door with Private Link enabled.">
            <a:extLst>
              <a:ext uri="{FF2B5EF4-FFF2-40B4-BE49-F238E27FC236}">
                <a16:creationId xmlns:a16="http://schemas.microsoft.com/office/drawing/2014/main" id="{6DBF6D34-4AD9-1CFA-0AB4-645243488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641" y="2209650"/>
            <a:ext cx="2383659" cy="226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68970"/>
          </a:xfrm>
        </p:spPr>
        <p:txBody>
          <a:bodyPr/>
          <a:lstStyle/>
          <a:p>
            <a:pPr algn="just"/>
            <a:r>
              <a:rPr lang="en-US" dirty="0">
                <a:hlinkClick r:id="rId2"/>
              </a:rPr>
              <a:t>Introducing Microsoft Entra Health alerts</a:t>
            </a:r>
            <a:endParaRPr lang="en-US" dirty="0"/>
          </a:p>
          <a:p>
            <a:pPr algn="just"/>
            <a:r>
              <a:rPr lang="en-US" dirty="0"/>
              <a:t>MS announced the launch of </a:t>
            </a:r>
            <a:r>
              <a:rPr lang="en-US" b="1" dirty="0"/>
              <a:t>Microsoft Entra Health alerts</a:t>
            </a:r>
            <a:r>
              <a:rPr lang="en-US" dirty="0"/>
              <a:t>, a new capability for detecting potential tenant health degradations, that layers on top of existing health metric data streams to enhance the observability of your tenant. </a:t>
            </a:r>
          </a:p>
        </p:txBody>
      </p:sp>
      <p:pic>
        <p:nvPicPr>
          <p:cNvPr id="3" name="Picture 2">
            <a:extLst>
              <a:ext uri="{FF2B5EF4-FFF2-40B4-BE49-F238E27FC236}">
                <a16:creationId xmlns:a16="http://schemas.microsoft.com/office/drawing/2014/main" id="{BFF111EA-16F1-D00E-5FD0-D3425F5C85DB}"/>
              </a:ext>
            </a:extLst>
          </p:cNvPr>
          <p:cNvPicPr>
            <a:picLocks noChangeAspect="1"/>
          </p:cNvPicPr>
          <p:nvPr/>
        </p:nvPicPr>
        <p:blipFill>
          <a:blip r:embed="rId3"/>
          <a:stretch>
            <a:fillRect/>
          </a:stretch>
        </p:blipFill>
        <p:spPr>
          <a:xfrm>
            <a:off x="418201" y="1850715"/>
            <a:ext cx="3744757" cy="2302186"/>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FinOps toolkit 0.8</a:t>
            </a:r>
            <a:endParaRPr lang="ru-RU" dirty="0"/>
          </a:p>
          <a:p>
            <a:r>
              <a:rPr lang="en-US" dirty="0"/>
              <a:t>Updates:</a:t>
            </a:r>
          </a:p>
          <a:p>
            <a:pPr marL="171450" indent="-171450">
              <a:buFont typeface="Arial" panose="020B0604020202020204" pitchFamily="34" charset="0"/>
              <a:buChar char="•"/>
            </a:pPr>
            <a:r>
              <a:rPr lang="en-US" dirty="0"/>
              <a:t>Website refresh with documentation on Microsoft Learn</a:t>
            </a:r>
          </a:p>
          <a:p>
            <a:pPr marL="171450" indent="-171450">
              <a:buFont typeface="Arial" panose="020B0604020202020204" pitchFamily="34" charset="0"/>
              <a:buChar char="•"/>
            </a:pPr>
            <a:r>
              <a:rPr lang="en-US" dirty="0"/>
              <a:t>Power BI report design refresh</a:t>
            </a:r>
          </a:p>
          <a:p>
            <a:pPr marL="171450" indent="-171450">
              <a:buFont typeface="Arial" panose="020B0604020202020204" pitchFamily="34" charset="0"/>
              <a:buChar char="•"/>
            </a:pPr>
            <a:r>
              <a:rPr lang="en-US" dirty="0"/>
              <a:t>Calculating savings for both EA and MCA accounts</a:t>
            </a:r>
          </a:p>
          <a:p>
            <a:pPr marL="171450" indent="-171450">
              <a:buFont typeface="Arial" panose="020B0604020202020204" pitchFamily="34" charset="0"/>
              <a:buChar char="•"/>
            </a:pPr>
            <a:r>
              <a:rPr lang="en-US" dirty="0"/>
              <a:t>Performance improvements for Power BI reports</a:t>
            </a:r>
          </a:p>
          <a:p>
            <a:pPr marL="171450" indent="-171450">
              <a:buFont typeface="Arial" panose="020B0604020202020204" pitchFamily="34" charset="0"/>
              <a:buChar char="•"/>
            </a:pPr>
            <a:r>
              <a:rPr lang="en-US" dirty="0"/>
              <a:t>Important note for organizations that spend over $100K</a:t>
            </a:r>
          </a:p>
          <a:p>
            <a:pPr marL="171450" indent="-171450">
              <a:buFont typeface="Arial" panose="020B0604020202020204" pitchFamily="34" charset="0"/>
              <a:buChar char="•"/>
            </a:pPr>
            <a:r>
              <a:rPr lang="en-US" dirty="0"/>
              <a:t>New Data Explorer dashboard for FinOps hubs</a:t>
            </a:r>
          </a:p>
          <a:p>
            <a:pPr marL="171450" indent="-171450">
              <a:buFont typeface="Arial" panose="020B0604020202020204" pitchFamily="34" charset="0"/>
              <a:buChar char="•"/>
            </a:pPr>
            <a:r>
              <a:rPr lang="en-US" dirty="0"/>
              <a:t>About the FinOps hubs data model</a:t>
            </a:r>
          </a:p>
          <a:p>
            <a:pPr marL="171450" indent="-171450">
              <a:buFont typeface="Arial" panose="020B0604020202020204" pitchFamily="34" charset="0"/>
              <a:buChar char="•"/>
            </a:pPr>
            <a:r>
              <a:rPr lang="en-US" dirty="0"/>
              <a:t>Simplified network architecture for public routing</a:t>
            </a:r>
          </a:p>
          <a:p>
            <a:pPr marL="171450" indent="-171450">
              <a:buFont typeface="Arial" panose="020B0604020202020204" pitchFamily="34" charset="0"/>
              <a:buChar char="•"/>
            </a:pPr>
            <a:r>
              <a:rPr lang="en-US" dirty="0"/>
              <a:t>Managing exports and hubs with PowerShell</a:t>
            </a:r>
          </a:p>
          <a:p>
            <a:pPr marL="171450" indent="-171450">
              <a:buFont typeface="Arial" panose="020B0604020202020204" pitchFamily="34" charset="0"/>
              <a:buChar char="•"/>
            </a:pPr>
            <a:r>
              <a:rPr lang="en-US" dirty="0"/>
              <a:t>Other new and noteworthy updates</a:t>
            </a:r>
          </a:p>
          <a:p>
            <a:pPr marL="171450" indent="-171450">
              <a:buFont typeface="Arial" panose="020B0604020202020204" pitchFamily="34" charset="0"/>
              <a:buChar char="•"/>
            </a:pPr>
            <a:r>
              <a:rPr lang="en-US" dirty="0"/>
              <a:t>Thanking our community</a:t>
            </a:r>
            <a:endParaRPr lang="ru-RU" dirty="0"/>
          </a:p>
          <a:p>
            <a:endParaRPr lang="en-US" dirty="0"/>
          </a:p>
        </p:txBody>
      </p:sp>
      <p:pic>
        <p:nvPicPr>
          <p:cNvPr id="3" name="Picture 2">
            <a:extLst>
              <a:ext uri="{FF2B5EF4-FFF2-40B4-BE49-F238E27FC236}">
                <a16:creationId xmlns:a16="http://schemas.microsoft.com/office/drawing/2014/main" id="{AD929FC1-3181-8F3E-0A77-713A59D7D4B0}"/>
              </a:ext>
            </a:extLst>
          </p:cNvPr>
          <p:cNvPicPr>
            <a:picLocks noChangeAspect="1"/>
          </p:cNvPicPr>
          <p:nvPr/>
        </p:nvPicPr>
        <p:blipFill>
          <a:blip r:embed="rId3"/>
          <a:stretch>
            <a:fillRect/>
          </a:stretch>
        </p:blipFill>
        <p:spPr>
          <a:xfrm>
            <a:off x="4768621" y="998173"/>
            <a:ext cx="3734899" cy="3487882"/>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Generally Available: Enhanced Performance Guidance in Azure Advisor for Azure Database for PostgreSQL</a:t>
            </a:r>
            <a:endParaRPr lang="en-US" sz="1000" dirty="0"/>
          </a:p>
          <a:p>
            <a:pPr algn="just"/>
            <a:r>
              <a:rPr lang="en-US" sz="1000" dirty="0"/>
              <a:t>It is now possible  to proactively identify and resolve more performance scenarios in </a:t>
            </a:r>
            <a:r>
              <a:rPr lang="en-US" sz="1000" b="1" dirty="0"/>
              <a:t>Azure Database for PostgreSQL – Flexible Server using Azure Advisor recommendations</a:t>
            </a:r>
            <a:r>
              <a:rPr lang="en-US" sz="1000" dirty="0"/>
              <a:t>. </a:t>
            </a:r>
          </a:p>
          <a:p>
            <a:pPr algn="just"/>
            <a:r>
              <a:rPr lang="en-US" sz="1000" dirty="0"/>
              <a:t>Three new Advisor recommendations are available, and improvements to existing recommendations provide more precise details.</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1088020"/>
          </a:xfrm>
        </p:spPr>
        <p:txBody>
          <a:bodyPr/>
          <a:lstStyle/>
          <a:p>
            <a:pPr algn="just"/>
            <a:r>
              <a:rPr lang="en-US" dirty="0">
                <a:hlinkClick r:id="rId3"/>
              </a:rPr>
              <a:t>Support for Application Insights Status  Monitor v1 will End on March 31, 2025</a:t>
            </a:r>
            <a:endParaRPr lang="en-US" dirty="0"/>
          </a:p>
          <a:p>
            <a:pPr algn="just"/>
            <a:r>
              <a:rPr lang="en-US" b="1" dirty="0"/>
              <a:t>Status Monitor v1 is being retired </a:t>
            </a:r>
            <a:r>
              <a:rPr lang="en-US" dirty="0"/>
              <a:t>because it was replaced by Application Insights Agent (formerly named Status Monitor v2) in </a:t>
            </a:r>
            <a:r>
              <a:rPr lang="en-US" b="1" dirty="0"/>
              <a:t>2019</a:t>
            </a:r>
            <a:r>
              <a:rPr lang="en-US" dirty="0"/>
              <a:t>. Customers seeking auto-instrumentation for .NET workloads on-premises servers should use Application Insights Agent.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pPr algn="just"/>
            <a:r>
              <a:rPr lang="en-US" sz="1000" dirty="0">
                <a:hlinkClick r:id="rId2"/>
              </a:rPr>
              <a:t>Seamless end-to-end SQL Server migration to Azure with Azure Arc</a:t>
            </a:r>
            <a:endParaRPr lang="en-US" sz="1000" dirty="0"/>
          </a:p>
          <a:p>
            <a:pPr algn="just"/>
            <a:r>
              <a:rPr lang="en-US" sz="1000" dirty="0"/>
              <a:t>Migrating on-premises SQL Server to Azure used to require </a:t>
            </a:r>
            <a:r>
              <a:rPr lang="en-US" sz="1000" b="1" dirty="0"/>
              <a:t>multiple tools </a:t>
            </a:r>
            <a:r>
              <a:rPr lang="en-US" sz="1000" dirty="0"/>
              <a:t>and involve several disconnected steps. New solution eliminates the need for additional software or tools, requiring only </a:t>
            </a:r>
            <a:r>
              <a:rPr lang="en-US" sz="1000" b="1" dirty="0"/>
              <a:t>Arc-enablement of your SQL Server </a:t>
            </a:r>
            <a:r>
              <a:rPr lang="en-US" sz="1000" dirty="0"/>
              <a:t>to complete the entire end-to-end migration journey. </a:t>
            </a:r>
          </a:p>
          <a:p>
            <a:pPr algn="just"/>
            <a:r>
              <a:rPr lang="en-US" sz="1000" b="1" dirty="0"/>
              <a:t>The Arc-enabled migration integrates all steps of the migration journey into a single</a:t>
            </a:r>
            <a:r>
              <a:rPr lang="en-US" sz="1000" dirty="0"/>
              <a:t>, simple-to-use experience. The solution starts by providing an overview of the benefits of Azure SQL services and modernizing your SQL Server in Azure. It offers </a:t>
            </a:r>
            <a:r>
              <a:rPr lang="en-US" sz="1000" b="1" dirty="0"/>
              <a:t>continuous automated assessments </a:t>
            </a:r>
            <a:r>
              <a:rPr lang="en-US" sz="1000" dirty="0"/>
              <a:t>of </a:t>
            </a:r>
            <a:r>
              <a:rPr lang="en-US" sz="1000" b="1" dirty="0"/>
              <a:t>SQL Server databases</a:t>
            </a:r>
            <a:r>
              <a:rPr lang="en-US" sz="1000" dirty="0"/>
              <a:t>, providing recommendations for migration to </a:t>
            </a:r>
            <a:r>
              <a:rPr lang="en-US" sz="1000" b="1" dirty="0"/>
              <a:t>various Azure SQL destinations</a:t>
            </a:r>
            <a:r>
              <a:rPr lang="en-US" sz="1000" dirty="0"/>
              <a:t>. Based on these recommendations, an appropriate </a:t>
            </a:r>
            <a:r>
              <a:rPr lang="en-US" sz="1000" b="1" dirty="0"/>
              <a:t>Azure SQL destination is suggested</a:t>
            </a:r>
            <a:r>
              <a:rPr lang="en-US" sz="1000" dirty="0"/>
              <a:t>, tailored to your workload needs. Thereafter, it is possible to choose to provision the recommended Azure SQL service in Azure and start the migration process. Throughout the process, it is possible to monitor the ongoing migrations, evaluate data replicated in Azure, and control the cutover point to Azure according to business requirements.</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Public Preview: MySQL Discovery and Assessment in Azure Migrate</a:t>
            </a:r>
            <a:endParaRPr lang="en-US" dirty="0"/>
          </a:p>
          <a:p>
            <a:pPr algn="just"/>
            <a:r>
              <a:rPr lang="en-US" dirty="0"/>
              <a:t>It is now possible to </a:t>
            </a:r>
            <a:r>
              <a:rPr lang="en-US" b="1" dirty="0"/>
              <a:t>use Azure Migrate to discover and assess MySQL resources.</a:t>
            </a:r>
            <a:r>
              <a:rPr lang="en-US" dirty="0"/>
              <a:t> Azure Migrate provides a centralized hub for discovering, assessing, and migrating on-premises assets, such as servers, databases, and web applications hosted on physical environments, to Azure targets at scale—both platform as a service (PaaS) and infrastructure as a service (IaaS). </a:t>
            </a:r>
          </a:p>
          <a:p>
            <a:pPr algn="just"/>
            <a:r>
              <a:rPr lang="en-US" dirty="0"/>
              <a:t>Public preview release of the MySQL discovery and assessment feature in Azure Migrate allows </a:t>
            </a:r>
            <a:r>
              <a:rPr lang="en-US" b="1" dirty="0"/>
              <a:t>to discover MySQL instances and their attributes within your environment, assess their readiness for migration to Azure Database for MySQL – Flexible Server</a:t>
            </a:r>
            <a:r>
              <a:rPr lang="en-US" dirty="0"/>
              <a:t>, and obtain recommendations on the suitable compute and storage options, along with the associated costs. </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1519</TotalTime>
  <Words>3310</Words>
  <Application>Microsoft Office PowerPoint</Application>
  <PresentationFormat>On-screen Show (16:9)</PresentationFormat>
  <Paragraphs>215</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Human Sans</vt:lpstr>
      <vt:lpstr>Human Sans Regular</vt:lpstr>
      <vt:lpstr>Segoe UI Semibold</vt:lpstr>
      <vt:lpstr>Continuum Theme</vt:lpstr>
      <vt:lpstr>Azure Times #155</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Databases Updates</vt:lpstr>
      <vt:lpstr>Databases Updates</vt:lpstr>
      <vt:lpstr>PowerPoint Presentation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2025-03-15T11:03:48Z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