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50"/>
  </p:notesMasterIdLst>
  <p:handoutMasterIdLst>
    <p:handoutMasterId r:id="rId51"/>
  </p:handoutMasterIdLst>
  <p:sldIdLst>
    <p:sldId id="2142532340" r:id="rId5"/>
    <p:sldId id="2146847045" r:id="rId6"/>
    <p:sldId id="10657" r:id="rId7"/>
    <p:sldId id="2146847127" r:id="rId8"/>
    <p:sldId id="2146847126" r:id="rId9"/>
    <p:sldId id="2146847046" r:id="rId10"/>
    <p:sldId id="2146847089" r:id="rId11"/>
    <p:sldId id="2146847130" r:id="rId12"/>
    <p:sldId id="2146847129" r:id="rId13"/>
    <p:sldId id="2146847128" r:id="rId14"/>
    <p:sldId id="2146847168" r:id="rId15"/>
    <p:sldId id="2146847169" r:id="rId16"/>
    <p:sldId id="2146847048" r:id="rId17"/>
    <p:sldId id="2146847049" r:id="rId18"/>
    <p:sldId id="2146847050" r:id="rId19"/>
    <p:sldId id="2146847163" r:id="rId20"/>
    <p:sldId id="2146847164" r:id="rId21"/>
    <p:sldId id="2146847165" r:id="rId22"/>
    <p:sldId id="2146847160" r:id="rId23"/>
    <p:sldId id="2146847161" r:id="rId24"/>
    <p:sldId id="2146847096" r:id="rId25"/>
    <p:sldId id="2146847135" r:id="rId26"/>
    <p:sldId id="2146847162" r:id="rId27"/>
    <p:sldId id="2146847134" r:id="rId28"/>
    <p:sldId id="2146847166" r:id="rId29"/>
    <p:sldId id="2146847167" r:id="rId30"/>
    <p:sldId id="2146847136" r:id="rId31"/>
    <p:sldId id="2146847156" r:id="rId32"/>
    <p:sldId id="2146847157" r:id="rId33"/>
    <p:sldId id="2146847158" r:id="rId34"/>
    <p:sldId id="2146847159" r:id="rId35"/>
    <p:sldId id="2146847052" r:id="rId36"/>
    <p:sldId id="2146847100" r:id="rId37"/>
    <p:sldId id="2146847137" r:id="rId38"/>
    <p:sldId id="2146847054" r:id="rId39"/>
    <p:sldId id="2146847103" r:id="rId40"/>
    <p:sldId id="2146847058" r:id="rId41"/>
    <p:sldId id="2146847111" r:id="rId42"/>
    <p:sldId id="2146847146" r:id="rId43"/>
    <p:sldId id="2146847119" r:id="rId44"/>
    <p:sldId id="2146847120" r:id="rId45"/>
    <p:sldId id="2146847150" r:id="rId46"/>
    <p:sldId id="2146847085" r:id="rId47"/>
    <p:sldId id="2146847084" r:id="rId48"/>
    <p:sldId id="2146847064" r:id="rId4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 id="2146847126"/>
          </p14:sldIdLst>
        </p14:section>
        <p14:section name="Security &amp; Identity" id="{1AA42572-B3BD-44F7-813B-C2C647DDBB3C}">
          <p14:sldIdLst>
            <p14:sldId id="2146847046"/>
            <p14:sldId id="2146847089"/>
            <p14:sldId id="2146847130"/>
            <p14:sldId id="2146847129"/>
            <p14:sldId id="2146847128"/>
            <p14:sldId id="2146847168"/>
            <p14:sldId id="2146847169"/>
          </p14:sldIdLst>
        </p14:section>
        <p14:section name="Management &amp; Governance" id="{34181601-6D48-4406-A525-C7B5A12C6C5B}">
          <p14:sldIdLst>
            <p14:sldId id="2146847048"/>
            <p14:sldId id="2146847049"/>
          </p14:sldIdLst>
        </p14:section>
        <p14:section name="Compute" id="{05AA80BB-8802-49AB-8336-A884227CE2F7}">
          <p14:sldIdLst>
            <p14:sldId id="2146847050"/>
            <p14:sldId id="2146847163"/>
            <p14:sldId id="2146847164"/>
            <p14:sldId id="2146847165"/>
            <p14:sldId id="2146847160"/>
            <p14:sldId id="2146847161"/>
            <p14:sldId id="2146847096"/>
            <p14:sldId id="2146847135"/>
            <p14:sldId id="2146847162"/>
            <p14:sldId id="2146847134"/>
            <p14:sldId id="2146847166"/>
            <p14:sldId id="2146847167"/>
            <p14:sldId id="2146847136"/>
            <p14:sldId id="2146847156"/>
            <p14:sldId id="2146847157"/>
            <p14:sldId id="2146847158"/>
            <p14:sldId id="2146847159"/>
          </p14:sldIdLst>
        </p14:section>
        <p14:section name="Storage &amp; Data" id="{1F159046-CE0A-45BC-9D5B-6E6C95980F78}">
          <p14:sldIdLst>
            <p14:sldId id="2146847052"/>
            <p14:sldId id="2146847100"/>
            <p14:sldId id="2146847137"/>
          </p14:sldIdLst>
        </p14:section>
        <p14:section name="Databases" id="{AEAFAE72-AD56-48F3-926B-38BAE269038F}">
          <p14:sldIdLst>
            <p14:sldId id="2146847054"/>
            <p14:sldId id="2146847103"/>
          </p14:sldIdLst>
        </p14:section>
        <p14:section name="Integration" id="{ACBD46A3-6F1C-451B-A154-0A056E0DEFF6}">
          <p14:sldIdLst/>
        </p14:section>
        <p14:section name="ML &amp; AI &amp; IOT" id="{F4E1EAF1-55E9-4CA4-8ADC-28B69C1D66D2}">
          <p14:sldIdLst>
            <p14:sldId id="2146847058"/>
            <p14:sldId id="2146847111"/>
            <p14:sldId id="2146847146"/>
            <p14:sldId id="2146847119"/>
            <p14:sldId id="2146847120"/>
            <p14:sldId id="2146847150"/>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F4AF7-4D7A-468E-8122-7BD60657942B}" v="231" dt="2025-04-05T08:31:26.9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im Rotar" userId="8b2649f8-c41a-4916-8e38-ef318e6f2079" providerId="ADAL" clId="{1F7F4AF7-4D7A-468E-8122-7BD60657942B}"/>
    <pc:docChg chg="undo custSel addSld delSld modSld sldOrd modSection">
      <pc:chgData name="Maksim Rotar" userId="8b2649f8-c41a-4916-8e38-ef318e6f2079" providerId="ADAL" clId="{1F7F4AF7-4D7A-468E-8122-7BD60657942B}" dt="2025-04-05T08:31:26.996" v="1443"/>
      <pc:docMkLst>
        <pc:docMk/>
      </pc:docMkLst>
      <pc:sldChg chg="addSp modSp mod modAnim">
        <pc:chgData name="Maksim Rotar" userId="8b2649f8-c41a-4916-8e38-ef318e6f2079" providerId="ADAL" clId="{1F7F4AF7-4D7A-468E-8122-7BD60657942B}" dt="2025-04-05T07:17:08.935" v="1287" actId="20577"/>
        <pc:sldMkLst>
          <pc:docMk/>
          <pc:sldMk cId="3658580122" sldId="10657"/>
        </pc:sldMkLst>
        <pc:spChg chg="mod">
          <ac:chgData name="Maksim Rotar" userId="8b2649f8-c41a-4916-8e38-ef318e6f2079" providerId="ADAL" clId="{1F7F4AF7-4D7A-468E-8122-7BD60657942B}" dt="2025-04-05T07:17:08.935" v="1287" actId="20577"/>
          <ac:spMkLst>
            <pc:docMk/>
            <pc:sldMk cId="3658580122" sldId="10657"/>
            <ac:spMk id="12" creationId="{F5D0A865-EAC9-D4DF-765C-2BBCA9EC1F5C}"/>
          </ac:spMkLst>
        </pc:spChg>
        <pc:spChg chg="mod">
          <ac:chgData name="Maksim Rotar" userId="8b2649f8-c41a-4916-8e38-ef318e6f2079" providerId="ADAL" clId="{1F7F4AF7-4D7A-468E-8122-7BD60657942B}" dt="2025-04-04T18:01:26.287" v="280" actId="113"/>
          <ac:spMkLst>
            <pc:docMk/>
            <pc:sldMk cId="3658580122" sldId="10657"/>
            <ac:spMk id="14" creationId="{1DF1A36F-4250-259D-24AE-F82FE69A7F7E}"/>
          </ac:spMkLst>
        </pc:spChg>
        <pc:picChg chg="add mod">
          <ac:chgData name="Maksim Rotar" userId="8b2649f8-c41a-4916-8e38-ef318e6f2079" providerId="ADAL" clId="{1F7F4AF7-4D7A-468E-8122-7BD60657942B}" dt="2025-04-04T18:03:39.796" v="290" actId="1076"/>
          <ac:picMkLst>
            <pc:docMk/>
            <pc:sldMk cId="3658580122" sldId="10657"/>
            <ac:picMk id="1026" creationId="{E5A9BDAF-F58D-B53D-7E5D-B063934B38D3}"/>
          </ac:picMkLst>
        </pc:picChg>
      </pc:sldChg>
      <pc:sldChg chg="modSp mod">
        <pc:chgData name="Maksim Rotar" userId="8b2649f8-c41a-4916-8e38-ef318e6f2079" providerId="ADAL" clId="{1F7F4AF7-4D7A-468E-8122-7BD60657942B}" dt="2025-04-04T17:01:11.610" v="17" actId="20577"/>
        <pc:sldMkLst>
          <pc:docMk/>
          <pc:sldMk cId="44755204" sldId="2142532340"/>
        </pc:sldMkLst>
        <pc:spChg chg="mod">
          <ac:chgData name="Maksim Rotar" userId="8b2649f8-c41a-4916-8e38-ef318e6f2079" providerId="ADAL" clId="{1F7F4AF7-4D7A-468E-8122-7BD60657942B}" dt="2025-04-04T17:00:51.780" v="2" actId="20577"/>
          <ac:spMkLst>
            <pc:docMk/>
            <pc:sldMk cId="44755204" sldId="2142532340"/>
            <ac:spMk id="2" creationId="{00000000-0000-0000-0000-000000000000}"/>
          </ac:spMkLst>
        </pc:spChg>
        <pc:spChg chg="mod">
          <ac:chgData name="Maksim Rotar" userId="8b2649f8-c41a-4916-8e38-ef318e6f2079" providerId="ADAL" clId="{1F7F4AF7-4D7A-468E-8122-7BD60657942B}" dt="2025-04-04T17:01:11.610" v="17" actId="20577"/>
          <ac:spMkLst>
            <pc:docMk/>
            <pc:sldMk cId="44755204" sldId="2142532340"/>
            <ac:spMk id="4" creationId="{00000000-0000-0000-0000-000000000000}"/>
          </ac:spMkLst>
        </pc:spChg>
      </pc:sldChg>
      <pc:sldChg chg="modSp mod modAnim">
        <pc:chgData name="Maksim Rotar" userId="8b2649f8-c41a-4916-8e38-ef318e6f2079" providerId="ADAL" clId="{1F7F4AF7-4D7A-468E-8122-7BD60657942B}" dt="2025-04-05T08:12:08.227" v="1351" actId="113"/>
        <pc:sldMkLst>
          <pc:docMk/>
          <pc:sldMk cId="520864076" sldId="2146847049"/>
        </pc:sldMkLst>
        <pc:spChg chg="mod">
          <ac:chgData name="Maksim Rotar" userId="8b2649f8-c41a-4916-8e38-ef318e6f2079" providerId="ADAL" clId="{1F7F4AF7-4D7A-468E-8122-7BD60657942B}" dt="2025-04-05T08:12:08.227" v="1351" actId="113"/>
          <ac:spMkLst>
            <pc:docMk/>
            <pc:sldMk cId="520864076" sldId="2146847049"/>
            <ac:spMk id="14" creationId="{1DF1A36F-4250-259D-24AE-F82FE69A7F7E}"/>
          </ac:spMkLst>
        </pc:spChg>
      </pc:sldChg>
      <pc:sldChg chg="del">
        <pc:chgData name="Maksim Rotar" userId="8b2649f8-c41a-4916-8e38-ef318e6f2079" providerId="ADAL" clId="{1F7F4AF7-4D7A-468E-8122-7BD60657942B}" dt="2025-04-05T07:03:58.419" v="1277" actId="47"/>
        <pc:sldMkLst>
          <pc:docMk/>
          <pc:sldMk cId="596233084" sldId="2146847056"/>
        </pc:sldMkLst>
      </pc:sldChg>
      <pc:sldChg chg="del">
        <pc:chgData name="Maksim Rotar" userId="8b2649f8-c41a-4916-8e38-ef318e6f2079" providerId="ADAL" clId="{1F7F4AF7-4D7A-468E-8122-7BD60657942B}" dt="2025-04-05T07:04:07.664" v="1280" actId="47"/>
        <pc:sldMkLst>
          <pc:docMk/>
          <pc:sldMk cId="1588418152" sldId="2146847062"/>
        </pc:sldMkLst>
      </pc:sldChg>
      <pc:sldChg chg="addSp modSp mod modAnim">
        <pc:chgData name="Maksim Rotar" userId="8b2649f8-c41a-4916-8e38-ef318e6f2079" providerId="ADAL" clId="{1F7F4AF7-4D7A-468E-8122-7BD60657942B}" dt="2025-04-05T08:05:34.790" v="1308" actId="12"/>
        <pc:sldMkLst>
          <pc:docMk/>
          <pc:sldMk cId="493310561" sldId="2146847089"/>
        </pc:sldMkLst>
        <pc:spChg chg="mod">
          <ac:chgData name="Maksim Rotar" userId="8b2649f8-c41a-4916-8e38-ef318e6f2079" providerId="ADAL" clId="{1F7F4AF7-4D7A-468E-8122-7BD60657942B}" dt="2025-04-05T08:05:34.790" v="1308" actId="12"/>
          <ac:spMkLst>
            <pc:docMk/>
            <pc:sldMk cId="493310561" sldId="2146847089"/>
            <ac:spMk id="12" creationId="{F5D0A865-EAC9-D4DF-765C-2BBCA9EC1F5C}"/>
          </ac:spMkLst>
        </pc:spChg>
        <pc:spChg chg="mod">
          <ac:chgData name="Maksim Rotar" userId="8b2649f8-c41a-4916-8e38-ef318e6f2079" providerId="ADAL" clId="{1F7F4AF7-4D7A-468E-8122-7BD60657942B}" dt="2025-04-05T08:02:39.461" v="1294" actId="20577"/>
          <ac:spMkLst>
            <pc:docMk/>
            <pc:sldMk cId="493310561" sldId="2146847089"/>
            <ac:spMk id="14" creationId="{1DF1A36F-4250-259D-24AE-F82FE69A7F7E}"/>
          </ac:spMkLst>
        </pc:spChg>
        <pc:picChg chg="add mod">
          <ac:chgData name="Maksim Rotar" userId="8b2649f8-c41a-4916-8e38-ef318e6f2079" providerId="ADAL" clId="{1F7F4AF7-4D7A-468E-8122-7BD60657942B}" dt="2025-04-05T05:44:44.194" v="1072" actId="1076"/>
          <ac:picMkLst>
            <pc:docMk/>
            <pc:sldMk cId="493310561" sldId="2146847089"/>
            <ac:picMk id="6146" creationId="{640221CA-42F0-5F8C-15DE-BA26392F5201}"/>
          </ac:picMkLst>
        </pc:picChg>
      </pc:sldChg>
      <pc:sldChg chg="addSp delSp modSp mod ord delAnim modAnim">
        <pc:chgData name="Maksim Rotar" userId="8b2649f8-c41a-4916-8e38-ef318e6f2079" providerId="ADAL" clId="{1F7F4AF7-4D7A-468E-8122-7BD60657942B}" dt="2025-04-05T08:19:38.738" v="1401"/>
        <pc:sldMkLst>
          <pc:docMk/>
          <pc:sldMk cId="674135131" sldId="2146847096"/>
        </pc:sldMkLst>
        <pc:spChg chg="add del mod">
          <ac:chgData name="Maksim Rotar" userId="8b2649f8-c41a-4916-8e38-ef318e6f2079" providerId="ADAL" clId="{1F7F4AF7-4D7A-468E-8122-7BD60657942B}" dt="2025-04-05T08:19:09.166" v="1393" actId="478"/>
          <ac:spMkLst>
            <pc:docMk/>
            <pc:sldMk cId="674135131" sldId="2146847096"/>
            <ac:spMk id="3" creationId="{DCBA2212-F3A1-1173-9563-F5C742861EFD}"/>
          </ac:spMkLst>
        </pc:spChg>
        <pc:spChg chg="add mod">
          <ac:chgData name="Maksim Rotar" userId="8b2649f8-c41a-4916-8e38-ef318e6f2079" providerId="ADAL" clId="{1F7F4AF7-4D7A-468E-8122-7BD60657942B}" dt="2025-04-05T08:19:25.192" v="1398" actId="14100"/>
          <ac:spMkLst>
            <pc:docMk/>
            <pc:sldMk cId="674135131" sldId="2146847096"/>
            <ac:spMk id="4" creationId="{E736A2DE-B6FD-C635-9880-42440690A8EF}"/>
          </ac:spMkLst>
        </pc:spChg>
        <pc:spChg chg="mod">
          <ac:chgData name="Maksim Rotar" userId="8b2649f8-c41a-4916-8e38-ef318e6f2079" providerId="ADAL" clId="{1F7F4AF7-4D7A-468E-8122-7BD60657942B}" dt="2025-04-05T08:19:02.310" v="1390" actId="1076"/>
          <ac:spMkLst>
            <pc:docMk/>
            <pc:sldMk cId="674135131" sldId="2146847096"/>
            <ac:spMk id="12" creationId="{F5D0A865-EAC9-D4DF-765C-2BBCA9EC1F5C}"/>
          </ac:spMkLst>
        </pc:spChg>
        <pc:spChg chg="del mod">
          <ac:chgData name="Maksim Rotar" userId="8b2649f8-c41a-4916-8e38-ef318e6f2079" providerId="ADAL" clId="{1F7F4AF7-4D7A-468E-8122-7BD60657942B}" dt="2025-04-05T08:19:04.289" v="1391" actId="21"/>
          <ac:spMkLst>
            <pc:docMk/>
            <pc:sldMk cId="674135131" sldId="2146847096"/>
            <ac:spMk id="14" creationId="{1DF1A36F-4250-259D-24AE-F82FE69A7F7E}"/>
          </ac:spMkLst>
        </pc:spChg>
      </pc:sldChg>
      <pc:sldChg chg="addSp modSp mod ord modAnim">
        <pc:chgData name="Maksim Rotar" userId="8b2649f8-c41a-4916-8e38-ef318e6f2079" providerId="ADAL" clId="{1F7F4AF7-4D7A-468E-8122-7BD60657942B}" dt="2025-04-05T08:30:31.513" v="1431"/>
        <pc:sldMkLst>
          <pc:docMk/>
          <pc:sldMk cId="3259403169" sldId="2146847100"/>
        </pc:sldMkLst>
        <pc:spChg chg="mod">
          <ac:chgData name="Maksim Rotar" userId="8b2649f8-c41a-4916-8e38-ef318e6f2079" providerId="ADAL" clId="{1F7F4AF7-4D7A-468E-8122-7BD60657942B}" dt="2025-04-05T05:26:51.327" v="983" actId="14100"/>
          <ac:spMkLst>
            <pc:docMk/>
            <pc:sldMk cId="3259403169" sldId="2146847100"/>
            <ac:spMk id="12" creationId="{F5D0A865-EAC9-D4DF-765C-2BBCA9EC1F5C}"/>
          </ac:spMkLst>
        </pc:spChg>
        <pc:spChg chg="mod">
          <ac:chgData name="Maksim Rotar" userId="8b2649f8-c41a-4916-8e38-ef318e6f2079" providerId="ADAL" clId="{1F7F4AF7-4D7A-468E-8122-7BD60657942B}" dt="2025-04-05T08:30:24.532" v="1428" actId="113"/>
          <ac:spMkLst>
            <pc:docMk/>
            <pc:sldMk cId="3259403169" sldId="2146847100"/>
            <ac:spMk id="14" creationId="{1DF1A36F-4250-259D-24AE-F82FE69A7F7E}"/>
          </ac:spMkLst>
        </pc:spChg>
        <pc:picChg chg="add mod">
          <ac:chgData name="Maksim Rotar" userId="8b2649f8-c41a-4916-8e38-ef318e6f2079" providerId="ADAL" clId="{1F7F4AF7-4D7A-468E-8122-7BD60657942B}" dt="2025-04-05T05:27:12.349" v="988" actId="1076"/>
          <ac:picMkLst>
            <pc:docMk/>
            <pc:sldMk cId="3259403169" sldId="2146847100"/>
            <ac:picMk id="3" creationId="{EC38E51E-BA9D-819D-21A9-6D802F327E59}"/>
          </ac:picMkLst>
        </pc:picChg>
      </pc:sldChg>
      <pc:sldChg chg="addSp modSp mod modAnim">
        <pc:chgData name="Maksim Rotar" userId="8b2649f8-c41a-4916-8e38-ef318e6f2079" providerId="ADAL" clId="{1F7F4AF7-4D7A-468E-8122-7BD60657942B}" dt="2025-04-05T08:31:03.020" v="1436"/>
        <pc:sldMkLst>
          <pc:docMk/>
          <pc:sldMk cId="1776979009" sldId="2146847103"/>
        </pc:sldMkLst>
        <pc:spChg chg="mod">
          <ac:chgData name="Maksim Rotar" userId="8b2649f8-c41a-4916-8e38-ef318e6f2079" providerId="ADAL" clId="{1F7F4AF7-4D7A-468E-8122-7BD60657942B}" dt="2025-04-05T08:30:57.421" v="1434" actId="113"/>
          <ac:spMkLst>
            <pc:docMk/>
            <pc:sldMk cId="1776979009" sldId="2146847103"/>
            <ac:spMk id="12" creationId="{F5D0A865-EAC9-D4DF-765C-2BBCA9EC1F5C}"/>
          </ac:spMkLst>
        </pc:spChg>
        <pc:spChg chg="mod">
          <ac:chgData name="Maksim Rotar" userId="8b2649f8-c41a-4916-8e38-ef318e6f2079" providerId="ADAL" clId="{1F7F4AF7-4D7A-468E-8122-7BD60657942B}" dt="2025-04-05T05:56:46.604" v="1133" actId="113"/>
          <ac:spMkLst>
            <pc:docMk/>
            <pc:sldMk cId="1776979009" sldId="2146847103"/>
            <ac:spMk id="14" creationId="{1DF1A36F-4250-259D-24AE-F82FE69A7F7E}"/>
          </ac:spMkLst>
        </pc:spChg>
        <pc:picChg chg="add mod">
          <ac:chgData name="Maksim Rotar" userId="8b2649f8-c41a-4916-8e38-ef318e6f2079" providerId="ADAL" clId="{1F7F4AF7-4D7A-468E-8122-7BD60657942B}" dt="2025-04-05T06:36:03.181" v="1227" actId="1076"/>
          <ac:picMkLst>
            <pc:docMk/>
            <pc:sldMk cId="1776979009" sldId="2146847103"/>
            <ac:picMk id="3" creationId="{1248AF48-BD4C-1463-C0C3-764BF9BBC19C}"/>
          </ac:picMkLst>
        </pc:picChg>
      </pc:sldChg>
      <pc:sldChg chg="del">
        <pc:chgData name="Maksim Rotar" userId="8b2649f8-c41a-4916-8e38-ef318e6f2079" providerId="ADAL" clId="{1F7F4AF7-4D7A-468E-8122-7BD60657942B}" dt="2025-04-05T07:03:58.419" v="1277" actId="47"/>
        <pc:sldMkLst>
          <pc:docMk/>
          <pc:sldMk cId="4065945540" sldId="2146847107"/>
        </pc:sldMkLst>
      </pc:sldChg>
      <pc:sldChg chg="modSp mod modAnim">
        <pc:chgData name="Maksim Rotar" userId="8b2649f8-c41a-4916-8e38-ef318e6f2079" providerId="ADAL" clId="{1F7F4AF7-4D7A-468E-8122-7BD60657942B}" dt="2025-04-05T08:31:09.931" v="1438"/>
        <pc:sldMkLst>
          <pc:docMk/>
          <pc:sldMk cId="3732754406" sldId="2146847111"/>
        </pc:sldMkLst>
        <pc:spChg chg="mod">
          <ac:chgData name="Maksim Rotar" userId="8b2649f8-c41a-4916-8e38-ef318e6f2079" providerId="ADAL" clId="{1F7F4AF7-4D7A-468E-8122-7BD60657942B}" dt="2025-04-05T05:33:26.529" v="1039" actId="20577"/>
          <ac:spMkLst>
            <pc:docMk/>
            <pc:sldMk cId="3732754406" sldId="2146847111"/>
            <ac:spMk id="12" creationId="{F5D0A865-EAC9-D4DF-765C-2BBCA9EC1F5C}"/>
          </ac:spMkLst>
        </pc:spChg>
        <pc:spChg chg="mod">
          <ac:chgData name="Maksim Rotar" userId="8b2649f8-c41a-4916-8e38-ef318e6f2079" providerId="ADAL" clId="{1F7F4AF7-4D7A-468E-8122-7BD60657942B}" dt="2025-04-04T19:01:42.620" v="837" actId="123"/>
          <ac:spMkLst>
            <pc:docMk/>
            <pc:sldMk cId="3732754406" sldId="2146847111"/>
            <ac:spMk id="14" creationId="{1DF1A36F-4250-259D-24AE-F82FE69A7F7E}"/>
          </ac:spMkLst>
        </pc:spChg>
      </pc:sldChg>
      <pc:sldChg chg="del">
        <pc:chgData name="Maksim Rotar" userId="8b2649f8-c41a-4916-8e38-ef318e6f2079" providerId="ADAL" clId="{1F7F4AF7-4D7A-468E-8122-7BD60657942B}" dt="2025-04-05T07:04:07.664" v="1280" actId="47"/>
        <pc:sldMkLst>
          <pc:docMk/>
          <pc:sldMk cId="954020260" sldId="2146847115"/>
        </pc:sldMkLst>
      </pc:sldChg>
      <pc:sldChg chg="addSp modSp mod modAnim">
        <pc:chgData name="Maksim Rotar" userId="8b2649f8-c41a-4916-8e38-ef318e6f2079" providerId="ADAL" clId="{1F7F4AF7-4D7A-468E-8122-7BD60657942B}" dt="2025-04-05T08:31:23.011" v="1442"/>
        <pc:sldMkLst>
          <pc:docMk/>
          <pc:sldMk cId="1921881094" sldId="2146847120"/>
        </pc:sldMkLst>
        <pc:spChg chg="mod">
          <ac:chgData name="Maksim Rotar" userId="8b2649f8-c41a-4916-8e38-ef318e6f2079" providerId="ADAL" clId="{1F7F4AF7-4D7A-468E-8122-7BD60657942B}" dt="2025-04-05T05:30:22.851" v="1003" actId="14100"/>
          <ac:spMkLst>
            <pc:docMk/>
            <pc:sldMk cId="1921881094" sldId="2146847120"/>
            <ac:spMk id="12" creationId="{F5D0A865-EAC9-D4DF-765C-2BBCA9EC1F5C}"/>
          </ac:spMkLst>
        </pc:spChg>
        <pc:spChg chg="mod">
          <ac:chgData name="Maksim Rotar" userId="8b2649f8-c41a-4916-8e38-ef318e6f2079" providerId="ADAL" clId="{1F7F4AF7-4D7A-468E-8122-7BD60657942B}" dt="2025-04-04T18:21:57.971" v="508" actId="113"/>
          <ac:spMkLst>
            <pc:docMk/>
            <pc:sldMk cId="1921881094" sldId="2146847120"/>
            <ac:spMk id="14" creationId="{1DF1A36F-4250-259D-24AE-F82FE69A7F7E}"/>
          </ac:spMkLst>
        </pc:spChg>
        <pc:picChg chg="add mod">
          <ac:chgData name="Maksim Rotar" userId="8b2649f8-c41a-4916-8e38-ef318e6f2079" providerId="ADAL" clId="{1F7F4AF7-4D7A-468E-8122-7BD60657942B}" dt="2025-04-05T05:30:56.606" v="1009" actId="14100"/>
          <ac:picMkLst>
            <pc:docMk/>
            <pc:sldMk cId="1921881094" sldId="2146847120"/>
            <ac:picMk id="3" creationId="{926A3DB1-7A98-3CBE-E24B-B21173363AFA}"/>
          </ac:picMkLst>
        </pc:picChg>
      </pc:sldChg>
      <pc:sldChg chg="del">
        <pc:chgData name="Maksim Rotar" userId="8b2649f8-c41a-4916-8e38-ef318e6f2079" providerId="ADAL" clId="{1F7F4AF7-4D7A-468E-8122-7BD60657942B}" dt="2025-04-05T07:03:42.231" v="1273" actId="47"/>
        <pc:sldMkLst>
          <pc:docMk/>
          <pc:sldMk cId="4268154940" sldId="2146847124"/>
        </pc:sldMkLst>
      </pc:sldChg>
      <pc:sldChg chg="del">
        <pc:chgData name="Maksim Rotar" userId="8b2649f8-c41a-4916-8e38-ef318e6f2079" providerId="ADAL" clId="{1F7F4AF7-4D7A-468E-8122-7BD60657942B}" dt="2025-04-05T07:03:42.231" v="1273" actId="47"/>
        <pc:sldMkLst>
          <pc:docMk/>
          <pc:sldMk cId="1221167503" sldId="2146847125"/>
        </pc:sldMkLst>
      </pc:sldChg>
      <pc:sldChg chg="addSp delSp modSp mod">
        <pc:chgData name="Maksim Rotar" userId="8b2649f8-c41a-4916-8e38-ef318e6f2079" providerId="ADAL" clId="{1F7F4AF7-4D7A-468E-8122-7BD60657942B}" dt="2025-04-04T18:21:03.380" v="504" actId="1076"/>
        <pc:sldMkLst>
          <pc:docMk/>
          <pc:sldMk cId="91133868" sldId="2146847126"/>
        </pc:sldMkLst>
        <pc:spChg chg="del">
          <ac:chgData name="Maksim Rotar" userId="8b2649f8-c41a-4916-8e38-ef318e6f2079" providerId="ADAL" clId="{1F7F4AF7-4D7A-468E-8122-7BD60657942B}" dt="2025-04-04T18:20:51.492" v="499" actId="478"/>
          <ac:spMkLst>
            <pc:docMk/>
            <pc:sldMk cId="91133868" sldId="2146847126"/>
            <ac:spMk id="12" creationId="{F4226539-98A3-C40F-4648-61D3893ECB98}"/>
          </ac:spMkLst>
        </pc:spChg>
        <pc:spChg chg="mod">
          <ac:chgData name="Maksim Rotar" userId="8b2649f8-c41a-4916-8e38-ef318e6f2079" providerId="ADAL" clId="{1F7F4AF7-4D7A-468E-8122-7BD60657942B}" dt="2025-04-04T18:20:18.197" v="498" actId="113"/>
          <ac:spMkLst>
            <pc:docMk/>
            <pc:sldMk cId="91133868" sldId="2146847126"/>
            <ac:spMk id="14" creationId="{4B72E1AC-FDA0-FB61-4BF0-E75C2B8A1664}"/>
          </ac:spMkLst>
        </pc:spChg>
        <pc:picChg chg="add mod">
          <ac:chgData name="Maksim Rotar" userId="8b2649f8-c41a-4916-8e38-ef318e6f2079" providerId="ADAL" clId="{1F7F4AF7-4D7A-468E-8122-7BD60657942B}" dt="2025-04-04T18:21:03.380" v="504" actId="1076"/>
          <ac:picMkLst>
            <pc:docMk/>
            <pc:sldMk cId="91133868" sldId="2146847126"/>
            <ac:picMk id="2" creationId="{6040F39E-2632-A721-15B8-AF5691531565}"/>
          </ac:picMkLst>
        </pc:picChg>
      </pc:sldChg>
      <pc:sldChg chg="modSp mod modAnim">
        <pc:chgData name="Maksim Rotar" userId="8b2649f8-c41a-4916-8e38-ef318e6f2079" providerId="ADAL" clId="{1F7F4AF7-4D7A-468E-8122-7BD60657942B}" dt="2025-04-05T07:18:48.204" v="1290" actId="20578"/>
        <pc:sldMkLst>
          <pc:docMk/>
          <pc:sldMk cId="2890623450" sldId="2146847127"/>
        </pc:sldMkLst>
        <pc:spChg chg="mod">
          <ac:chgData name="Maksim Rotar" userId="8b2649f8-c41a-4916-8e38-ef318e6f2079" providerId="ADAL" clId="{1F7F4AF7-4D7A-468E-8122-7BD60657942B}" dt="2025-04-05T07:18:46.633" v="1289" actId="20578"/>
          <ac:spMkLst>
            <pc:docMk/>
            <pc:sldMk cId="2890623450" sldId="2146847127"/>
            <ac:spMk id="12" creationId="{08381F3B-4FD0-B81E-E9ED-5F1037B0948F}"/>
          </ac:spMkLst>
        </pc:spChg>
        <pc:spChg chg="mod">
          <ac:chgData name="Maksim Rotar" userId="8b2649f8-c41a-4916-8e38-ef318e6f2079" providerId="ADAL" clId="{1F7F4AF7-4D7A-468E-8122-7BD60657942B}" dt="2025-04-04T18:11:21.261" v="366" actId="113"/>
          <ac:spMkLst>
            <pc:docMk/>
            <pc:sldMk cId="2890623450" sldId="2146847127"/>
            <ac:spMk id="14" creationId="{06D884AE-3074-77B9-2821-DC774A2B2C02}"/>
          </ac:spMkLst>
        </pc:spChg>
      </pc:sldChg>
      <pc:sldChg chg="addSp modSp mod modAnim">
        <pc:chgData name="Maksim Rotar" userId="8b2649f8-c41a-4916-8e38-ef318e6f2079" providerId="ADAL" clId="{1F7F4AF7-4D7A-468E-8122-7BD60657942B}" dt="2025-04-05T08:08:50.029" v="1336" actId="6549"/>
        <pc:sldMkLst>
          <pc:docMk/>
          <pc:sldMk cId="3107719677" sldId="2146847128"/>
        </pc:sldMkLst>
        <pc:spChg chg="mod">
          <ac:chgData name="Maksim Rotar" userId="8b2649f8-c41a-4916-8e38-ef318e6f2079" providerId="ADAL" clId="{1F7F4AF7-4D7A-468E-8122-7BD60657942B}" dt="2025-04-05T08:08:50.029" v="1336" actId="6549"/>
          <ac:spMkLst>
            <pc:docMk/>
            <pc:sldMk cId="3107719677" sldId="2146847128"/>
            <ac:spMk id="12" creationId="{2EA49D73-280D-0307-3C1A-932883BD3815}"/>
          </ac:spMkLst>
        </pc:spChg>
        <pc:spChg chg="mod">
          <ac:chgData name="Maksim Rotar" userId="8b2649f8-c41a-4916-8e38-ef318e6f2079" providerId="ADAL" clId="{1F7F4AF7-4D7A-468E-8122-7BD60657942B}" dt="2025-04-05T08:08:15.570" v="1326" actId="113"/>
          <ac:spMkLst>
            <pc:docMk/>
            <pc:sldMk cId="3107719677" sldId="2146847128"/>
            <ac:spMk id="14" creationId="{57653CBA-7798-1DDA-935D-84A87F7469B1}"/>
          </ac:spMkLst>
        </pc:spChg>
        <pc:picChg chg="add mod">
          <ac:chgData name="Maksim Rotar" userId="8b2649f8-c41a-4916-8e38-ef318e6f2079" providerId="ADAL" clId="{1F7F4AF7-4D7A-468E-8122-7BD60657942B}" dt="2025-04-05T06:21:24.681" v="1166" actId="1076"/>
          <ac:picMkLst>
            <pc:docMk/>
            <pc:sldMk cId="3107719677" sldId="2146847128"/>
            <ac:picMk id="3" creationId="{6D0D1C3F-AB2F-5F3C-4E40-5C7B3749BB2B}"/>
          </ac:picMkLst>
        </pc:picChg>
      </pc:sldChg>
      <pc:sldChg chg="addSp modSp mod modAnim">
        <pc:chgData name="Maksim Rotar" userId="8b2649f8-c41a-4916-8e38-ef318e6f2079" providerId="ADAL" clId="{1F7F4AF7-4D7A-468E-8122-7BD60657942B}" dt="2025-04-05T08:08:03.326" v="1325" actId="113"/>
        <pc:sldMkLst>
          <pc:docMk/>
          <pc:sldMk cId="1996926435" sldId="2146847129"/>
        </pc:sldMkLst>
        <pc:spChg chg="mod">
          <ac:chgData name="Maksim Rotar" userId="8b2649f8-c41a-4916-8e38-ef318e6f2079" providerId="ADAL" clId="{1F7F4AF7-4D7A-468E-8122-7BD60657942B}" dt="2025-04-05T08:08:03.326" v="1325" actId="113"/>
          <ac:spMkLst>
            <pc:docMk/>
            <pc:sldMk cId="1996926435" sldId="2146847129"/>
            <ac:spMk id="12" creationId="{53E3FAB3-0EAA-3876-F96C-F85CCCDCCDD7}"/>
          </ac:spMkLst>
        </pc:spChg>
        <pc:spChg chg="mod">
          <ac:chgData name="Maksim Rotar" userId="8b2649f8-c41a-4916-8e38-ef318e6f2079" providerId="ADAL" clId="{1F7F4AF7-4D7A-468E-8122-7BD60657942B}" dt="2025-04-05T08:07:42.088" v="1323" actId="113"/>
          <ac:spMkLst>
            <pc:docMk/>
            <pc:sldMk cId="1996926435" sldId="2146847129"/>
            <ac:spMk id="14" creationId="{53B30361-210F-0C86-1A80-ECA062F48EE8}"/>
          </ac:spMkLst>
        </pc:spChg>
        <pc:picChg chg="add mod">
          <ac:chgData name="Maksim Rotar" userId="8b2649f8-c41a-4916-8e38-ef318e6f2079" providerId="ADAL" clId="{1F7F4AF7-4D7A-468E-8122-7BD60657942B}" dt="2025-04-05T05:53:01.469" v="1118" actId="1076"/>
          <ac:picMkLst>
            <pc:docMk/>
            <pc:sldMk cId="1996926435" sldId="2146847129"/>
            <ac:picMk id="7170" creationId="{D36D1761-8561-1545-EB19-E6D42CD69225}"/>
          </ac:picMkLst>
        </pc:picChg>
      </pc:sldChg>
      <pc:sldChg chg="modSp mod modAnim">
        <pc:chgData name="Maksim Rotar" userId="8b2649f8-c41a-4916-8e38-ef318e6f2079" providerId="ADAL" clId="{1F7F4AF7-4D7A-468E-8122-7BD60657942B}" dt="2025-04-05T08:07:02.190" v="1318" actId="6549"/>
        <pc:sldMkLst>
          <pc:docMk/>
          <pc:sldMk cId="2813364561" sldId="2146847130"/>
        </pc:sldMkLst>
        <pc:spChg chg="mod">
          <ac:chgData name="Maksim Rotar" userId="8b2649f8-c41a-4916-8e38-ef318e6f2079" providerId="ADAL" clId="{1F7F4AF7-4D7A-468E-8122-7BD60657942B}" dt="2025-04-05T08:07:02.190" v="1318" actId="6549"/>
          <ac:spMkLst>
            <pc:docMk/>
            <pc:sldMk cId="2813364561" sldId="2146847130"/>
            <ac:spMk id="12" creationId="{F4EFDCEC-74D7-CC9F-3A0E-1009C7BB635B}"/>
          </ac:spMkLst>
        </pc:spChg>
        <pc:spChg chg="mod">
          <ac:chgData name="Maksim Rotar" userId="8b2649f8-c41a-4916-8e38-ef318e6f2079" providerId="ADAL" clId="{1F7F4AF7-4D7A-468E-8122-7BD60657942B}" dt="2025-04-05T08:06:32.947" v="1312" actId="113"/>
          <ac:spMkLst>
            <pc:docMk/>
            <pc:sldMk cId="2813364561" sldId="2146847130"/>
            <ac:spMk id="14" creationId="{6125CF61-DD31-42B7-98F6-ACEF3D4AB8DC}"/>
          </ac:spMkLst>
        </pc:spChg>
      </pc:sldChg>
      <pc:sldChg chg="del">
        <pc:chgData name="Maksim Rotar" userId="8b2649f8-c41a-4916-8e38-ef318e6f2079" providerId="ADAL" clId="{1F7F4AF7-4D7A-468E-8122-7BD60657942B}" dt="2025-04-05T07:03:46.595" v="1274" actId="47"/>
        <pc:sldMkLst>
          <pc:docMk/>
          <pc:sldMk cId="3089708284" sldId="2146847131"/>
        </pc:sldMkLst>
      </pc:sldChg>
      <pc:sldChg chg="del">
        <pc:chgData name="Maksim Rotar" userId="8b2649f8-c41a-4916-8e38-ef318e6f2079" providerId="ADAL" clId="{1F7F4AF7-4D7A-468E-8122-7BD60657942B}" dt="2025-04-05T07:03:46.595" v="1274" actId="47"/>
        <pc:sldMkLst>
          <pc:docMk/>
          <pc:sldMk cId="2370736212" sldId="2146847132"/>
        </pc:sldMkLst>
      </pc:sldChg>
      <pc:sldChg chg="del">
        <pc:chgData name="Maksim Rotar" userId="8b2649f8-c41a-4916-8e38-ef318e6f2079" providerId="ADAL" clId="{1F7F4AF7-4D7A-468E-8122-7BD60657942B}" dt="2025-04-05T07:03:46.595" v="1274" actId="47"/>
        <pc:sldMkLst>
          <pc:docMk/>
          <pc:sldMk cId="3594889651" sldId="2146847133"/>
        </pc:sldMkLst>
      </pc:sldChg>
      <pc:sldChg chg="addSp delSp modSp mod modAnim">
        <pc:chgData name="Maksim Rotar" userId="8b2649f8-c41a-4916-8e38-ef318e6f2079" providerId="ADAL" clId="{1F7F4AF7-4D7A-468E-8122-7BD60657942B}" dt="2025-04-05T08:19:34.029" v="1400" actId="1076"/>
        <pc:sldMkLst>
          <pc:docMk/>
          <pc:sldMk cId="2553819656" sldId="2146847134"/>
        </pc:sldMkLst>
        <pc:spChg chg="add mod">
          <ac:chgData name="Maksim Rotar" userId="8b2649f8-c41a-4916-8e38-ef318e6f2079" providerId="ADAL" clId="{1F7F4AF7-4D7A-468E-8122-7BD60657942B}" dt="2025-04-05T08:19:34.029" v="1400" actId="1076"/>
          <ac:spMkLst>
            <pc:docMk/>
            <pc:sldMk cId="2553819656" sldId="2146847134"/>
            <ac:spMk id="2" creationId="{1DF1A36F-4250-259D-24AE-F82FE69A7F7E}"/>
          </ac:spMkLst>
        </pc:spChg>
        <pc:spChg chg="add del mod">
          <ac:chgData name="Maksim Rotar" userId="8b2649f8-c41a-4916-8e38-ef318e6f2079" providerId="ADAL" clId="{1F7F4AF7-4D7A-468E-8122-7BD60657942B}" dt="2025-04-05T08:19:29.767" v="1399" actId="478"/>
          <ac:spMkLst>
            <pc:docMk/>
            <pc:sldMk cId="2553819656" sldId="2146847134"/>
            <ac:spMk id="4" creationId="{E04553A6-67B4-75F5-2541-9CF4177C5FEF}"/>
          </ac:spMkLst>
        </pc:spChg>
        <pc:spChg chg="del mod">
          <ac:chgData name="Maksim Rotar" userId="8b2649f8-c41a-4916-8e38-ef318e6f2079" providerId="ADAL" clId="{1F7F4AF7-4D7A-468E-8122-7BD60657942B}" dt="2025-04-05T08:19:15.626" v="1395" actId="21"/>
          <ac:spMkLst>
            <pc:docMk/>
            <pc:sldMk cId="2553819656" sldId="2146847134"/>
            <ac:spMk id="12" creationId="{E736A2DE-B6FD-C635-9880-42440690A8EF}"/>
          </ac:spMkLst>
        </pc:spChg>
        <pc:spChg chg="mod">
          <ac:chgData name="Maksim Rotar" userId="8b2649f8-c41a-4916-8e38-ef318e6f2079" providerId="ADAL" clId="{1F7F4AF7-4D7A-468E-8122-7BD60657942B}" dt="2025-04-04T18:47:54.332" v="740" actId="113"/>
          <ac:spMkLst>
            <pc:docMk/>
            <pc:sldMk cId="2553819656" sldId="2146847134"/>
            <ac:spMk id="14" creationId="{D5C20627-BF61-394B-61E8-E9F6702CBB52}"/>
          </ac:spMkLst>
        </pc:spChg>
      </pc:sldChg>
      <pc:sldChg chg="addSp modSp mod ord modAnim">
        <pc:chgData name="Maksim Rotar" userId="8b2649f8-c41a-4916-8e38-ef318e6f2079" providerId="ADAL" clId="{1F7F4AF7-4D7A-468E-8122-7BD60657942B}" dt="2025-04-05T08:20:45.460" v="1406"/>
        <pc:sldMkLst>
          <pc:docMk/>
          <pc:sldMk cId="187353469" sldId="2146847135"/>
        </pc:sldMkLst>
        <pc:spChg chg="mod">
          <ac:chgData name="Maksim Rotar" userId="8b2649f8-c41a-4916-8e38-ef318e6f2079" providerId="ADAL" clId="{1F7F4AF7-4D7A-468E-8122-7BD60657942B}" dt="2025-04-04T18:50:49.659" v="785" actId="113"/>
          <ac:spMkLst>
            <pc:docMk/>
            <pc:sldMk cId="187353469" sldId="2146847135"/>
            <ac:spMk id="12" creationId="{D082964C-E8A1-73CC-B206-1A488254620C}"/>
          </ac:spMkLst>
        </pc:spChg>
        <pc:spChg chg="mod">
          <ac:chgData name="Maksim Rotar" userId="8b2649f8-c41a-4916-8e38-ef318e6f2079" providerId="ADAL" clId="{1F7F4AF7-4D7A-468E-8122-7BD60657942B}" dt="2025-04-04T18:49:42.863" v="753" actId="113"/>
          <ac:spMkLst>
            <pc:docMk/>
            <pc:sldMk cId="187353469" sldId="2146847135"/>
            <ac:spMk id="14" creationId="{9AC89A86-0455-61DD-7A55-DACDA81B83B1}"/>
          </ac:spMkLst>
        </pc:spChg>
        <pc:picChg chg="add mod">
          <ac:chgData name="Maksim Rotar" userId="8b2649f8-c41a-4916-8e38-ef318e6f2079" providerId="ADAL" clId="{1F7F4AF7-4D7A-468E-8122-7BD60657942B}" dt="2025-04-04T18:51:13.061" v="788" actId="1076"/>
          <ac:picMkLst>
            <pc:docMk/>
            <pc:sldMk cId="187353469" sldId="2146847135"/>
            <ac:picMk id="5122" creationId="{73220165-94CC-0DFB-3C27-72967FECBBFF}"/>
          </ac:picMkLst>
        </pc:picChg>
      </pc:sldChg>
      <pc:sldChg chg="modSp mod modAnim">
        <pc:chgData name="Maksim Rotar" userId="8b2649f8-c41a-4916-8e38-ef318e6f2079" providerId="ADAL" clId="{1F7F4AF7-4D7A-468E-8122-7BD60657942B}" dt="2025-04-05T08:21:58.703" v="1414"/>
        <pc:sldMkLst>
          <pc:docMk/>
          <pc:sldMk cId="163932777" sldId="2146847136"/>
        </pc:sldMkLst>
        <pc:spChg chg="mod">
          <ac:chgData name="Maksim Rotar" userId="8b2649f8-c41a-4916-8e38-ef318e6f2079" providerId="ADAL" clId="{1F7F4AF7-4D7A-468E-8122-7BD60657942B}" dt="2025-04-04T17:16:52.077" v="48" actId="14100"/>
          <ac:spMkLst>
            <pc:docMk/>
            <pc:sldMk cId="163932777" sldId="2146847136"/>
            <ac:spMk id="12" creationId="{995ECF59-E5F0-A908-6FBA-7B62FCFAAF59}"/>
          </ac:spMkLst>
        </pc:spChg>
        <pc:spChg chg="mod">
          <ac:chgData name="Maksim Rotar" userId="8b2649f8-c41a-4916-8e38-ef318e6f2079" providerId="ADAL" clId="{1F7F4AF7-4D7A-468E-8122-7BD60657942B}" dt="2025-04-04T17:07:29.933" v="35" actId="113"/>
          <ac:spMkLst>
            <pc:docMk/>
            <pc:sldMk cId="163932777" sldId="2146847136"/>
            <ac:spMk id="14" creationId="{49104E40-B616-5259-A98B-8099EE2331BE}"/>
          </ac:spMkLst>
        </pc:spChg>
      </pc:sldChg>
      <pc:sldChg chg="modSp mod ord modAnim">
        <pc:chgData name="Maksim Rotar" userId="8b2649f8-c41a-4916-8e38-ef318e6f2079" providerId="ADAL" clId="{1F7F4AF7-4D7A-468E-8122-7BD60657942B}" dt="2025-04-05T08:30:13.376" v="1423"/>
        <pc:sldMkLst>
          <pc:docMk/>
          <pc:sldMk cId="670539256" sldId="2146847137"/>
        </pc:sldMkLst>
        <pc:spChg chg="mod">
          <ac:chgData name="Maksim Rotar" userId="8b2649f8-c41a-4916-8e38-ef318e6f2079" providerId="ADAL" clId="{1F7F4AF7-4D7A-468E-8122-7BD60657942B}" dt="2025-04-04T19:17:14.990" v="913"/>
          <ac:spMkLst>
            <pc:docMk/>
            <pc:sldMk cId="670539256" sldId="2146847137"/>
            <ac:spMk id="14" creationId="{B6F37A70-680F-B50D-A1A9-E9D2AE2C922F}"/>
          </ac:spMkLst>
        </pc:spChg>
      </pc:sldChg>
      <pc:sldChg chg="del">
        <pc:chgData name="Maksim Rotar" userId="8b2649f8-c41a-4916-8e38-ef318e6f2079" providerId="ADAL" clId="{1F7F4AF7-4D7A-468E-8122-7BD60657942B}" dt="2025-04-05T07:03:52.522" v="1275" actId="47"/>
        <pc:sldMkLst>
          <pc:docMk/>
          <pc:sldMk cId="3507518877" sldId="2146847138"/>
        </pc:sldMkLst>
      </pc:sldChg>
      <pc:sldChg chg="del">
        <pc:chgData name="Maksim Rotar" userId="8b2649f8-c41a-4916-8e38-ef318e6f2079" providerId="ADAL" clId="{1F7F4AF7-4D7A-468E-8122-7BD60657942B}" dt="2025-04-05T07:03:52.522" v="1275" actId="47"/>
        <pc:sldMkLst>
          <pc:docMk/>
          <pc:sldMk cId="2281606630" sldId="2146847139"/>
        </pc:sldMkLst>
      </pc:sldChg>
      <pc:sldChg chg="del">
        <pc:chgData name="Maksim Rotar" userId="8b2649f8-c41a-4916-8e38-ef318e6f2079" providerId="ADAL" clId="{1F7F4AF7-4D7A-468E-8122-7BD60657942B}" dt="2025-04-05T07:03:54.740" v="1276" actId="47"/>
        <pc:sldMkLst>
          <pc:docMk/>
          <pc:sldMk cId="2199866197" sldId="2146847140"/>
        </pc:sldMkLst>
      </pc:sldChg>
      <pc:sldChg chg="del">
        <pc:chgData name="Maksim Rotar" userId="8b2649f8-c41a-4916-8e38-ef318e6f2079" providerId="ADAL" clId="{1F7F4AF7-4D7A-468E-8122-7BD60657942B}" dt="2025-04-05T07:03:54.740" v="1276" actId="47"/>
        <pc:sldMkLst>
          <pc:docMk/>
          <pc:sldMk cId="580018272" sldId="2146847141"/>
        </pc:sldMkLst>
      </pc:sldChg>
      <pc:sldChg chg="del">
        <pc:chgData name="Maksim Rotar" userId="8b2649f8-c41a-4916-8e38-ef318e6f2079" providerId="ADAL" clId="{1F7F4AF7-4D7A-468E-8122-7BD60657942B}" dt="2025-04-05T07:03:54.740" v="1276" actId="47"/>
        <pc:sldMkLst>
          <pc:docMk/>
          <pc:sldMk cId="724845985" sldId="2146847142"/>
        </pc:sldMkLst>
      </pc:sldChg>
      <pc:sldChg chg="del">
        <pc:chgData name="Maksim Rotar" userId="8b2649f8-c41a-4916-8e38-ef318e6f2079" providerId="ADAL" clId="{1F7F4AF7-4D7A-468E-8122-7BD60657942B}" dt="2025-04-05T07:03:58.419" v="1277" actId="47"/>
        <pc:sldMkLst>
          <pc:docMk/>
          <pc:sldMk cId="58293682" sldId="2146847143"/>
        </pc:sldMkLst>
      </pc:sldChg>
      <pc:sldChg chg="del">
        <pc:chgData name="Maksim Rotar" userId="8b2649f8-c41a-4916-8e38-ef318e6f2079" providerId="ADAL" clId="{1F7F4AF7-4D7A-468E-8122-7BD60657942B}" dt="2025-04-05T07:03:58.419" v="1277" actId="47"/>
        <pc:sldMkLst>
          <pc:docMk/>
          <pc:sldMk cId="806284635" sldId="2146847144"/>
        </pc:sldMkLst>
      </pc:sldChg>
      <pc:sldChg chg="del">
        <pc:chgData name="Maksim Rotar" userId="8b2649f8-c41a-4916-8e38-ef318e6f2079" providerId="ADAL" clId="{1F7F4AF7-4D7A-468E-8122-7BD60657942B}" dt="2025-04-05T07:03:58.419" v="1277" actId="47"/>
        <pc:sldMkLst>
          <pc:docMk/>
          <pc:sldMk cId="3871121949" sldId="2146847145"/>
        </pc:sldMkLst>
      </pc:sldChg>
      <pc:sldChg chg="modSp mod modAnim">
        <pc:chgData name="Maksim Rotar" userId="8b2649f8-c41a-4916-8e38-ef318e6f2079" providerId="ADAL" clId="{1F7F4AF7-4D7A-468E-8122-7BD60657942B}" dt="2025-04-05T08:31:13.545" v="1439"/>
        <pc:sldMkLst>
          <pc:docMk/>
          <pc:sldMk cId="586386266" sldId="2146847146"/>
        </pc:sldMkLst>
        <pc:spChg chg="mod">
          <ac:chgData name="Maksim Rotar" userId="8b2649f8-c41a-4916-8e38-ef318e6f2079" providerId="ADAL" clId="{1F7F4AF7-4D7A-468E-8122-7BD60657942B}" dt="2025-04-05T06:32:22.541" v="1214" actId="113"/>
          <ac:spMkLst>
            <pc:docMk/>
            <pc:sldMk cId="586386266" sldId="2146847146"/>
            <ac:spMk id="14" creationId="{0B331A00-CF62-F468-BCCC-F6840B7358F5}"/>
          </ac:spMkLst>
        </pc:spChg>
      </pc:sldChg>
      <pc:sldChg chg="del">
        <pc:chgData name="Maksim Rotar" userId="8b2649f8-c41a-4916-8e38-ef318e6f2079" providerId="ADAL" clId="{1F7F4AF7-4D7A-468E-8122-7BD60657942B}" dt="2025-04-05T07:04:01.386" v="1278" actId="47"/>
        <pc:sldMkLst>
          <pc:docMk/>
          <pc:sldMk cId="3849961994" sldId="2146847147"/>
        </pc:sldMkLst>
      </pc:sldChg>
      <pc:sldChg chg="del">
        <pc:chgData name="Maksim Rotar" userId="8b2649f8-c41a-4916-8e38-ef318e6f2079" providerId="ADAL" clId="{1F7F4AF7-4D7A-468E-8122-7BD60657942B}" dt="2025-04-05T07:04:01.386" v="1278" actId="47"/>
        <pc:sldMkLst>
          <pc:docMk/>
          <pc:sldMk cId="3656198118" sldId="2146847148"/>
        </pc:sldMkLst>
      </pc:sldChg>
      <pc:sldChg chg="del">
        <pc:chgData name="Maksim Rotar" userId="8b2649f8-c41a-4916-8e38-ef318e6f2079" providerId="ADAL" clId="{1F7F4AF7-4D7A-468E-8122-7BD60657942B}" dt="2025-04-05T07:04:01.386" v="1278" actId="47"/>
        <pc:sldMkLst>
          <pc:docMk/>
          <pc:sldMk cId="1247609815" sldId="2146847149"/>
        </pc:sldMkLst>
      </pc:sldChg>
      <pc:sldChg chg="modSp mod modAnim">
        <pc:chgData name="Maksim Rotar" userId="8b2649f8-c41a-4916-8e38-ef318e6f2079" providerId="ADAL" clId="{1F7F4AF7-4D7A-468E-8122-7BD60657942B}" dt="2025-04-05T08:31:26.996" v="1443"/>
        <pc:sldMkLst>
          <pc:docMk/>
          <pc:sldMk cId="1359911073" sldId="2146847150"/>
        </pc:sldMkLst>
        <pc:spChg chg="mod">
          <ac:chgData name="Maksim Rotar" userId="8b2649f8-c41a-4916-8e38-ef318e6f2079" providerId="ADAL" clId="{1F7F4AF7-4D7A-468E-8122-7BD60657942B}" dt="2025-04-05T05:38:06.637" v="1053" actId="20577"/>
          <ac:spMkLst>
            <pc:docMk/>
            <pc:sldMk cId="1359911073" sldId="2146847150"/>
            <ac:spMk id="14" creationId="{ACB295C0-8FE1-D74E-47AD-C2C789F6372C}"/>
          </ac:spMkLst>
        </pc:spChg>
      </pc:sldChg>
      <pc:sldChg chg="del">
        <pc:chgData name="Maksim Rotar" userId="8b2649f8-c41a-4916-8e38-ef318e6f2079" providerId="ADAL" clId="{1F7F4AF7-4D7A-468E-8122-7BD60657942B}" dt="2025-04-05T07:04:03.870" v="1279" actId="47"/>
        <pc:sldMkLst>
          <pc:docMk/>
          <pc:sldMk cId="1082689490" sldId="2146847151"/>
        </pc:sldMkLst>
      </pc:sldChg>
      <pc:sldChg chg="del">
        <pc:chgData name="Maksim Rotar" userId="8b2649f8-c41a-4916-8e38-ef318e6f2079" providerId="ADAL" clId="{1F7F4AF7-4D7A-468E-8122-7BD60657942B}" dt="2025-04-05T07:04:03.870" v="1279" actId="47"/>
        <pc:sldMkLst>
          <pc:docMk/>
          <pc:sldMk cId="2595320244" sldId="2146847152"/>
        </pc:sldMkLst>
      </pc:sldChg>
      <pc:sldChg chg="del">
        <pc:chgData name="Maksim Rotar" userId="8b2649f8-c41a-4916-8e38-ef318e6f2079" providerId="ADAL" clId="{1F7F4AF7-4D7A-468E-8122-7BD60657942B}" dt="2025-04-05T07:04:07.664" v="1280" actId="47"/>
        <pc:sldMkLst>
          <pc:docMk/>
          <pc:sldMk cId="3277490840" sldId="2146847153"/>
        </pc:sldMkLst>
      </pc:sldChg>
      <pc:sldChg chg="del">
        <pc:chgData name="Maksim Rotar" userId="8b2649f8-c41a-4916-8e38-ef318e6f2079" providerId="ADAL" clId="{1F7F4AF7-4D7A-468E-8122-7BD60657942B}" dt="2025-04-05T07:04:07.664" v="1280" actId="47"/>
        <pc:sldMkLst>
          <pc:docMk/>
          <pc:sldMk cId="2384958112" sldId="2146847154"/>
        </pc:sldMkLst>
      </pc:sldChg>
      <pc:sldChg chg="del">
        <pc:chgData name="Maksim Rotar" userId="8b2649f8-c41a-4916-8e38-ef318e6f2079" providerId="ADAL" clId="{1F7F4AF7-4D7A-468E-8122-7BD60657942B}" dt="2025-04-05T07:04:07.664" v="1280" actId="47"/>
        <pc:sldMkLst>
          <pc:docMk/>
          <pc:sldMk cId="602097004" sldId="2146847155"/>
        </pc:sldMkLst>
      </pc:sldChg>
      <pc:sldChg chg="modSp new mod modAnim">
        <pc:chgData name="Maksim Rotar" userId="8b2649f8-c41a-4916-8e38-ef318e6f2079" providerId="ADAL" clId="{1F7F4AF7-4D7A-468E-8122-7BD60657942B}" dt="2025-04-05T08:22:04.424" v="1416"/>
        <pc:sldMkLst>
          <pc:docMk/>
          <pc:sldMk cId="1423491235" sldId="2146847156"/>
        </pc:sldMkLst>
        <pc:spChg chg="mod">
          <ac:chgData name="Maksim Rotar" userId="8b2649f8-c41a-4916-8e38-ef318e6f2079" providerId="ADAL" clId="{1F7F4AF7-4D7A-468E-8122-7BD60657942B}" dt="2025-04-04T17:30:57.924" v="113" actId="14100"/>
          <ac:spMkLst>
            <pc:docMk/>
            <pc:sldMk cId="1423491235" sldId="2146847156"/>
            <ac:spMk id="2" creationId="{D2BA5304-A43A-A084-E69A-0C9A28B1CBA5}"/>
          </ac:spMkLst>
        </pc:spChg>
        <pc:spChg chg="mod">
          <ac:chgData name="Maksim Rotar" userId="8b2649f8-c41a-4916-8e38-ef318e6f2079" providerId="ADAL" clId="{1F7F4AF7-4D7A-468E-8122-7BD60657942B}" dt="2025-04-04T17:17:02.126" v="50"/>
          <ac:spMkLst>
            <pc:docMk/>
            <pc:sldMk cId="1423491235" sldId="2146847156"/>
            <ac:spMk id="3" creationId="{803EC206-0A27-7F86-D786-85B1EBC2EFF0}"/>
          </ac:spMkLst>
        </pc:spChg>
        <pc:spChg chg="mod">
          <ac:chgData name="Maksim Rotar" userId="8b2649f8-c41a-4916-8e38-ef318e6f2079" providerId="ADAL" clId="{1F7F4AF7-4D7A-468E-8122-7BD60657942B}" dt="2025-04-04T17:26:34.744" v="98" actId="113"/>
          <ac:spMkLst>
            <pc:docMk/>
            <pc:sldMk cId="1423491235" sldId="2146847156"/>
            <ac:spMk id="5" creationId="{D778F073-E5F0-710A-92CC-BA152320A172}"/>
          </ac:spMkLst>
        </pc:spChg>
      </pc:sldChg>
      <pc:sldChg chg="modSp new mod modAnim">
        <pc:chgData name="Maksim Rotar" userId="8b2649f8-c41a-4916-8e38-ef318e6f2079" providerId="ADAL" clId="{1F7F4AF7-4D7A-468E-8122-7BD60657942B}" dt="2025-04-05T08:22:09.823" v="1418"/>
        <pc:sldMkLst>
          <pc:docMk/>
          <pc:sldMk cId="1344115912" sldId="2146847157"/>
        </pc:sldMkLst>
        <pc:spChg chg="mod">
          <ac:chgData name="Maksim Rotar" userId="8b2649f8-c41a-4916-8e38-ef318e6f2079" providerId="ADAL" clId="{1F7F4AF7-4D7A-468E-8122-7BD60657942B}" dt="2025-04-04T17:39:52.934" v="165" actId="113"/>
          <ac:spMkLst>
            <pc:docMk/>
            <pc:sldMk cId="1344115912" sldId="2146847157"/>
            <ac:spMk id="2" creationId="{438CA030-DFB5-D3B6-DBAC-03B38EECCEDE}"/>
          </ac:spMkLst>
        </pc:spChg>
        <pc:spChg chg="mod">
          <ac:chgData name="Maksim Rotar" userId="8b2649f8-c41a-4916-8e38-ef318e6f2079" providerId="ADAL" clId="{1F7F4AF7-4D7A-468E-8122-7BD60657942B}" dt="2025-04-04T17:31:18.621" v="115"/>
          <ac:spMkLst>
            <pc:docMk/>
            <pc:sldMk cId="1344115912" sldId="2146847157"/>
            <ac:spMk id="3" creationId="{E73548AB-EAC5-602F-1C6A-F13F54073F8B}"/>
          </ac:spMkLst>
        </pc:spChg>
        <pc:spChg chg="mod">
          <ac:chgData name="Maksim Rotar" userId="8b2649f8-c41a-4916-8e38-ef318e6f2079" providerId="ADAL" clId="{1F7F4AF7-4D7A-468E-8122-7BD60657942B}" dt="2025-04-04T17:37:31.765" v="131" actId="14100"/>
          <ac:spMkLst>
            <pc:docMk/>
            <pc:sldMk cId="1344115912" sldId="2146847157"/>
            <ac:spMk id="5" creationId="{390039EB-E803-19BB-417E-2ADE0ACCA718}"/>
          </ac:spMkLst>
        </pc:spChg>
      </pc:sldChg>
      <pc:sldChg chg="modSp new mod modAnim">
        <pc:chgData name="Maksim Rotar" userId="8b2649f8-c41a-4916-8e38-ef318e6f2079" providerId="ADAL" clId="{1F7F4AF7-4D7A-468E-8122-7BD60657942B}" dt="2025-04-05T08:22:15.645" v="1420"/>
        <pc:sldMkLst>
          <pc:docMk/>
          <pc:sldMk cId="3001065206" sldId="2146847158"/>
        </pc:sldMkLst>
        <pc:spChg chg="mod">
          <ac:chgData name="Maksim Rotar" userId="8b2649f8-c41a-4916-8e38-ef318e6f2079" providerId="ADAL" clId="{1F7F4AF7-4D7A-468E-8122-7BD60657942B}" dt="2025-04-04T17:45:29.020" v="201" actId="123"/>
          <ac:spMkLst>
            <pc:docMk/>
            <pc:sldMk cId="3001065206" sldId="2146847158"/>
            <ac:spMk id="2" creationId="{DF985CD1-96E9-DB89-F739-6455BE415A11}"/>
          </ac:spMkLst>
        </pc:spChg>
        <pc:spChg chg="mod">
          <ac:chgData name="Maksim Rotar" userId="8b2649f8-c41a-4916-8e38-ef318e6f2079" providerId="ADAL" clId="{1F7F4AF7-4D7A-468E-8122-7BD60657942B}" dt="2025-04-04T17:41:22.842" v="168"/>
          <ac:spMkLst>
            <pc:docMk/>
            <pc:sldMk cId="3001065206" sldId="2146847158"/>
            <ac:spMk id="3" creationId="{AE4C4560-117E-F8FC-ADD3-906FB924AD95}"/>
          </ac:spMkLst>
        </pc:spChg>
        <pc:spChg chg="mod">
          <ac:chgData name="Maksim Rotar" userId="8b2649f8-c41a-4916-8e38-ef318e6f2079" providerId="ADAL" clId="{1F7F4AF7-4D7A-468E-8122-7BD60657942B}" dt="2025-04-04T17:43:47.950" v="193" actId="113"/>
          <ac:spMkLst>
            <pc:docMk/>
            <pc:sldMk cId="3001065206" sldId="2146847158"/>
            <ac:spMk id="5" creationId="{87DB7E42-3F2B-A2A5-7466-B1246BF59040}"/>
          </ac:spMkLst>
        </pc:spChg>
      </pc:sldChg>
      <pc:sldChg chg="modSp new mod modAnim">
        <pc:chgData name="Maksim Rotar" userId="8b2649f8-c41a-4916-8e38-ef318e6f2079" providerId="ADAL" clId="{1F7F4AF7-4D7A-468E-8122-7BD60657942B}" dt="2025-04-05T08:30:05.373" v="1422"/>
        <pc:sldMkLst>
          <pc:docMk/>
          <pc:sldMk cId="783558096" sldId="2146847159"/>
        </pc:sldMkLst>
        <pc:spChg chg="mod">
          <ac:chgData name="Maksim Rotar" userId="8b2649f8-c41a-4916-8e38-ef318e6f2079" providerId="ADAL" clId="{1F7F4AF7-4D7A-468E-8122-7BD60657942B}" dt="2025-04-05T08:30:02.912" v="1421"/>
          <ac:spMkLst>
            <pc:docMk/>
            <pc:sldMk cId="783558096" sldId="2146847159"/>
            <ac:spMk id="3" creationId="{C18CF8E3-39B3-F559-BC4D-7A0FEEEA0D15}"/>
          </ac:spMkLst>
        </pc:spChg>
        <pc:spChg chg="mod">
          <ac:chgData name="Maksim Rotar" userId="8b2649f8-c41a-4916-8e38-ef318e6f2079" providerId="ADAL" clId="{1F7F4AF7-4D7A-468E-8122-7BD60657942B}" dt="2025-04-04T18:06:11.351" v="309" actId="113"/>
          <ac:spMkLst>
            <pc:docMk/>
            <pc:sldMk cId="783558096" sldId="2146847159"/>
            <ac:spMk id="5" creationId="{540DA0D0-0BF1-5FD2-6E52-9EF239351EBB}"/>
          </ac:spMkLst>
        </pc:spChg>
      </pc:sldChg>
      <pc:sldChg chg="modSp add mod modAnim">
        <pc:chgData name="Maksim Rotar" userId="8b2649f8-c41a-4916-8e38-ef318e6f2079" providerId="ADAL" clId="{1F7F4AF7-4D7A-468E-8122-7BD60657942B}" dt="2025-04-05T08:15:07.857" v="1370" actId="14100"/>
        <pc:sldMkLst>
          <pc:docMk/>
          <pc:sldMk cId="4097176570" sldId="2146847160"/>
        </pc:sldMkLst>
        <pc:spChg chg="mod">
          <ac:chgData name="Maksim Rotar" userId="8b2649f8-c41a-4916-8e38-ef318e6f2079" providerId="ADAL" clId="{1F7F4AF7-4D7A-468E-8122-7BD60657942B}" dt="2025-04-05T08:15:07.857" v="1370" actId="14100"/>
          <ac:spMkLst>
            <pc:docMk/>
            <pc:sldMk cId="4097176570" sldId="2146847160"/>
            <ac:spMk id="12" creationId="{86DC5E93-BF0E-64EF-7A4E-F5BA96DE2867}"/>
          </ac:spMkLst>
        </pc:spChg>
        <pc:spChg chg="mod">
          <ac:chgData name="Maksim Rotar" userId="8b2649f8-c41a-4916-8e38-ef318e6f2079" providerId="ADAL" clId="{1F7F4AF7-4D7A-468E-8122-7BD60657942B}" dt="2025-04-04T18:34:49.279" v="649" actId="14100"/>
          <ac:spMkLst>
            <pc:docMk/>
            <pc:sldMk cId="4097176570" sldId="2146847160"/>
            <ac:spMk id="14" creationId="{E2646409-0DD5-B24B-A4A6-B5EA79B83539}"/>
          </ac:spMkLst>
        </pc:spChg>
      </pc:sldChg>
      <pc:sldChg chg="addSp modSp add mod modAnim">
        <pc:chgData name="Maksim Rotar" userId="8b2649f8-c41a-4916-8e38-ef318e6f2079" providerId="ADAL" clId="{1F7F4AF7-4D7A-468E-8122-7BD60657942B}" dt="2025-04-05T08:16:13.793" v="1378"/>
        <pc:sldMkLst>
          <pc:docMk/>
          <pc:sldMk cId="2100780598" sldId="2146847161"/>
        </pc:sldMkLst>
        <pc:spChg chg="mod">
          <ac:chgData name="Maksim Rotar" userId="8b2649f8-c41a-4916-8e38-ef318e6f2079" providerId="ADAL" clId="{1F7F4AF7-4D7A-468E-8122-7BD60657942B}" dt="2025-04-05T08:16:07.197" v="1376" actId="113"/>
          <ac:spMkLst>
            <pc:docMk/>
            <pc:sldMk cId="2100780598" sldId="2146847161"/>
            <ac:spMk id="12" creationId="{F405B0A8-4CD4-010E-24AA-52C8D40117FD}"/>
          </ac:spMkLst>
        </pc:spChg>
        <pc:spChg chg="mod">
          <ac:chgData name="Maksim Rotar" userId="8b2649f8-c41a-4916-8e38-ef318e6f2079" providerId="ADAL" clId="{1F7F4AF7-4D7A-468E-8122-7BD60657942B}" dt="2025-04-05T08:15:45.573" v="1375" actId="14100"/>
          <ac:spMkLst>
            <pc:docMk/>
            <pc:sldMk cId="2100780598" sldId="2146847161"/>
            <ac:spMk id="14" creationId="{049FE870-C7DE-F62C-AC3F-A083D97DFEA6}"/>
          </ac:spMkLst>
        </pc:spChg>
        <pc:picChg chg="add mod">
          <ac:chgData name="Maksim Rotar" userId="8b2649f8-c41a-4916-8e38-ef318e6f2079" providerId="ADAL" clId="{1F7F4AF7-4D7A-468E-8122-7BD60657942B}" dt="2025-04-04T18:40:49.541" v="703" actId="1076"/>
          <ac:picMkLst>
            <pc:docMk/>
            <pc:sldMk cId="2100780598" sldId="2146847161"/>
            <ac:picMk id="4098" creationId="{5D3F2235-346F-1FF9-F08A-162612E18EDE}"/>
          </ac:picMkLst>
        </pc:picChg>
      </pc:sldChg>
      <pc:sldChg chg="modSp add mod modAnim">
        <pc:chgData name="Maksim Rotar" userId="8b2649f8-c41a-4916-8e38-ef318e6f2079" providerId="ADAL" clId="{1F7F4AF7-4D7A-468E-8122-7BD60657942B}" dt="2025-04-05T08:17:45.812" v="1382"/>
        <pc:sldMkLst>
          <pc:docMk/>
          <pc:sldMk cId="1888185438" sldId="2146847162"/>
        </pc:sldMkLst>
        <pc:spChg chg="mod">
          <ac:chgData name="Maksim Rotar" userId="8b2649f8-c41a-4916-8e38-ef318e6f2079" providerId="ADAL" clId="{1F7F4AF7-4D7A-468E-8122-7BD60657942B}" dt="2025-04-05T08:17:32.253" v="1381" actId="113"/>
          <ac:spMkLst>
            <pc:docMk/>
            <pc:sldMk cId="1888185438" sldId="2146847162"/>
            <ac:spMk id="12" creationId="{56D7F2AA-7D52-BFA4-5D13-0FB55A4AB354}"/>
          </ac:spMkLst>
        </pc:spChg>
        <pc:spChg chg="mod">
          <ac:chgData name="Maksim Rotar" userId="8b2649f8-c41a-4916-8e38-ef318e6f2079" providerId="ADAL" clId="{1F7F4AF7-4D7A-468E-8122-7BD60657942B}" dt="2025-04-05T08:16:32.573" v="1379" actId="113"/>
          <ac:spMkLst>
            <pc:docMk/>
            <pc:sldMk cId="1888185438" sldId="2146847162"/>
            <ac:spMk id="14" creationId="{36EDCF42-83B3-2E22-A8D8-710FB8AD88C7}"/>
          </ac:spMkLst>
        </pc:spChg>
      </pc:sldChg>
      <pc:sldChg chg="modSp add mod modAnim">
        <pc:chgData name="Maksim Rotar" userId="8b2649f8-c41a-4916-8e38-ef318e6f2079" providerId="ADAL" clId="{1F7F4AF7-4D7A-468E-8122-7BD60657942B}" dt="2025-04-05T08:13:16.138" v="1357"/>
        <pc:sldMkLst>
          <pc:docMk/>
          <pc:sldMk cId="583122378" sldId="2146847163"/>
        </pc:sldMkLst>
        <pc:spChg chg="mod">
          <ac:chgData name="Maksim Rotar" userId="8b2649f8-c41a-4916-8e38-ef318e6f2079" providerId="ADAL" clId="{1F7F4AF7-4D7A-468E-8122-7BD60657942B}" dt="2025-04-04T18:25:33.871" v="572" actId="113"/>
          <ac:spMkLst>
            <pc:docMk/>
            <pc:sldMk cId="583122378" sldId="2146847163"/>
            <ac:spMk id="12" creationId="{444C55A0-B691-024F-63C0-1DF7D9280827}"/>
          </ac:spMkLst>
        </pc:spChg>
        <pc:spChg chg="mod">
          <ac:chgData name="Maksim Rotar" userId="8b2649f8-c41a-4916-8e38-ef318e6f2079" providerId="ADAL" clId="{1F7F4AF7-4D7A-468E-8122-7BD60657942B}" dt="2025-04-05T08:13:09.087" v="1355" actId="113"/>
          <ac:spMkLst>
            <pc:docMk/>
            <pc:sldMk cId="583122378" sldId="2146847163"/>
            <ac:spMk id="14" creationId="{F1BC0929-BC62-77F0-6A94-A6795BD91BEE}"/>
          </ac:spMkLst>
        </pc:spChg>
      </pc:sldChg>
      <pc:sldChg chg="addSp modSp add mod modAnim">
        <pc:chgData name="Maksim Rotar" userId="8b2649f8-c41a-4916-8e38-ef318e6f2079" providerId="ADAL" clId="{1F7F4AF7-4D7A-468E-8122-7BD60657942B}" dt="2025-04-05T08:13:50.122" v="1362"/>
        <pc:sldMkLst>
          <pc:docMk/>
          <pc:sldMk cId="2062645014" sldId="2146847164"/>
        </pc:sldMkLst>
        <pc:spChg chg="mod">
          <ac:chgData name="Maksim Rotar" userId="8b2649f8-c41a-4916-8e38-ef318e6f2079" providerId="ADAL" clId="{1F7F4AF7-4D7A-468E-8122-7BD60657942B}" dt="2025-04-04T18:29:54.130" v="601" actId="14100"/>
          <ac:spMkLst>
            <pc:docMk/>
            <pc:sldMk cId="2062645014" sldId="2146847164"/>
            <ac:spMk id="12" creationId="{441E08BF-E955-90EB-6A0D-4038072C239D}"/>
          </ac:spMkLst>
        </pc:spChg>
        <pc:spChg chg="mod">
          <ac:chgData name="Maksim Rotar" userId="8b2649f8-c41a-4916-8e38-ef318e6f2079" providerId="ADAL" clId="{1F7F4AF7-4D7A-468E-8122-7BD60657942B}" dt="2025-04-05T08:13:37.046" v="1360" actId="20577"/>
          <ac:spMkLst>
            <pc:docMk/>
            <pc:sldMk cId="2062645014" sldId="2146847164"/>
            <ac:spMk id="14" creationId="{91E1B663-C6F7-7E02-0888-3A40C53CEFE7}"/>
          </ac:spMkLst>
        </pc:spChg>
        <pc:picChg chg="add mod">
          <ac:chgData name="Maksim Rotar" userId="8b2649f8-c41a-4916-8e38-ef318e6f2079" providerId="ADAL" clId="{1F7F4AF7-4D7A-468E-8122-7BD60657942B}" dt="2025-04-04T18:28:12.935" v="591" actId="1076"/>
          <ac:picMkLst>
            <pc:docMk/>
            <pc:sldMk cId="2062645014" sldId="2146847164"/>
            <ac:picMk id="2050" creationId="{9DE84A49-9DAA-7501-D0F6-2ABF2616B595}"/>
          </ac:picMkLst>
        </pc:picChg>
        <pc:picChg chg="add mod">
          <ac:chgData name="Maksim Rotar" userId="8b2649f8-c41a-4916-8e38-ef318e6f2079" providerId="ADAL" clId="{1F7F4AF7-4D7A-468E-8122-7BD60657942B}" dt="2025-04-04T18:30:15.563" v="606" actId="1076"/>
          <ac:picMkLst>
            <pc:docMk/>
            <pc:sldMk cId="2062645014" sldId="2146847164"/>
            <ac:picMk id="2052" creationId="{363D9A3B-562A-3BA9-1870-A1E1E4595BBC}"/>
          </ac:picMkLst>
        </pc:picChg>
      </pc:sldChg>
      <pc:sldChg chg="addSp delSp modSp add mod modAnim">
        <pc:chgData name="Maksim Rotar" userId="8b2649f8-c41a-4916-8e38-ef318e6f2079" providerId="ADAL" clId="{1F7F4AF7-4D7A-468E-8122-7BD60657942B}" dt="2025-04-05T08:14:43.119" v="1367"/>
        <pc:sldMkLst>
          <pc:docMk/>
          <pc:sldMk cId="3767768199" sldId="2146847165"/>
        </pc:sldMkLst>
        <pc:spChg chg="del">
          <ac:chgData name="Maksim Rotar" userId="8b2649f8-c41a-4916-8e38-ef318e6f2079" providerId="ADAL" clId="{1F7F4AF7-4D7A-468E-8122-7BD60657942B}" dt="2025-04-04T18:32:36.481" v="619" actId="478"/>
          <ac:spMkLst>
            <pc:docMk/>
            <pc:sldMk cId="3767768199" sldId="2146847165"/>
            <ac:spMk id="12" creationId="{AA43E74A-149C-E229-6D18-A5B12FBA9467}"/>
          </ac:spMkLst>
        </pc:spChg>
        <pc:spChg chg="mod">
          <ac:chgData name="Maksim Rotar" userId="8b2649f8-c41a-4916-8e38-ef318e6f2079" providerId="ADAL" clId="{1F7F4AF7-4D7A-468E-8122-7BD60657942B}" dt="2025-04-05T08:14:18.258" v="1365" actId="113"/>
          <ac:spMkLst>
            <pc:docMk/>
            <pc:sldMk cId="3767768199" sldId="2146847165"/>
            <ac:spMk id="14" creationId="{CEBE0312-B23A-0C42-6797-2FED8981A27A}"/>
          </ac:spMkLst>
        </pc:spChg>
        <pc:picChg chg="add mod">
          <ac:chgData name="Maksim Rotar" userId="8b2649f8-c41a-4916-8e38-ef318e6f2079" providerId="ADAL" clId="{1F7F4AF7-4D7A-468E-8122-7BD60657942B}" dt="2025-04-04T18:32:45.595" v="622" actId="1076"/>
          <ac:picMkLst>
            <pc:docMk/>
            <pc:sldMk cId="3767768199" sldId="2146847165"/>
            <ac:picMk id="3074" creationId="{01C38D2C-279A-7A04-DBA8-E51743B2DDE9}"/>
          </ac:picMkLst>
        </pc:picChg>
      </pc:sldChg>
      <pc:sldChg chg="modSp add mod modAnim">
        <pc:chgData name="Maksim Rotar" userId="8b2649f8-c41a-4916-8e38-ef318e6f2079" providerId="ADAL" clId="{1F7F4AF7-4D7A-468E-8122-7BD60657942B}" dt="2025-04-05T08:21:03.658" v="1408"/>
        <pc:sldMkLst>
          <pc:docMk/>
          <pc:sldMk cId="1098456161" sldId="2146847166"/>
        </pc:sldMkLst>
        <pc:spChg chg="mod">
          <ac:chgData name="Maksim Rotar" userId="8b2649f8-c41a-4916-8e38-ef318e6f2079" providerId="ADAL" clId="{1F7F4AF7-4D7A-468E-8122-7BD60657942B}" dt="2025-04-04T18:54:01.952" v="800" actId="113"/>
          <ac:spMkLst>
            <pc:docMk/>
            <pc:sldMk cId="1098456161" sldId="2146847166"/>
            <ac:spMk id="12" creationId="{5B344237-FC76-85BB-AB08-E0483934D48C}"/>
          </ac:spMkLst>
        </pc:spChg>
        <pc:spChg chg="mod">
          <ac:chgData name="Maksim Rotar" userId="8b2649f8-c41a-4916-8e38-ef318e6f2079" providerId="ADAL" clId="{1F7F4AF7-4D7A-468E-8122-7BD60657942B}" dt="2025-04-04T18:51:48.330" v="794" actId="113"/>
          <ac:spMkLst>
            <pc:docMk/>
            <pc:sldMk cId="1098456161" sldId="2146847166"/>
            <ac:spMk id="14" creationId="{173F2346-F067-F396-CFFF-C1390C08E844}"/>
          </ac:spMkLst>
        </pc:spChg>
      </pc:sldChg>
      <pc:sldChg chg="addSp delSp modSp new mod modAnim">
        <pc:chgData name="Maksim Rotar" userId="8b2649f8-c41a-4916-8e38-ef318e6f2079" providerId="ADAL" clId="{1F7F4AF7-4D7A-468E-8122-7BD60657942B}" dt="2025-04-05T08:21:33.914" v="1412" actId="113"/>
        <pc:sldMkLst>
          <pc:docMk/>
          <pc:sldMk cId="3356684127" sldId="2146847167"/>
        </pc:sldMkLst>
        <pc:spChg chg="del">
          <ac:chgData name="Maksim Rotar" userId="8b2649f8-c41a-4916-8e38-ef318e6f2079" providerId="ADAL" clId="{1F7F4AF7-4D7A-468E-8122-7BD60657942B}" dt="2025-04-05T08:21:21.339" v="1411" actId="478"/>
          <ac:spMkLst>
            <pc:docMk/>
            <pc:sldMk cId="3356684127" sldId="2146847167"/>
            <ac:spMk id="2" creationId="{801637BF-16C3-3CE8-C348-60183B669BBA}"/>
          </ac:spMkLst>
        </pc:spChg>
        <pc:spChg chg="mod">
          <ac:chgData name="Maksim Rotar" userId="8b2649f8-c41a-4916-8e38-ef318e6f2079" providerId="ADAL" clId="{1F7F4AF7-4D7A-468E-8122-7BD60657942B}" dt="2025-04-04T19:04:48.813" v="857"/>
          <ac:spMkLst>
            <pc:docMk/>
            <pc:sldMk cId="3356684127" sldId="2146847167"/>
            <ac:spMk id="3" creationId="{AB9C39DE-3FED-19DF-58B7-2E9E20C4D5EE}"/>
          </ac:spMkLst>
        </pc:spChg>
        <pc:spChg chg="mod">
          <ac:chgData name="Maksim Rotar" userId="8b2649f8-c41a-4916-8e38-ef318e6f2079" providerId="ADAL" clId="{1F7F4AF7-4D7A-468E-8122-7BD60657942B}" dt="2025-04-05T08:21:33.914" v="1412" actId="113"/>
          <ac:spMkLst>
            <pc:docMk/>
            <pc:sldMk cId="3356684127" sldId="2146847167"/>
            <ac:spMk id="5" creationId="{73614DD2-7CBB-1296-F5D0-34968C7047E0}"/>
          </ac:spMkLst>
        </pc:spChg>
        <pc:picChg chg="add mod">
          <ac:chgData name="Maksim Rotar" userId="8b2649f8-c41a-4916-8e38-ef318e6f2079" providerId="ADAL" clId="{1F7F4AF7-4D7A-468E-8122-7BD60657942B}" dt="2025-04-04T19:04:43.518" v="856" actId="1076"/>
          <ac:picMkLst>
            <pc:docMk/>
            <pc:sldMk cId="3356684127" sldId="2146847167"/>
            <ac:picMk id="7" creationId="{925B5C5E-CEF2-DB20-4D0E-08602C1633C7}"/>
          </ac:picMkLst>
        </pc:picChg>
      </pc:sldChg>
      <pc:sldChg chg="modSp new mod modAnim">
        <pc:chgData name="Maksim Rotar" userId="8b2649f8-c41a-4916-8e38-ef318e6f2079" providerId="ADAL" clId="{1F7F4AF7-4D7A-468E-8122-7BD60657942B}" dt="2025-04-05T08:10:56.710" v="1346" actId="14100"/>
        <pc:sldMkLst>
          <pc:docMk/>
          <pc:sldMk cId="2926521110" sldId="2146847168"/>
        </pc:sldMkLst>
        <pc:spChg chg="mod">
          <ac:chgData name="Maksim Rotar" userId="8b2649f8-c41a-4916-8e38-ef318e6f2079" providerId="ADAL" clId="{1F7F4AF7-4D7A-468E-8122-7BD60657942B}" dt="2025-04-05T08:10:56.710" v="1346" actId="14100"/>
          <ac:spMkLst>
            <pc:docMk/>
            <pc:sldMk cId="2926521110" sldId="2146847168"/>
            <ac:spMk id="2" creationId="{D4A6F409-1946-271D-1979-3090106425E1}"/>
          </ac:spMkLst>
        </pc:spChg>
        <pc:spChg chg="mod">
          <ac:chgData name="Maksim Rotar" userId="8b2649f8-c41a-4916-8e38-ef318e6f2079" providerId="ADAL" clId="{1F7F4AF7-4D7A-468E-8122-7BD60657942B}" dt="2025-04-05T08:08:58.095" v="1337"/>
          <ac:spMkLst>
            <pc:docMk/>
            <pc:sldMk cId="2926521110" sldId="2146847168"/>
            <ac:spMk id="3" creationId="{35E0BF27-ED66-AF07-F3FD-FDB82D696B58}"/>
          </ac:spMkLst>
        </pc:spChg>
        <pc:spChg chg="mod">
          <ac:chgData name="Maksim Rotar" userId="8b2649f8-c41a-4916-8e38-ef318e6f2079" providerId="ADAL" clId="{1F7F4AF7-4D7A-468E-8122-7BD60657942B}" dt="2025-04-05T08:10:32.903" v="1341" actId="14100"/>
          <ac:spMkLst>
            <pc:docMk/>
            <pc:sldMk cId="2926521110" sldId="2146847168"/>
            <ac:spMk id="5" creationId="{64E910D5-667D-E4E5-7083-FC677505FCD1}"/>
          </ac:spMkLst>
        </pc:spChg>
      </pc:sldChg>
      <pc:sldChg chg="modSp new mod modAnim">
        <pc:chgData name="Maksim Rotar" userId="8b2649f8-c41a-4916-8e38-ef318e6f2079" providerId="ADAL" clId="{1F7F4AF7-4D7A-468E-8122-7BD60657942B}" dt="2025-04-05T08:11:50.762" v="1349"/>
        <pc:sldMkLst>
          <pc:docMk/>
          <pc:sldMk cId="1148547499" sldId="2146847169"/>
        </pc:sldMkLst>
        <pc:spChg chg="mod">
          <ac:chgData name="Maksim Rotar" userId="8b2649f8-c41a-4916-8e38-ef318e6f2079" providerId="ADAL" clId="{1F7F4AF7-4D7A-468E-8122-7BD60657942B}" dt="2025-04-05T08:11:05.612" v="1347"/>
          <ac:spMkLst>
            <pc:docMk/>
            <pc:sldMk cId="1148547499" sldId="2146847169"/>
            <ac:spMk id="3" creationId="{55F6B388-95D0-8C47-E6F4-5784D755817D}"/>
          </ac:spMkLst>
        </pc:spChg>
        <pc:spChg chg="mod">
          <ac:chgData name="Maksim Rotar" userId="8b2649f8-c41a-4916-8e38-ef318e6f2079" providerId="ADAL" clId="{1F7F4AF7-4D7A-468E-8122-7BD60657942B}" dt="2025-04-05T08:11:14.573" v="1348" actId="113"/>
          <ac:spMkLst>
            <pc:docMk/>
            <pc:sldMk cId="1148547499" sldId="2146847169"/>
            <ac:spMk id="5" creationId="{BD992131-07D7-CD49-9C39-7861CB93911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4/5/2025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4/5/2025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ommunity.microsoft.com/blog/windows-itpro-blog/hotpatch-for-windows-client-now-available/4399808" TargetMode="External"/><Relationship Id="rId2" Type="http://schemas.openxmlformats.org/officeDocument/2006/relationships/hyperlink" Target="https://techcommunity.microsoft.com/blog/azuregovernanceandmanagementblog/ssh-posture-control-for-linux-is-now-ga/4398513"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azure/defender-for-cloud/release-notes#general-availability-for-agentless-vm-scanning-support-for-cmk-in-azure" TargetMode="External"/><Relationship Id="rId2" Type="http://schemas.openxmlformats.org/officeDocument/2006/relationships/hyperlink" Target="https://learn.microsoft.com/en-us/azure/defender-for-cloud/release-notes#customizable-on-upload-malware-scanning-filters-in-defender-for-storage-preview"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learn.microsoft.com/en-us/azure/defender-for-cloud/release-notes#kubernetes-gated-deployment-preview"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zure.microsoft.com/ru-ru/updates?id=486804"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ru-ru/updates?id=486166" TargetMode="External"/><Relationship Id="rId2" Type="http://schemas.openxmlformats.org/officeDocument/2006/relationships/hyperlink" Target="https://azure.microsoft.com/ru-ru/updates?id=486493"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486498" TargetMode="External"/><Relationship Id="rId2" Type="http://schemas.openxmlformats.org/officeDocument/2006/relationships/hyperlink" Target="https://azure.microsoft.com/ru-ru/updates?id=486814" TargetMode="Externa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zure.microsoft.com/ru-ru/updates?id=486731"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ru-ru/updates?id=486721" TargetMode="External"/><Relationship Id="rId2" Type="http://schemas.openxmlformats.org/officeDocument/2006/relationships/hyperlink" Target="https://azure.microsoft.com/ru-ru/updates?id=4868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ru-ru/updates?id=486784" TargetMode="External"/><Relationship Id="rId2" Type="http://schemas.openxmlformats.org/officeDocument/2006/relationships/hyperlink" Target="https://azure.microsoft.com/ru-ru/updates?id=486756"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ru-ru/updates?id=486746" TargetMode="External"/><Relationship Id="rId2" Type="http://schemas.openxmlformats.org/officeDocument/2006/relationships/hyperlink" Target="https://azure.microsoft.com/ru-ru/updates?id=486794"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ru-ru/updates?id=486774" TargetMode="External"/><Relationship Id="rId2" Type="http://schemas.openxmlformats.org/officeDocument/2006/relationships/hyperlink" Target="https://azure.microsoft.com/ru-ru/updates?id=486799"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ru-ru/updates?id=486789" TargetMode="External"/><Relationship Id="rId2" Type="http://schemas.openxmlformats.org/officeDocument/2006/relationships/hyperlink" Target="https://azure.microsoft.com/ru-ru/updates?id=486779"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ru-ru/updates?id=486726" TargetMode="External"/><Relationship Id="rId2" Type="http://schemas.openxmlformats.org/officeDocument/2006/relationships/hyperlink" Target="https://azure.microsoft.com/ru-ru/updates?id=486736"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ru-ru/updates?id=486741" TargetMode="External"/><Relationship Id="rId2" Type="http://schemas.openxmlformats.org/officeDocument/2006/relationships/hyperlink" Target="https://azure.microsoft.com/ru-ru/updates?id=486751"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echcommunity.microsoft.com/blog/analyticsonazure/power-bi--azure-databricks-smarter-refreshes-less-hassle/4398388"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ru-ru/updates?id=485047" TargetMode="External"/><Relationship Id="rId2" Type="http://schemas.openxmlformats.org/officeDocument/2006/relationships/hyperlink" Target="https://azure.microsoft.com/ru-ru/updates?id=485683"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azure.microsoft.com/ru-ru/updates?id=484968" TargetMode="External"/><Relationship Id="rId2" Type="http://schemas.openxmlformats.org/officeDocument/2006/relationships/hyperlink" Target="https://azure.microsoft.com/ru-ru/updates?id=487247"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azure.microsoft.com/ru-ru/updates?id=485569" TargetMode="External"/><Relationship Id="rId2" Type="http://schemas.openxmlformats.org/officeDocument/2006/relationships/hyperlink" Target="https://azure.microsoft.com/ru-ru/updates?id=485535"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ru-ru/updates?id=487119"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ru-ru/updates?id=486344" TargetMode="External"/><Relationship Id="rId2" Type="http://schemas.openxmlformats.org/officeDocument/2006/relationships/hyperlink" Target="https://azure.microsoft.com/ru-ru/updates?id=486238"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azure.microsoft.com/ru-ru/updates?id=486101"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azure.microsoft.com/en-us/updates" TargetMode="External"/><Relationship Id="rId2" Type="http://schemas.openxmlformats.org/officeDocument/2006/relationships/hyperlink" Target="https://techcommunity.microsoft.com/blog/azurestorageblog/supercharge-azure-files-performance-for-metadata-intensive-workloads/4396856"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8" Type="http://schemas.openxmlformats.org/officeDocument/2006/relationships/hyperlink" Target="https://blog.fabric.microsoft.com/en-US/blog/easily-load-fabric-onelake-data-into-excel-onelake-catalog-and-modern-get-data-are-integrated-into-excel-for-windows-preview/" TargetMode="External"/><Relationship Id="rId13" Type="http://schemas.openxmlformats.org/officeDocument/2006/relationships/hyperlink" Target="https://blog.fabric.microsoft.com/en-US/blog/announcing-the-public-preview-of-folder-rest-api/" TargetMode="External"/><Relationship Id="rId3" Type="http://schemas.openxmlformats.org/officeDocument/2006/relationships/hyperlink" Target="https://blog.fabric.microsoft.com/en-US/blog/the-next-evolution-of-onelake-security-enters-early-preview/" TargetMode="External"/><Relationship Id="rId7" Type="http://schemas.openxmlformats.org/officeDocument/2006/relationships/hyperlink" Target="https://blog.fabric.microsoft.com/en-US/blog/copilot-and-ai-capabilities-now-accessible-to-all-paid-skus-in-microsoft-fabric/" TargetMode="External"/><Relationship Id="rId12" Type="http://schemas.openxmlformats.org/officeDocument/2006/relationships/hyperlink" Target="https://blog.fabric.microsoft.com/en-US/blog/exciting-new-features-for-mirroring-for-azure-sql-in-fabric/" TargetMode="External"/><Relationship Id="rId2" Type="http://schemas.openxmlformats.org/officeDocument/2006/relationships/hyperlink" Target="https://blog.fabric.microsoft.com/en-US/blog/enhancing-ai-productivity-in-fabric-notebooks-with-copilot-updates/" TargetMode="External"/><Relationship Id="rId1" Type="http://schemas.openxmlformats.org/officeDocument/2006/relationships/slideLayout" Target="../slideLayouts/slideLayout7.xml"/><Relationship Id="rId6" Type="http://schemas.openxmlformats.org/officeDocument/2006/relationships/hyperlink" Target="https://blog.fabric.microsoft.com/en-US/blog/introducing-autoscale-billing-for-data-engineering-in-microsoft-fabric/" TargetMode="External"/><Relationship Id="rId11" Type="http://schemas.openxmlformats.org/officeDocument/2006/relationships/hyperlink" Target="https://blog.fabric.microsoft.com/en-US/blog/announcing-general-availability-of-high-concurrency-mode-for-notebooks-in-pipelines/" TargetMode="External"/><Relationship Id="rId5" Type="http://schemas.openxmlformats.org/officeDocument/2006/relationships/hyperlink" Target="https://blog.fabric.microsoft.com/en-US/blog/whats-new-with-fabric-data-factory-and-roadmap/" TargetMode="External"/><Relationship Id="rId10" Type="http://schemas.openxmlformats.org/officeDocument/2006/relationships/hyperlink" Target="https://blog.fabric.microsoft.com/en-US/blog/terraform-provider-for-microsoft-fabric-now-generally-available/" TargetMode="External"/><Relationship Id="rId4" Type="http://schemas.openxmlformats.org/officeDocument/2006/relationships/hyperlink" Target="https://blog.fabric.microsoft.com/en-US/blog/public-preview-of-migration-assistant-for-fabric-data-warehouse/" TargetMode="External"/><Relationship Id="rId9" Type="http://schemas.openxmlformats.org/officeDocument/2006/relationships/hyperlink" Target="https://blog.fabric.microsoft.com/en-US/blog/new-solace-pubsub-connector-seamlessly-connect-fabric-eventstream-with-solace-pubsub-preview/"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techcommunity.microsoft.com/blog/oracleonazureblog/announcing-oracle-databaseazure-in-australia-southeast-melbourne-and-east-us-2/4399248" TargetMode="External"/><Relationship Id="rId2" Type="http://schemas.openxmlformats.org/officeDocument/2006/relationships/hyperlink" Target="https://techcommunity.microsoft.com/blog/adforpostgresql/announcing-mirroring-for-azure-database-for-postgresql-in-microsoft-fabric-for-p/4396750"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techcommunity.microsoft.com/blog/azure-ai-services-blog/march-2025-azure-ai-speech%E2%80%99s-hd-voices-are-generally-available-and-more/4398951" TargetMode="External"/><Relationship Id="rId2" Type="http://schemas.openxmlformats.org/officeDocument/2006/relationships/hyperlink" Target="https://techcommunity.microsoft.com/blog/azurearcblog/announcing-the-general-availability-of-azure-ai-video-indexer-enabled-by-azure-a/4399755"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hyperlink" Target="https://techcommunity.microsoft.com/blog/partnernews/new-capabilities-in-azure-ai-foundry-to-build-advanced-agentic-applications/4401069"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ru-ru/updates?id=487406" TargetMode="External"/><Relationship Id="rId2" Type="http://schemas.openxmlformats.org/officeDocument/2006/relationships/hyperlink" Target="https://azure.microsoft.com/ru-ru/updates?id=485880"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azure.microsoft.com/ru-ru/updates?id=486379" TargetMode="External"/><Relationship Id="rId2" Type="http://schemas.openxmlformats.org/officeDocument/2006/relationships/hyperlink" Target="https://techcommunity.microsoft.com/blog/azurearcblog/announcing-private-preview-argocd-through-microsoft-gitops/4399747"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hyperlink" Target="https://devblogs.microsoft.com/develop-from-the-cloud/improve-the-security-of-generation-2-vms-via-trusted-launch-in-azure-devtest-labs/"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ru-ru/updates?id=485357"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earn.microsoft.com/en-us/entra/fundamentals/whats-new#microsoft-entra-permissions-management-end-of-sale-and-retirement" TargetMode="External"/><Relationship Id="rId2" Type="http://schemas.openxmlformats.org/officeDocument/2006/relationships/hyperlink" Target="https://learn.microsoft.com/en-us/entra/fundamentals/whats-new#public-preview---track-and-investigate-identity-activities-with-linkable-identifiers-in-microsoft-entra"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entra/fundamentals/whats-new#general-availability--conditional-access-reauthentication-policy" TargetMode="External"/><Relationship Id="rId2" Type="http://schemas.openxmlformats.org/officeDocument/2006/relationships/hyperlink" Target="https://learn.microsoft.com/en-us/entra/fundamentals/whats-new#general-availability--custom-attributes-support-for-microsoft-entra-domain-service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earn.microsoft.com/en-us/entra/fundamentals/whats-new#public-preview---conditional-access-per-policy-report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#158</a:t>
            </a:r>
          </a:p>
        </p:txBody>
      </p:sp>
      <p:sp>
        <p:nvSpPr>
          <p:cNvPr id="4" name="Text Placeholder 3"/>
          <p:cNvSpPr>
            <a:spLocks noGrp="1"/>
          </p:cNvSpPr>
          <p:nvPr>
            <p:ph type="body" sz="quarter" idx="11"/>
          </p:nvPr>
        </p:nvSpPr>
        <p:spPr/>
        <p:txBody>
          <a:bodyPr/>
          <a:lstStyle/>
          <a:p>
            <a:r>
              <a:rPr lang="en-US" spc="300" dirty="0"/>
              <a:t>April 7,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EDDB4-7621-798A-090B-3F48CD980D5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EA49D73-280D-0307-3C1A-932883BD3815}"/>
              </a:ext>
            </a:extLst>
          </p:cNvPr>
          <p:cNvSpPr>
            <a:spLocks noGrp="1"/>
          </p:cNvSpPr>
          <p:nvPr>
            <p:ph type="body" sz="quarter" idx="10"/>
          </p:nvPr>
        </p:nvSpPr>
        <p:spPr/>
        <p:txBody>
          <a:bodyPr/>
          <a:lstStyle/>
          <a:p>
            <a:pPr algn="just"/>
            <a:r>
              <a:rPr lang="en-US" sz="1000" dirty="0">
                <a:hlinkClick r:id="rId2"/>
              </a:rPr>
              <a:t>SSH Posture Control for Linux is now GA!</a:t>
            </a:r>
            <a:endParaRPr lang="en-US" sz="1000" dirty="0"/>
          </a:p>
          <a:p>
            <a:pPr algn="just"/>
            <a:r>
              <a:rPr lang="en-US" sz="1000" b="1" dirty="0"/>
              <a:t>SSH Posture Control provides </a:t>
            </a:r>
            <a:r>
              <a:rPr lang="en-US" sz="1000" dirty="0"/>
              <a:t>a comprehensive solution to ensure servers are configured according to best practices and environment specific requirements.</a:t>
            </a:r>
          </a:p>
          <a:p>
            <a:pPr algn="just"/>
            <a:r>
              <a:rPr lang="en-US" sz="1000" dirty="0"/>
              <a:t>Key Features:</a:t>
            </a:r>
          </a:p>
          <a:p>
            <a:pPr marL="171450" indent="-171450" algn="just">
              <a:buFont typeface="Arial" panose="020B0604020202020204" pitchFamily="34" charset="0"/>
              <a:buChar char="•"/>
            </a:pPr>
            <a:r>
              <a:rPr lang="en-US" sz="1000" b="1" dirty="0"/>
              <a:t>Comprehensive Auditing: </a:t>
            </a:r>
            <a:r>
              <a:rPr lang="en-US" sz="1000" dirty="0"/>
              <a:t>SSH Posture Control performs a thorough audit of your SSH server settings, and identifying potential misconfigurations.</a:t>
            </a:r>
          </a:p>
          <a:p>
            <a:pPr marL="171450" indent="-171450" algn="just">
              <a:buFont typeface="Arial" panose="020B0604020202020204" pitchFamily="34" charset="0"/>
              <a:buChar char="•"/>
            </a:pPr>
            <a:r>
              <a:rPr lang="en-US" sz="1000" b="1" dirty="0"/>
              <a:t>Automated Configuration: </a:t>
            </a:r>
            <a:r>
              <a:rPr lang="en-US" sz="1000" dirty="0"/>
              <a:t>Save time and reduce errors with automated configuration options that align your SSH server settings with industry best practices.</a:t>
            </a:r>
          </a:p>
          <a:p>
            <a:pPr marL="171450" indent="-171450" algn="just">
              <a:buFont typeface="Arial" panose="020B0604020202020204" pitchFamily="34" charset="0"/>
              <a:buChar char="•"/>
            </a:pPr>
            <a:r>
              <a:rPr lang="en-US" sz="1000" b="1" dirty="0"/>
              <a:t>Support for Multiple Distros: </a:t>
            </a:r>
            <a:r>
              <a:rPr lang="en-US" sz="1000" dirty="0"/>
              <a:t>Whether you're using Ubuntu, Red Hat, Azure Linux, or other supported distributions, SSH Posture Control has you covered.</a:t>
            </a:r>
          </a:p>
          <a:p>
            <a:pPr marL="171450" indent="-171450" algn="just">
              <a:buFont typeface="Arial" panose="020B0604020202020204" pitchFamily="34" charset="0"/>
              <a:buChar char="•"/>
            </a:pPr>
            <a:r>
              <a:rPr lang="en-US" sz="1000" b="1" dirty="0"/>
              <a:t>Azure Governance</a:t>
            </a:r>
            <a:r>
              <a:rPr lang="en-US" sz="1000" dirty="0"/>
              <a:t>: SSH Posture Control integrates seamlessly with Azure Governance services such as Azure Policy and Machine Configuration.</a:t>
            </a:r>
          </a:p>
        </p:txBody>
      </p:sp>
      <p:sp>
        <p:nvSpPr>
          <p:cNvPr id="11" name="Title 10">
            <a:extLst>
              <a:ext uri="{FF2B5EF4-FFF2-40B4-BE49-F238E27FC236}">
                <a16:creationId xmlns:a16="http://schemas.microsoft.com/office/drawing/2014/main" id="{9812FFA8-51B7-6884-CF0E-C93CC8AFDF47}"/>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181E9D90-FC8D-4BB4-1192-06287944D69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7653CBA-7798-1DDA-935D-84A87F7469B1}"/>
              </a:ext>
            </a:extLst>
          </p:cNvPr>
          <p:cNvSpPr>
            <a:spLocks noGrp="1"/>
          </p:cNvSpPr>
          <p:nvPr>
            <p:ph type="body" sz="quarter" idx="16"/>
          </p:nvPr>
        </p:nvSpPr>
        <p:spPr>
          <a:xfrm>
            <a:off x="342900" y="855081"/>
            <a:ext cx="3955312" cy="1049920"/>
          </a:xfrm>
        </p:spPr>
        <p:txBody>
          <a:bodyPr/>
          <a:lstStyle/>
          <a:p>
            <a:pPr algn="just"/>
            <a:r>
              <a:rPr lang="en-US" dirty="0">
                <a:hlinkClick r:id="rId3"/>
              </a:rPr>
              <a:t>Hotpatch for Windows client now available</a:t>
            </a:r>
            <a:endParaRPr lang="en-US" dirty="0"/>
          </a:p>
          <a:p>
            <a:pPr algn="just"/>
            <a:r>
              <a:rPr lang="en-US" dirty="0"/>
              <a:t>Hotpatch updates for </a:t>
            </a:r>
            <a:r>
              <a:rPr lang="en-US" b="1" dirty="0"/>
              <a:t>Windows 11 Enterprise</a:t>
            </a:r>
            <a:r>
              <a:rPr lang="en-US" dirty="0"/>
              <a:t>, version 24H2 for x64 (AMD/Intel) CPU devices are now available. With </a:t>
            </a:r>
            <a:r>
              <a:rPr lang="en-US" dirty="0" err="1"/>
              <a:t>hotpatch</a:t>
            </a:r>
            <a:r>
              <a:rPr lang="en-US" dirty="0"/>
              <a:t> updates, it is now possible quickly take measures to help protect organization from cyberattacks, while minimizing user disruptions.</a:t>
            </a:r>
          </a:p>
        </p:txBody>
      </p:sp>
      <p:pic>
        <p:nvPicPr>
          <p:cNvPr id="3" name="Picture 2">
            <a:extLst>
              <a:ext uri="{FF2B5EF4-FFF2-40B4-BE49-F238E27FC236}">
                <a16:creationId xmlns:a16="http://schemas.microsoft.com/office/drawing/2014/main" id="{6D0D1C3F-AB2F-5F3C-4E40-5C7B3749BB2B}"/>
              </a:ext>
            </a:extLst>
          </p:cNvPr>
          <p:cNvPicPr>
            <a:picLocks noChangeAspect="1"/>
          </p:cNvPicPr>
          <p:nvPr/>
        </p:nvPicPr>
        <p:blipFill>
          <a:blip r:embed="rId4"/>
          <a:stretch>
            <a:fillRect/>
          </a:stretch>
        </p:blipFill>
        <p:spPr>
          <a:xfrm>
            <a:off x="342770" y="1771329"/>
            <a:ext cx="3955442" cy="1706161"/>
          </a:xfrm>
          <a:prstGeom prst="rect">
            <a:avLst/>
          </a:prstGeom>
        </p:spPr>
      </p:pic>
    </p:spTree>
    <p:extLst>
      <p:ext uri="{BB962C8B-B14F-4D97-AF65-F5344CB8AC3E}">
        <p14:creationId xmlns:p14="http://schemas.microsoft.com/office/powerpoint/2010/main" val="3107719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A6F409-1946-271D-1979-3090106425E1}"/>
              </a:ext>
            </a:extLst>
          </p:cNvPr>
          <p:cNvSpPr>
            <a:spLocks noGrp="1"/>
          </p:cNvSpPr>
          <p:nvPr>
            <p:ph type="body" sz="quarter" idx="10"/>
          </p:nvPr>
        </p:nvSpPr>
        <p:spPr>
          <a:xfrm>
            <a:off x="4433776" y="855081"/>
            <a:ext cx="4365038" cy="1008356"/>
          </a:xfrm>
        </p:spPr>
        <p:txBody>
          <a:bodyPr/>
          <a:lstStyle/>
          <a:p>
            <a:pPr algn="just"/>
            <a:r>
              <a:rPr lang="en-US" sz="1000" dirty="0">
                <a:hlinkClick r:id="rId2"/>
              </a:rPr>
              <a:t>Customizable on-upload malware scanning filters in Defender for Storage (Preview)</a:t>
            </a:r>
            <a:endParaRPr lang="en-US" sz="1000" dirty="0"/>
          </a:p>
          <a:p>
            <a:pPr algn="just"/>
            <a:r>
              <a:rPr lang="en-US" sz="1000" dirty="0"/>
              <a:t>On-upload malware scanning now supports </a:t>
            </a:r>
            <a:r>
              <a:rPr lang="en-US" sz="1000" b="1" dirty="0"/>
              <a:t>customizable filters</a:t>
            </a:r>
            <a:r>
              <a:rPr lang="en-US" sz="1000" dirty="0"/>
              <a:t>. Users can set exclusion </a:t>
            </a:r>
            <a:r>
              <a:rPr lang="en-US" sz="1000" b="1" dirty="0"/>
              <a:t>rules for on-upload malware scans based on blob path prefixes</a:t>
            </a:r>
            <a:r>
              <a:rPr lang="en-US" sz="1000" dirty="0"/>
              <a:t>, suffixes as well as by blob size. By excluding specific blob paths and types, such as logs or temporary files, you can avoid unnecessary scans and reduce costs.</a:t>
            </a:r>
          </a:p>
        </p:txBody>
      </p:sp>
      <p:sp>
        <p:nvSpPr>
          <p:cNvPr id="3" name="Title 2">
            <a:extLst>
              <a:ext uri="{FF2B5EF4-FFF2-40B4-BE49-F238E27FC236}">
                <a16:creationId xmlns:a16="http://schemas.microsoft.com/office/drawing/2014/main" id="{35E0BF27-ED66-AF07-F3FD-FDB82D696B58}"/>
              </a:ext>
            </a:extLst>
          </p:cNvPr>
          <p:cNvSpPr>
            <a:spLocks noGrp="1"/>
          </p:cNvSpPr>
          <p:nvPr>
            <p:ph type="title"/>
          </p:nvPr>
        </p:nvSpPr>
        <p:spPr/>
        <p:txBody>
          <a:bodyPr/>
          <a:lstStyle/>
          <a:p>
            <a:r>
              <a:rPr lang="en-US" sz="1600" dirty="0"/>
              <a:t>Security &amp; Identity Updates</a:t>
            </a:r>
            <a:endParaRPr lang="en-US" dirty="0"/>
          </a:p>
        </p:txBody>
      </p:sp>
      <p:sp>
        <p:nvSpPr>
          <p:cNvPr id="4" name="Text Placeholder 3">
            <a:extLst>
              <a:ext uri="{FF2B5EF4-FFF2-40B4-BE49-F238E27FC236}">
                <a16:creationId xmlns:a16="http://schemas.microsoft.com/office/drawing/2014/main" id="{A685C7FB-EC39-76A3-8375-F02E4CC0EA38}"/>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64E910D5-667D-E4E5-7083-FC677505FCD1}"/>
              </a:ext>
            </a:extLst>
          </p:cNvPr>
          <p:cNvSpPr>
            <a:spLocks noGrp="1"/>
          </p:cNvSpPr>
          <p:nvPr>
            <p:ph type="body" sz="quarter" idx="16"/>
          </p:nvPr>
        </p:nvSpPr>
        <p:spPr>
          <a:xfrm>
            <a:off x="342900" y="855080"/>
            <a:ext cx="3955312" cy="1098411"/>
          </a:xfrm>
        </p:spPr>
        <p:txBody>
          <a:bodyPr/>
          <a:lstStyle/>
          <a:p>
            <a:pPr algn="just"/>
            <a:r>
              <a:rPr lang="en-US" dirty="0">
                <a:hlinkClick r:id="rId3"/>
              </a:rPr>
              <a:t>General Availability for agentless VM scanning support for CMK in Azure</a:t>
            </a:r>
            <a:endParaRPr lang="en-US" dirty="0"/>
          </a:p>
          <a:p>
            <a:pPr algn="just"/>
            <a:r>
              <a:rPr lang="en-US" b="1" dirty="0"/>
              <a:t>Agentless scanning for Azure VMs </a:t>
            </a:r>
            <a:r>
              <a:rPr lang="en-US" dirty="0"/>
              <a:t>with CMK encrypted disks is now Generally Available. </a:t>
            </a:r>
            <a:r>
              <a:rPr lang="en-US" b="1" dirty="0"/>
              <a:t>Both the Defender CSPM plan</a:t>
            </a:r>
            <a:r>
              <a:rPr lang="en-US" dirty="0"/>
              <a:t>, and the </a:t>
            </a:r>
            <a:r>
              <a:rPr lang="en-US" b="1" dirty="0"/>
              <a:t>Defender for Servers P2 </a:t>
            </a:r>
            <a:r>
              <a:rPr lang="en-US" dirty="0"/>
              <a:t>provide support for agentless scanning for VMs, now with CMK support across all clouds</a:t>
            </a:r>
          </a:p>
        </p:txBody>
      </p:sp>
    </p:spTree>
    <p:extLst>
      <p:ext uri="{BB962C8B-B14F-4D97-AF65-F5344CB8AC3E}">
        <p14:creationId xmlns:p14="http://schemas.microsoft.com/office/powerpoint/2010/main" val="292652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CCD42A-DBC6-557F-1554-EFA1292AE406}"/>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55F6B388-95D0-8C47-E6F4-5784D755817D}"/>
              </a:ext>
            </a:extLst>
          </p:cNvPr>
          <p:cNvSpPr>
            <a:spLocks noGrp="1"/>
          </p:cNvSpPr>
          <p:nvPr>
            <p:ph type="title"/>
          </p:nvPr>
        </p:nvSpPr>
        <p:spPr/>
        <p:txBody>
          <a:bodyPr/>
          <a:lstStyle/>
          <a:p>
            <a:r>
              <a:rPr lang="en-US" sz="1800" dirty="0"/>
              <a:t>Security &amp; Identity Updates</a:t>
            </a:r>
            <a:endParaRPr lang="en-US" dirty="0"/>
          </a:p>
        </p:txBody>
      </p:sp>
      <p:sp>
        <p:nvSpPr>
          <p:cNvPr id="4" name="Text Placeholder 3">
            <a:extLst>
              <a:ext uri="{FF2B5EF4-FFF2-40B4-BE49-F238E27FC236}">
                <a16:creationId xmlns:a16="http://schemas.microsoft.com/office/drawing/2014/main" id="{E2F8042C-3769-20D2-B7D6-DCD50FBE17E4}"/>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BD992131-07D7-CD49-9C39-7861CB939117}"/>
              </a:ext>
            </a:extLst>
          </p:cNvPr>
          <p:cNvSpPr>
            <a:spLocks noGrp="1"/>
          </p:cNvSpPr>
          <p:nvPr>
            <p:ph type="body" sz="quarter" idx="16"/>
          </p:nvPr>
        </p:nvSpPr>
        <p:spPr/>
        <p:txBody>
          <a:bodyPr/>
          <a:lstStyle/>
          <a:p>
            <a:pPr algn="just"/>
            <a:r>
              <a:rPr lang="en-US" dirty="0">
                <a:hlinkClick r:id="rId2"/>
              </a:rPr>
              <a:t>Kubernetes gated deployment (Preview)</a:t>
            </a:r>
            <a:endParaRPr lang="en-US" dirty="0"/>
          </a:p>
          <a:p>
            <a:pPr algn="just"/>
            <a:r>
              <a:rPr lang="en-US" dirty="0"/>
              <a:t>MS released the </a:t>
            </a:r>
            <a:r>
              <a:rPr lang="en-US" b="1" dirty="0"/>
              <a:t>Kubernetes gated deployment (Preview) </a:t>
            </a:r>
            <a:r>
              <a:rPr lang="en-US" dirty="0"/>
              <a:t>feature to the Defender for Containers plan. Kubernetes gated deployment is a mechanism for enhancing Kubernetes security by controlling the deployment of container images that violate organizational security policies.</a:t>
            </a:r>
          </a:p>
          <a:p>
            <a:pPr algn="just"/>
            <a:r>
              <a:rPr lang="en-US" dirty="0"/>
              <a:t>This capability is based on two new functionalities:</a:t>
            </a:r>
          </a:p>
          <a:p>
            <a:pPr marL="171450" indent="-171450" algn="just">
              <a:buFont typeface="Arial" panose="020B0604020202020204" pitchFamily="34" charset="0"/>
              <a:buChar char="•"/>
            </a:pPr>
            <a:r>
              <a:rPr lang="en-US" b="1" dirty="0"/>
              <a:t>Vulnerability findings artifact: </a:t>
            </a:r>
            <a:r>
              <a:rPr lang="en-US" dirty="0"/>
              <a:t>Generation of findings for each container image scanned for vulnerability assessment.</a:t>
            </a:r>
          </a:p>
          <a:p>
            <a:pPr marL="171450" indent="-171450" algn="just">
              <a:buFont typeface="Arial" panose="020B0604020202020204" pitchFamily="34" charset="0"/>
              <a:buChar char="•"/>
            </a:pPr>
            <a:r>
              <a:rPr lang="en-US" b="1" dirty="0"/>
              <a:t>Security rules: </a:t>
            </a:r>
            <a:r>
              <a:rPr lang="en-US" dirty="0"/>
              <a:t>Addition of security rules to alert or prevent the deployment of vulnerable container images into Kubernetes clusters.</a:t>
            </a:r>
          </a:p>
          <a:p>
            <a:pPr marL="171450" indent="-171450" algn="just">
              <a:buFont typeface="Arial" panose="020B0604020202020204" pitchFamily="34" charset="0"/>
              <a:buChar char="•"/>
            </a:pPr>
            <a:r>
              <a:rPr lang="en-US" b="1" dirty="0"/>
              <a:t>Customized security rules: </a:t>
            </a:r>
            <a:r>
              <a:rPr lang="en-US" dirty="0"/>
              <a:t>Customers can customize security rules for various environments, for Kubernetes clusters within their organization, or for namespaces, to enable security controls tailored to specific needs and compliance requirements.</a:t>
            </a:r>
          </a:p>
          <a:p>
            <a:pPr algn="just"/>
            <a:r>
              <a:rPr lang="en-US" dirty="0"/>
              <a:t>Configurable actions for a security rule:</a:t>
            </a:r>
          </a:p>
          <a:p>
            <a:pPr marL="171450" indent="-171450" algn="just">
              <a:buFont typeface="Arial" panose="020B0604020202020204" pitchFamily="34" charset="0"/>
              <a:buChar char="•"/>
            </a:pPr>
            <a:r>
              <a:rPr lang="en-US" b="1" dirty="0"/>
              <a:t>Audit</a:t>
            </a:r>
          </a:p>
          <a:p>
            <a:pPr marL="171450" indent="-171450" algn="just">
              <a:buFont typeface="Arial" panose="020B0604020202020204" pitchFamily="34" charset="0"/>
              <a:buChar char="•"/>
            </a:pPr>
            <a:r>
              <a:rPr lang="en-US" b="1" dirty="0"/>
              <a:t>Deny</a:t>
            </a:r>
          </a:p>
        </p:txBody>
      </p:sp>
    </p:spTree>
    <p:extLst>
      <p:ext uri="{BB962C8B-B14F-4D97-AF65-F5344CB8AC3E}">
        <p14:creationId xmlns:p14="http://schemas.microsoft.com/office/powerpoint/2010/main" val="114854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265820"/>
          </a:xfrm>
        </p:spPr>
        <p:txBody>
          <a:bodyPr/>
          <a:lstStyle/>
          <a:p>
            <a:pPr algn="just"/>
            <a:r>
              <a:rPr lang="en-US" dirty="0">
                <a:hlinkClick r:id="rId2"/>
              </a:rPr>
              <a:t>Generally Available: AKS Cost Recommendations in Azure Advisor</a:t>
            </a:r>
            <a:endParaRPr lang="en-US" dirty="0"/>
          </a:p>
          <a:p>
            <a:pPr algn="just"/>
            <a:r>
              <a:rPr lang="en-US" dirty="0"/>
              <a:t>To help optimize AKS clusters, </a:t>
            </a:r>
            <a:r>
              <a:rPr lang="en-US" b="1" dirty="0"/>
              <a:t>Azure Advisor now offers AKS cost recommendations.</a:t>
            </a:r>
            <a:r>
              <a:rPr lang="en-US" dirty="0"/>
              <a:t> These advisors are designed to identify cost savings opportunities and provide actionable insights to enforce AKS cost best practices. The recommendations are tailored to cluster configuration and target rightsizing, autoscaling, visibility, and SKU selection scenarios.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13641-CFB1-9094-3D17-793D034CD0C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44C55A0-B691-024F-63C0-1DF7D9280827}"/>
              </a:ext>
            </a:extLst>
          </p:cNvPr>
          <p:cNvSpPr>
            <a:spLocks noGrp="1"/>
          </p:cNvSpPr>
          <p:nvPr>
            <p:ph type="body" sz="quarter" idx="10"/>
          </p:nvPr>
        </p:nvSpPr>
        <p:spPr>
          <a:xfrm>
            <a:off x="4433776" y="855081"/>
            <a:ext cx="4365038" cy="1246770"/>
          </a:xfrm>
        </p:spPr>
        <p:txBody>
          <a:bodyPr/>
          <a:lstStyle/>
          <a:p>
            <a:pPr algn="just"/>
            <a:r>
              <a:rPr lang="en-US" sz="1000" dirty="0">
                <a:hlinkClick r:id="rId2"/>
              </a:rPr>
              <a:t>Generally Available: Azure Linux 3.0 Support in AKS</a:t>
            </a:r>
            <a:endParaRPr lang="en-US" sz="1000" dirty="0"/>
          </a:p>
          <a:p>
            <a:pPr algn="just"/>
            <a:r>
              <a:rPr lang="en-US" sz="1000" b="1" dirty="0"/>
              <a:t>Azure Linux 3.0, </a:t>
            </a:r>
            <a:r>
              <a:rPr lang="en-US" sz="1000" dirty="0"/>
              <a:t>the next major version release of the Azure Linux container host for </a:t>
            </a:r>
            <a:r>
              <a:rPr lang="en-US" sz="1000" b="1" dirty="0"/>
              <a:t>Azure Kubernetes Service (AKS), </a:t>
            </a:r>
            <a:r>
              <a:rPr lang="en-US" sz="1000" dirty="0"/>
              <a:t>is now generally available and defaults on Kubernetes version 1.32. Azure Linux 3.0 offers increased package availability and versions, an updated kernel, and improvements to performance, security, and tooling and developer experience. </a:t>
            </a:r>
          </a:p>
        </p:txBody>
      </p:sp>
      <p:sp>
        <p:nvSpPr>
          <p:cNvPr id="11" name="Title 10">
            <a:extLst>
              <a:ext uri="{FF2B5EF4-FFF2-40B4-BE49-F238E27FC236}">
                <a16:creationId xmlns:a16="http://schemas.microsoft.com/office/drawing/2014/main" id="{42EFE728-E91A-8537-0A6F-DB5BA1159246}"/>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570D202F-1CB6-8EA0-8B18-DE3989FA3ABC}"/>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F1BC0929-BC62-77F0-6A94-A6795BD91BEE}"/>
              </a:ext>
            </a:extLst>
          </p:cNvPr>
          <p:cNvSpPr>
            <a:spLocks noGrp="1"/>
          </p:cNvSpPr>
          <p:nvPr>
            <p:ph type="body" sz="quarter" idx="16"/>
          </p:nvPr>
        </p:nvSpPr>
        <p:spPr/>
        <p:txBody>
          <a:bodyPr/>
          <a:lstStyle/>
          <a:p>
            <a:pPr algn="just"/>
            <a:r>
              <a:rPr lang="en-US" dirty="0">
                <a:hlinkClick r:id="rId3"/>
              </a:rPr>
              <a:t>Public Preview: Azure Monitor Application Insights Auto-Instrumentation for Java and Node Microservices on AKS</a:t>
            </a:r>
            <a:endParaRPr lang="en-US" dirty="0"/>
          </a:p>
          <a:p>
            <a:pPr algn="just"/>
            <a:r>
              <a:rPr lang="en-US" dirty="0"/>
              <a:t>It is now possible easily monitor Java and Node deployments without changing code by leveraging </a:t>
            </a:r>
            <a:r>
              <a:rPr lang="en-US" b="1" dirty="0"/>
              <a:t>auto-instrumentation</a:t>
            </a:r>
            <a:r>
              <a:rPr lang="en-US" dirty="0"/>
              <a:t> that is integrated into the AKS cluster. </a:t>
            </a:r>
          </a:p>
          <a:p>
            <a:pPr algn="just"/>
            <a:r>
              <a:rPr lang="en-US" dirty="0"/>
              <a:t>This integration currently supports Java or Node </a:t>
            </a:r>
            <a:r>
              <a:rPr lang="en-US" dirty="0" err="1"/>
              <a:t>kubernetes</a:t>
            </a:r>
            <a:r>
              <a:rPr lang="en-US" dirty="0"/>
              <a:t> deployments running on Linux node pools. With this feature enabled, the AKS platform will </a:t>
            </a:r>
            <a:r>
              <a:rPr lang="en-US" b="1" dirty="0"/>
              <a:t>instrument popular Node and Java</a:t>
            </a:r>
            <a:r>
              <a:rPr lang="en-US" dirty="0"/>
              <a:t> libraries in code and automatically send </a:t>
            </a:r>
            <a:r>
              <a:rPr lang="en-US" b="1" dirty="0"/>
              <a:t>correlated Open Telemetry- based application-level </a:t>
            </a:r>
            <a:r>
              <a:rPr lang="en-US" dirty="0"/>
              <a:t>logs, metrics, and distributed tracing to your </a:t>
            </a:r>
            <a:r>
              <a:rPr lang="en-US" b="1" dirty="0"/>
              <a:t>Application Insights resource.   </a:t>
            </a:r>
          </a:p>
          <a:p>
            <a:pPr algn="just"/>
            <a:r>
              <a:rPr lang="en-US" dirty="0"/>
              <a:t>Additionally, this integration enables efficient identification of whether issues originate from the infrastructure or the application by using </a:t>
            </a:r>
            <a:r>
              <a:rPr lang="en-US" b="1" dirty="0"/>
              <a:t>Open Telemetry Resource Attributes </a:t>
            </a:r>
            <a:r>
              <a:rPr lang="en-US" dirty="0"/>
              <a:t>to link application telemetry with infrastructure signals. This facilitates the inclusion of Container Insights data into Application Insights and introduces </a:t>
            </a:r>
            <a:r>
              <a:rPr lang="en-US" b="1" dirty="0"/>
              <a:t>Application Insights </a:t>
            </a:r>
            <a:r>
              <a:rPr lang="en-US" dirty="0"/>
              <a:t>to Container Insights transition experiences. </a:t>
            </a:r>
          </a:p>
        </p:txBody>
      </p:sp>
    </p:spTree>
    <p:extLst>
      <p:ext uri="{BB962C8B-B14F-4D97-AF65-F5344CB8AC3E}">
        <p14:creationId xmlns:p14="http://schemas.microsoft.com/office/powerpoint/2010/main" val="58312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1E1BB-3A32-E6A6-3994-4E720B5F1B8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41E08BF-E955-90EB-6A0D-4038072C239D}"/>
              </a:ext>
            </a:extLst>
          </p:cNvPr>
          <p:cNvSpPr>
            <a:spLocks noGrp="1"/>
          </p:cNvSpPr>
          <p:nvPr>
            <p:ph type="body" sz="quarter" idx="10"/>
          </p:nvPr>
        </p:nvSpPr>
        <p:spPr>
          <a:xfrm>
            <a:off x="4433776" y="855081"/>
            <a:ext cx="4365038" cy="1215020"/>
          </a:xfrm>
        </p:spPr>
        <p:txBody>
          <a:bodyPr/>
          <a:lstStyle/>
          <a:p>
            <a:pPr algn="just"/>
            <a:r>
              <a:rPr lang="en-US" sz="1000" dirty="0">
                <a:hlinkClick r:id="rId2"/>
              </a:rPr>
              <a:t>Generally Available: Azure CNI Overlay Dual-stack with Cilium </a:t>
            </a:r>
            <a:r>
              <a:rPr lang="en-US" sz="1000" dirty="0" err="1">
                <a:hlinkClick r:id="rId2"/>
              </a:rPr>
              <a:t>Dataplane</a:t>
            </a:r>
            <a:r>
              <a:rPr lang="en-US" sz="1000" dirty="0">
                <a:hlinkClick r:id="rId2"/>
              </a:rPr>
              <a:t> Support</a:t>
            </a:r>
            <a:endParaRPr lang="en-US" sz="1000" dirty="0"/>
          </a:p>
          <a:p>
            <a:pPr algn="just"/>
            <a:r>
              <a:rPr lang="en-US" sz="1000" dirty="0"/>
              <a:t>Azure CNI overlay now supports </a:t>
            </a:r>
            <a:r>
              <a:rPr lang="en-US" sz="1000" b="1" dirty="0"/>
              <a:t>dual-stack networking with Azure CNI </a:t>
            </a:r>
            <a:r>
              <a:rPr lang="en-US" sz="1000" dirty="0"/>
              <a:t>powered by Cilium, enabling customers </a:t>
            </a:r>
            <a:r>
              <a:rPr lang="en-US" sz="1000" b="1" dirty="0"/>
              <a:t>to enforce IPv6 network policies </a:t>
            </a:r>
            <a:r>
              <a:rPr lang="en-US" sz="1000" dirty="0"/>
              <a:t>and leverage Advanced Container Networking Services (ACNS) in dual-stack environments.</a:t>
            </a:r>
          </a:p>
          <a:p>
            <a:pPr algn="just"/>
            <a:r>
              <a:rPr lang="en-US" sz="1000" dirty="0"/>
              <a:t>This update allows customers using Cilium with overlay mode to </a:t>
            </a:r>
            <a:r>
              <a:rPr lang="en-US" sz="1000" b="1" dirty="0"/>
              <a:t>fully utilize IPv4 and IPv6 together</a:t>
            </a:r>
            <a:r>
              <a:rPr lang="en-US" sz="1000" dirty="0"/>
              <a:t>, enhancing security, scalability, and networking capabilities in AKS. </a:t>
            </a:r>
          </a:p>
        </p:txBody>
      </p:sp>
      <p:sp>
        <p:nvSpPr>
          <p:cNvPr id="11" name="Title 10">
            <a:extLst>
              <a:ext uri="{FF2B5EF4-FFF2-40B4-BE49-F238E27FC236}">
                <a16:creationId xmlns:a16="http://schemas.microsoft.com/office/drawing/2014/main" id="{3DAB7C83-583F-3F13-46B1-3B9BD71FF696}"/>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3D5EB228-6CD9-0EA4-1B82-9CA2E0DD287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1E1B663-C6F7-7E02-0888-3A40C53CEFE7}"/>
              </a:ext>
            </a:extLst>
          </p:cNvPr>
          <p:cNvSpPr>
            <a:spLocks noGrp="1"/>
          </p:cNvSpPr>
          <p:nvPr>
            <p:ph type="body" sz="quarter" idx="16"/>
          </p:nvPr>
        </p:nvSpPr>
        <p:spPr>
          <a:xfrm>
            <a:off x="342900" y="855081"/>
            <a:ext cx="3955312" cy="1583320"/>
          </a:xfrm>
        </p:spPr>
        <p:txBody>
          <a:bodyPr/>
          <a:lstStyle/>
          <a:p>
            <a:pPr algn="just"/>
            <a:r>
              <a:rPr lang="en-US" dirty="0">
                <a:hlinkClick r:id="rId3"/>
              </a:rPr>
              <a:t>Generally Available: AKS Communication Manager</a:t>
            </a:r>
            <a:endParaRPr lang="en-US" dirty="0"/>
          </a:p>
          <a:p>
            <a:pPr algn="just"/>
            <a:r>
              <a:rPr lang="en-US" dirty="0"/>
              <a:t>The </a:t>
            </a:r>
            <a:r>
              <a:rPr lang="en-US" b="1" dirty="0"/>
              <a:t>AKS communication manager </a:t>
            </a:r>
            <a:r>
              <a:rPr lang="en-US" dirty="0"/>
              <a:t>streamlines </a:t>
            </a:r>
            <a:r>
              <a:rPr lang="en-US" b="1" dirty="0"/>
              <a:t>notifications for all AKS </a:t>
            </a:r>
            <a:r>
              <a:rPr lang="en-US" dirty="0"/>
              <a:t>maintenance tasks by using Azure Resource Notification and Azure Resource Graph frameworks. </a:t>
            </a:r>
          </a:p>
          <a:p>
            <a:pPr algn="just"/>
            <a:r>
              <a:rPr lang="en-US" dirty="0"/>
              <a:t>This tool enables to monitor upgrades closely by providing timely alerts on </a:t>
            </a:r>
            <a:r>
              <a:rPr lang="en-US" b="1" dirty="0"/>
              <a:t>event triggers and outcomes</a:t>
            </a:r>
            <a:r>
              <a:rPr lang="en-US" dirty="0"/>
              <a:t>. If maintenance fails, it notifies with the reasons for the failure, reducing operational hassles related to observability and follow-ups.</a:t>
            </a:r>
          </a:p>
        </p:txBody>
      </p:sp>
      <p:pic>
        <p:nvPicPr>
          <p:cNvPr id="2050" name="Picture 2" descr="The screenshot of the custom log search in the alert rule blade.">
            <a:extLst>
              <a:ext uri="{FF2B5EF4-FFF2-40B4-BE49-F238E27FC236}">
                <a16:creationId xmlns:a16="http://schemas.microsoft.com/office/drawing/2014/main" id="{9DE84A49-9DAA-7501-D0F6-2ABF2616B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19" y="2372324"/>
            <a:ext cx="3533143" cy="20726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Схема с двумя узлами с тремя модулями pod, работающими в сети наложения. Трафик pod к конечным точкам за пределами кластера направляется через NAT.">
            <a:extLst>
              <a:ext uri="{FF2B5EF4-FFF2-40B4-BE49-F238E27FC236}">
                <a16:creationId xmlns:a16="http://schemas.microsoft.com/office/drawing/2014/main" id="{363D9A3B-562A-3BA9-1870-A1E1E4595B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7330" y="2125520"/>
            <a:ext cx="4024888" cy="2732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645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4155A-FB35-6138-C777-D4A17DD42951}"/>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2788D68-25F6-8E58-3EBF-7441AF8BA929}"/>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487D44A-F476-5786-5D42-66018AF453A9}"/>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CEBE0312-B23A-0C42-6797-2FED8981A27A}"/>
              </a:ext>
            </a:extLst>
          </p:cNvPr>
          <p:cNvSpPr>
            <a:spLocks noGrp="1"/>
          </p:cNvSpPr>
          <p:nvPr>
            <p:ph type="body" sz="quarter" idx="16"/>
          </p:nvPr>
        </p:nvSpPr>
        <p:spPr/>
        <p:txBody>
          <a:bodyPr/>
          <a:lstStyle/>
          <a:p>
            <a:pPr algn="just"/>
            <a:r>
              <a:rPr lang="en-US" dirty="0">
                <a:hlinkClick r:id="rId2"/>
              </a:rPr>
              <a:t>Generally Available: Multi-cluster Auto-upgrade in Azure Kubernetes Fleet Manager</a:t>
            </a:r>
            <a:endParaRPr lang="en-US" dirty="0"/>
          </a:p>
          <a:p>
            <a:pPr algn="just"/>
            <a:r>
              <a:rPr lang="en-US" dirty="0"/>
              <a:t>Platform administrators </a:t>
            </a:r>
            <a:r>
              <a:rPr lang="en-US" b="1" dirty="0"/>
              <a:t>managing large number of Kubernetes clusters </a:t>
            </a:r>
            <a:r>
              <a:rPr lang="en-US" dirty="0"/>
              <a:t>face the challenge of updating Kubernetes or node images in a way that is safe and predictable. To address this challenge, Azure Kubernetes Fleet Manager (Fleet Manager) provides update runs which are used to deploy updates across </a:t>
            </a:r>
            <a:r>
              <a:rPr lang="en-US" b="1" dirty="0"/>
              <a:t>multiple Kubernetes clusters using safe deployment practices</a:t>
            </a:r>
            <a:r>
              <a:rPr lang="en-US" dirty="0"/>
              <a:t>. </a:t>
            </a:r>
          </a:p>
          <a:p>
            <a:pPr algn="just"/>
            <a:r>
              <a:rPr lang="en-US" dirty="0"/>
              <a:t>Fleet Manager is announcing the general availability of </a:t>
            </a:r>
            <a:r>
              <a:rPr lang="en-US" b="1" dirty="0"/>
              <a:t>Auto-upgrade support, </a:t>
            </a:r>
            <a:r>
              <a:rPr lang="en-US" dirty="0"/>
              <a:t>which provides an automated trigger for update runs based on new </a:t>
            </a:r>
            <a:r>
              <a:rPr lang="en-US" b="1" dirty="0"/>
              <a:t>Kubernetes or node image versions </a:t>
            </a:r>
            <a:r>
              <a:rPr lang="en-US" dirty="0"/>
              <a:t>being published to Azure. Admins can </a:t>
            </a:r>
            <a:r>
              <a:rPr lang="en-US" b="1" dirty="0"/>
              <a:t>create multiple auto-upgrade profiles for their fleet to capture combinations </a:t>
            </a:r>
            <a:r>
              <a:rPr lang="en-US" dirty="0"/>
              <a:t>of Kubernetes and node image version updates. Additionally, existing update run strategies can be used to determine the order in which clusters are updated, while guaranteeing cluster upgrades occur within the maintenance windows configured at each cluster. </a:t>
            </a:r>
          </a:p>
          <a:p>
            <a:pPr algn="just"/>
            <a:endParaRPr lang="en-US" dirty="0"/>
          </a:p>
        </p:txBody>
      </p:sp>
      <p:pic>
        <p:nvPicPr>
          <p:cNvPr id="3074" name="Picture 2" descr="Снимок экрана: панель портал Azure диспетчера парка Azure Kubernetes для создания профиля автоматического обновления, определяющего, как активируется обновление.">
            <a:extLst>
              <a:ext uri="{FF2B5EF4-FFF2-40B4-BE49-F238E27FC236}">
                <a16:creationId xmlns:a16="http://schemas.microsoft.com/office/drawing/2014/main" id="{01C38D2C-279A-7A04-DBA8-E51743B2D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7307" y="962891"/>
            <a:ext cx="4291507" cy="230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768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DC30D-F900-DDE3-BA4D-FCAE475E87C9}"/>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86DC5E93-BF0E-64EF-7A4E-F5BA96DE2867}"/>
              </a:ext>
            </a:extLst>
          </p:cNvPr>
          <p:cNvSpPr>
            <a:spLocks noGrp="1"/>
          </p:cNvSpPr>
          <p:nvPr>
            <p:ph type="body" sz="quarter" idx="10"/>
          </p:nvPr>
        </p:nvSpPr>
        <p:spPr>
          <a:xfrm>
            <a:off x="4433776" y="855081"/>
            <a:ext cx="4365038" cy="1236956"/>
          </a:xfrm>
        </p:spPr>
        <p:txBody>
          <a:bodyPr/>
          <a:lstStyle/>
          <a:p>
            <a:pPr algn="just"/>
            <a:r>
              <a:rPr lang="en-US" sz="1000" dirty="0">
                <a:hlinkClick r:id="rId2"/>
              </a:rPr>
              <a:t>Public Preview: </a:t>
            </a:r>
            <a:r>
              <a:rPr lang="en-US" sz="1000" dirty="0" err="1">
                <a:hlinkClick r:id="rId2"/>
              </a:rPr>
              <a:t>maxUnavailable</a:t>
            </a:r>
            <a:r>
              <a:rPr lang="en-US" sz="1000" dirty="0">
                <a:hlinkClick r:id="rId2"/>
              </a:rPr>
              <a:t> Setting for Upgrades in AKS</a:t>
            </a:r>
            <a:endParaRPr lang="en-US" sz="1000" dirty="0"/>
          </a:p>
          <a:p>
            <a:pPr algn="just"/>
            <a:r>
              <a:rPr lang="en-US" sz="1000" dirty="0"/>
              <a:t>AKS now supports setting a </a:t>
            </a:r>
            <a:r>
              <a:rPr lang="en-US" sz="1000" b="1" dirty="0" err="1"/>
              <a:t>maxUnavailable</a:t>
            </a:r>
            <a:r>
              <a:rPr lang="en-US" sz="1000" dirty="0"/>
              <a:t> option for upgrading </a:t>
            </a:r>
            <a:r>
              <a:rPr lang="en-US" sz="1000" b="1" dirty="0" err="1"/>
              <a:t>nodepools</a:t>
            </a:r>
            <a:r>
              <a:rPr lang="en-US" sz="1000" dirty="0"/>
              <a:t> to a newer version of both Kubernetes and node images. With </a:t>
            </a:r>
            <a:r>
              <a:rPr lang="en-US" sz="1000" b="1" dirty="0" err="1"/>
              <a:t>maxUnavailable</a:t>
            </a:r>
            <a:r>
              <a:rPr lang="en-US" sz="1000" dirty="0"/>
              <a:t>, you no longer need to use </a:t>
            </a:r>
            <a:r>
              <a:rPr lang="en-US" sz="1000" b="1" dirty="0"/>
              <a:t>surge nodes to begin the upgrade process</a:t>
            </a:r>
            <a:r>
              <a:rPr lang="en-US" sz="1000" dirty="0"/>
              <a:t>. AKS will instead simply cordon and drain existing nodes on the </a:t>
            </a:r>
            <a:r>
              <a:rPr lang="en-US" sz="1000" dirty="0" err="1"/>
              <a:t>nodepool</a:t>
            </a:r>
            <a:r>
              <a:rPr lang="en-US" sz="1000" dirty="0"/>
              <a:t>. </a:t>
            </a:r>
          </a:p>
        </p:txBody>
      </p:sp>
      <p:sp>
        <p:nvSpPr>
          <p:cNvPr id="11" name="Title 10">
            <a:extLst>
              <a:ext uri="{FF2B5EF4-FFF2-40B4-BE49-F238E27FC236}">
                <a16:creationId xmlns:a16="http://schemas.microsoft.com/office/drawing/2014/main" id="{39546A02-F97E-40E2-B988-B4C04BD3591D}"/>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3215FDE-0DF8-7B2C-4952-176591DEACC5}"/>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E2646409-0DD5-B24B-A4A6-B5EA79B83539}"/>
              </a:ext>
            </a:extLst>
          </p:cNvPr>
          <p:cNvSpPr>
            <a:spLocks noGrp="1"/>
          </p:cNvSpPr>
          <p:nvPr>
            <p:ph type="body" sz="quarter" idx="16"/>
          </p:nvPr>
        </p:nvSpPr>
        <p:spPr>
          <a:xfrm>
            <a:off x="342900" y="855080"/>
            <a:ext cx="3955312" cy="1555611"/>
          </a:xfrm>
        </p:spPr>
        <p:txBody>
          <a:bodyPr/>
          <a:lstStyle/>
          <a:p>
            <a:pPr algn="just"/>
            <a:r>
              <a:rPr lang="en-US" dirty="0">
                <a:hlinkClick r:id="rId3"/>
              </a:rPr>
              <a:t>Public Preview: Default Inference with </a:t>
            </a:r>
            <a:r>
              <a:rPr lang="en-US" dirty="0" err="1">
                <a:hlinkClick r:id="rId3"/>
              </a:rPr>
              <a:t>vLLM</a:t>
            </a:r>
            <a:r>
              <a:rPr lang="en-US" dirty="0">
                <a:hlinkClick r:id="rId3"/>
              </a:rPr>
              <a:t> with AI Toolchain Operator Add-on</a:t>
            </a:r>
            <a:endParaRPr lang="en-US" dirty="0"/>
          </a:p>
          <a:p>
            <a:pPr algn="just"/>
            <a:r>
              <a:rPr lang="en-US" dirty="0"/>
              <a:t>By default, </a:t>
            </a:r>
            <a:r>
              <a:rPr lang="en-US" b="1" dirty="0"/>
              <a:t>the AI toolchain operator add-on now deploys </a:t>
            </a:r>
            <a:r>
              <a:rPr lang="en-US" dirty="0"/>
              <a:t>model inferencing workloads using </a:t>
            </a:r>
            <a:r>
              <a:rPr lang="en-US" b="1" dirty="0"/>
              <a:t>the high-throughput </a:t>
            </a:r>
            <a:r>
              <a:rPr lang="en-US" b="1" dirty="0" err="1"/>
              <a:t>vLLM</a:t>
            </a:r>
            <a:r>
              <a:rPr lang="en-US" b="1" dirty="0"/>
              <a:t> serving engine</a:t>
            </a:r>
            <a:r>
              <a:rPr lang="en-US" dirty="0"/>
              <a:t>. </a:t>
            </a:r>
            <a:r>
              <a:rPr lang="en-US" dirty="0" err="1"/>
              <a:t>vLLM</a:t>
            </a:r>
            <a:r>
              <a:rPr lang="en-US" dirty="0"/>
              <a:t> offers a significant speed-up to process incoming requests and flexibility to use OpenAI-compatible APIs, </a:t>
            </a:r>
            <a:r>
              <a:rPr lang="en-US" dirty="0" err="1"/>
              <a:t>DeepSeek</a:t>
            </a:r>
            <a:r>
              <a:rPr lang="en-US" dirty="0"/>
              <a:t> R1 models, and a range of pre-trained </a:t>
            </a:r>
            <a:r>
              <a:rPr lang="en-US" dirty="0" err="1"/>
              <a:t>HuggingFace</a:t>
            </a:r>
            <a:r>
              <a:rPr lang="en-US" dirty="0"/>
              <a:t> models. Alternatively, it is possible  to switch from </a:t>
            </a:r>
            <a:r>
              <a:rPr lang="en-US" dirty="0" err="1"/>
              <a:t>vLLM</a:t>
            </a:r>
            <a:r>
              <a:rPr lang="en-US" dirty="0"/>
              <a:t> to </a:t>
            </a:r>
            <a:r>
              <a:rPr lang="en-US" dirty="0" err="1"/>
              <a:t>HuggingFace</a:t>
            </a:r>
            <a:r>
              <a:rPr lang="en-US" dirty="0"/>
              <a:t> Transformers for KAITO inference deployments at any time. </a:t>
            </a:r>
          </a:p>
        </p:txBody>
      </p:sp>
    </p:spTree>
    <p:extLst>
      <p:ext uri="{BB962C8B-B14F-4D97-AF65-F5344CB8AC3E}">
        <p14:creationId xmlns:p14="http://schemas.microsoft.com/office/powerpoint/2010/main" val="409717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5DA00-A279-9713-EE41-5490DECB2BDE}"/>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05B0A8-4CD4-010E-24AA-52C8D40117FD}"/>
              </a:ext>
            </a:extLst>
          </p:cNvPr>
          <p:cNvSpPr>
            <a:spLocks noGrp="1"/>
          </p:cNvSpPr>
          <p:nvPr>
            <p:ph type="body" sz="quarter" idx="10"/>
          </p:nvPr>
        </p:nvSpPr>
        <p:spPr>
          <a:xfrm>
            <a:off x="4433776" y="855081"/>
            <a:ext cx="4365038" cy="1472484"/>
          </a:xfrm>
        </p:spPr>
        <p:txBody>
          <a:bodyPr/>
          <a:lstStyle/>
          <a:p>
            <a:pPr algn="just"/>
            <a:r>
              <a:rPr lang="en-US" sz="1000" dirty="0">
                <a:hlinkClick r:id="rId2"/>
              </a:rPr>
              <a:t>Public Preview: AKS Support for Persistent Network Flow Logging for Advanced Container Networking Service</a:t>
            </a:r>
          </a:p>
          <a:p>
            <a:pPr algn="just"/>
            <a:r>
              <a:rPr lang="en-US" sz="1000" dirty="0"/>
              <a:t>To enable better security auditing, performance analysis, and troubleshooting of network flows within AKS clusters</a:t>
            </a:r>
            <a:r>
              <a:rPr lang="en-US" sz="1000" b="1" dirty="0"/>
              <a:t>, AKS now supports persistent network flow logging with Advanced Container Networking Services</a:t>
            </a:r>
            <a:r>
              <a:rPr lang="en-US" sz="1000" dirty="0"/>
              <a:t>. This enhancement allows to capture and retain detailed network traffic logs over time, providing valuable insights into network behavior and helping to ensure the security and efficiency of your deployments. </a:t>
            </a:r>
          </a:p>
        </p:txBody>
      </p:sp>
      <p:sp>
        <p:nvSpPr>
          <p:cNvPr id="11" name="Title 10">
            <a:extLst>
              <a:ext uri="{FF2B5EF4-FFF2-40B4-BE49-F238E27FC236}">
                <a16:creationId xmlns:a16="http://schemas.microsoft.com/office/drawing/2014/main" id="{D288B6C0-B781-1ECD-ABB0-829BDDB0B6C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DE6E34A-9B0B-8DBF-BDB3-3F1FA107170A}"/>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049FE870-C7DE-F62C-AC3F-A083D97DFEA6}"/>
              </a:ext>
            </a:extLst>
          </p:cNvPr>
          <p:cNvSpPr>
            <a:spLocks noGrp="1"/>
          </p:cNvSpPr>
          <p:nvPr>
            <p:ph type="body" sz="quarter" idx="16"/>
          </p:nvPr>
        </p:nvSpPr>
        <p:spPr>
          <a:xfrm>
            <a:off x="342900" y="855081"/>
            <a:ext cx="3955312" cy="1278520"/>
          </a:xfrm>
        </p:spPr>
        <p:txBody>
          <a:bodyPr/>
          <a:lstStyle/>
          <a:p>
            <a:pPr algn="just"/>
            <a:r>
              <a:rPr lang="en-US" dirty="0">
                <a:hlinkClick r:id="rId3"/>
              </a:rPr>
              <a:t>Public Preview: Standard Load Balancer (SLB) Health Probe Redesign in AKS</a:t>
            </a:r>
            <a:endParaRPr lang="en-US" dirty="0"/>
          </a:p>
          <a:p>
            <a:pPr algn="just"/>
            <a:r>
              <a:rPr lang="en-US" dirty="0"/>
              <a:t>AKS </a:t>
            </a:r>
            <a:r>
              <a:rPr lang="en-US" b="1" dirty="0"/>
              <a:t>now offers improved load balancing </a:t>
            </a:r>
            <a:r>
              <a:rPr lang="en-US" dirty="0"/>
              <a:t>for services using </a:t>
            </a:r>
            <a:r>
              <a:rPr lang="en-US" b="1" dirty="0" err="1"/>
              <a:t>externalTrafficPolicy</a:t>
            </a:r>
            <a:r>
              <a:rPr lang="en-US" dirty="0"/>
              <a:t>: Cluster. This enhancement enables the standard load balancer (SLB) </a:t>
            </a:r>
            <a:r>
              <a:rPr lang="en-US" b="1" dirty="0"/>
              <a:t>to probe </a:t>
            </a:r>
            <a:r>
              <a:rPr lang="en-US" b="1" dirty="0" err="1"/>
              <a:t>kube</a:t>
            </a:r>
            <a:r>
              <a:rPr lang="en-US" b="1" dirty="0"/>
              <a:t>-proxy directly </a:t>
            </a:r>
            <a:r>
              <a:rPr lang="en-US" dirty="0"/>
              <a:t>instead of backend applications. This new capability enhances reliability, reduces misconfigurations, and improves traffic routing. </a:t>
            </a:r>
          </a:p>
        </p:txBody>
      </p:sp>
      <p:pic>
        <p:nvPicPr>
          <p:cNvPr id="4098" name="Picture 2" descr="Diagram of Container Network Observability.">
            <a:extLst>
              <a:ext uri="{FF2B5EF4-FFF2-40B4-BE49-F238E27FC236}">
                <a16:creationId xmlns:a16="http://schemas.microsoft.com/office/drawing/2014/main" id="{5D3F2235-346F-1FF9-F08A-162612E18E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1013" y="2385141"/>
            <a:ext cx="4125119"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780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9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342900" y="855080"/>
            <a:ext cx="4365038" cy="1112265"/>
          </a:xfrm>
        </p:spPr>
        <p:txBody>
          <a:bodyPr/>
          <a:lstStyle/>
          <a:p>
            <a:pPr algn="just"/>
            <a:r>
              <a:rPr lang="en-US" sz="1000" dirty="0">
                <a:hlinkClick r:id="rId2"/>
              </a:rPr>
              <a:t>Public Preview: Multiple Load Balancers for AKS</a:t>
            </a:r>
            <a:endParaRPr lang="en-US" sz="1000" dirty="0"/>
          </a:p>
          <a:p>
            <a:pPr algn="just"/>
            <a:r>
              <a:rPr lang="en-US" sz="1000" dirty="0"/>
              <a:t>To address existing </a:t>
            </a:r>
            <a:r>
              <a:rPr lang="en-US" sz="1000" b="1" dirty="0"/>
              <a:t>SLB</a:t>
            </a:r>
            <a:r>
              <a:rPr lang="en-US" sz="1000" dirty="0"/>
              <a:t> rule limits and private link constraints, AKS now supports </a:t>
            </a:r>
            <a:r>
              <a:rPr lang="en-US" sz="1000" b="1" dirty="0"/>
              <a:t>multiple standard load balancers (SLB) per cluster</a:t>
            </a:r>
            <a:r>
              <a:rPr lang="en-US" sz="1000" dirty="0"/>
              <a:t>. This enhancement allows for better scalability, workload distribution, and flexibility in managing network traffic across large deployments.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4" name="Text Placeholder 11">
            <a:extLst>
              <a:ext uri="{FF2B5EF4-FFF2-40B4-BE49-F238E27FC236}">
                <a16:creationId xmlns:a16="http://schemas.microsoft.com/office/drawing/2014/main" id="{E736A2DE-B6FD-C635-9880-42440690A8EF}"/>
              </a:ext>
            </a:extLst>
          </p:cNvPr>
          <p:cNvSpPr txBox="1">
            <a:spLocks/>
          </p:cNvSpPr>
          <p:nvPr/>
        </p:nvSpPr>
        <p:spPr>
          <a:xfrm>
            <a:off x="4918685" y="855080"/>
            <a:ext cx="3982860"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Public Preview: Cilium </a:t>
            </a:r>
            <a:r>
              <a:rPr lang="en-US" sz="1000" dirty="0" err="1">
                <a:hlinkClick r:id="rId3"/>
              </a:rPr>
              <a:t>WireGuard</a:t>
            </a:r>
            <a:r>
              <a:rPr lang="en-US" sz="1000" dirty="0">
                <a:hlinkClick r:id="rId3"/>
              </a:rPr>
              <a:t> Encryption Support in AKS</a:t>
            </a:r>
            <a:endParaRPr lang="en-US" sz="1000" dirty="0"/>
          </a:p>
          <a:p>
            <a:pPr algn="just"/>
            <a:r>
              <a:rPr lang="en-US" sz="1000" b="1" dirty="0"/>
              <a:t>AKS supports </a:t>
            </a:r>
            <a:r>
              <a:rPr lang="en-US" sz="1000" b="1" dirty="0" err="1"/>
              <a:t>WireGuard</a:t>
            </a:r>
            <a:r>
              <a:rPr lang="en-US" sz="1000" b="1" dirty="0"/>
              <a:t> encryption </a:t>
            </a:r>
            <a:r>
              <a:rPr lang="en-US" sz="1000" dirty="0"/>
              <a:t>in Advanced Container Networking Services + Cilium data plane clusters. This enables seamless node-to-node encryption for improved security. This integration provides a lightweight, high-performance encryption mechanism for traffic between nodes in an AKS cluster, ensuring that data in transit remains secure without significant performance overhead.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a:xfrm>
            <a:off x="4433776" y="855080"/>
            <a:ext cx="4365038" cy="1652593"/>
          </a:xfrm>
        </p:spPr>
        <p:txBody>
          <a:bodyPr/>
          <a:lstStyle/>
          <a:p>
            <a:pPr algn="just"/>
            <a:r>
              <a:rPr lang="en-US" sz="1000" dirty="0">
                <a:hlinkClick r:id="rId2"/>
              </a:rPr>
              <a:t>Generally Available: Network isolated cluster in AKS</a:t>
            </a:r>
            <a:endParaRPr lang="en-US" sz="1000" dirty="0"/>
          </a:p>
          <a:p>
            <a:pPr algn="just"/>
            <a:r>
              <a:rPr lang="en-US" sz="1000" dirty="0"/>
              <a:t>Today it is possible to control an AKS cluster's egress traffic using </a:t>
            </a:r>
            <a:r>
              <a:rPr lang="en-US" sz="1000" b="1" dirty="0"/>
              <a:t>Azure Firewall</a:t>
            </a:r>
            <a:r>
              <a:rPr lang="en-US" sz="1000" dirty="0"/>
              <a:t>. While this configuration is intended to isolate the cluster to protect sensitive business or customer data, it adds an additional layer of management complexity and cost.   </a:t>
            </a:r>
          </a:p>
          <a:p>
            <a:pPr algn="just"/>
            <a:r>
              <a:rPr lang="en-US" sz="1000" dirty="0"/>
              <a:t>AKS now provides the option to </a:t>
            </a:r>
            <a:r>
              <a:rPr lang="en-US" sz="1000" b="1" dirty="0"/>
              <a:t>use network isolated clusters to simplify </a:t>
            </a:r>
            <a:r>
              <a:rPr lang="en-US" sz="1000" dirty="0"/>
              <a:t>the process of restricting network access and reduce the risk of unintentional exposure of the cluster's public endpoints to prevent security breaches. </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0"/>
            <a:ext cx="3955312" cy="1327011"/>
          </a:xfrm>
        </p:spPr>
        <p:txBody>
          <a:bodyPr/>
          <a:lstStyle/>
          <a:p>
            <a:pPr algn="just"/>
            <a:r>
              <a:rPr lang="en-US" dirty="0">
                <a:hlinkClick r:id="rId3"/>
              </a:rPr>
              <a:t>Public Preview: Advanced Container Networking Services Cilium L7 Policies Support in AKS</a:t>
            </a:r>
            <a:endParaRPr lang="en-US" dirty="0"/>
          </a:p>
          <a:p>
            <a:pPr algn="just"/>
            <a:r>
              <a:rPr lang="en-US" b="1" dirty="0"/>
              <a:t>AKS now supports Layer 7 (L7) </a:t>
            </a:r>
            <a:r>
              <a:rPr lang="en-US" dirty="0"/>
              <a:t>network policies in </a:t>
            </a:r>
            <a:r>
              <a:rPr lang="en-US" b="1" dirty="0"/>
              <a:t>Advanced Container Networking Services + Cilium clusters, e</a:t>
            </a:r>
            <a:r>
              <a:rPr lang="en-US" dirty="0"/>
              <a:t>nabling fine-grained control over application traffic. With L7 policies, customers can define security rules based on application-layer attributes, improving zero-trust security models within AKS. </a:t>
            </a:r>
          </a:p>
        </p:txBody>
      </p:sp>
      <p:pic>
        <p:nvPicPr>
          <p:cNvPr id="5122" name="Picture 2" descr="Traffic diagram of network isolated AKS cluster.">
            <a:extLst>
              <a:ext uri="{FF2B5EF4-FFF2-40B4-BE49-F238E27FC236}">
                <a16:creationId xmlns:a16="http://schemas.microsoft.com/office/drawing/2014/main" id="{73220165-94CC-0DFB-3C27-72967FECBB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7775" y="2507673"/>
            <a:ext cx="4191039" cy="197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395CF-AAE3-9D20-7757-2B60CE48661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6D7F2AA-7D52-BFA4-5D13-0FB55A4AB354}"/>
              </a:ext>
            </a:extLst>
          </p:cNvPr>
          <p:cNvSpPr>
            <a:spLocks noGrp="1"/>
          </p:cNvSpPr>
          <p:nvPr>
            <p:ph type="body" sz="quarter" idx="10"/>
          </p:nvPr>
        </p:nvSpPr>
        <p:spPr>
          <a:xfrm>
            <a:off x="4433776" y="855081"/>
            <a:ext cx="4365038" cy="1008356"/>
          </a:xfrm>
        </p:spPr>
        <p:txBody>
          <a:bodyPr/>
          <a:lstStyle/>
          <a:p>
            <a:pPr algn="just"/>
            <a:r>
              <a:rPr lang="en-US" sz="1000" dirty="0">
                <a:hlinkClick r:id="rId2"/>
              </a:rPr>
              <a:t>Generally Available: Cilium Endpoint Slices in AKS</a:t>
            </a:r>
            <a:endParaRPr lang="en-US" sz="1000" dirty="0"/>
          </a:p>
          <a:p>
            <a:pPr algn="just"/>
            <a:r>
              <a:rPr lang="en-US" sz="1000" dirty="0"/>
              <a:t>AKS now supports </a:t>
            </a:r>
            <a:r>
              <a:rPr lang="en-US" sz="1000" b="1" dirty="0"/>
              <a:t>Cilium endpoint slices</a:t>
            </a:r>
            <a:r>
              <a:rPr lang="en-US" sz="1000" dirty="0"/>
              <a:t>, improving scalability and efficiency of network </a:t>
            </a:r>
            <a:r>
              <a:rPr lang="en-US" sz="1000" b="1" dirty="0"/>
              <a:t>endpoint management</a:t>
            </a:r>
            <a:r>
              <a:rPr lang="en-US" sz="1000" dirty="0"/>
              <a:t>. By reducing API server load and optimizing service discovery, endpoint slices enhance networking performance for AKS clusters using the Cilium  </a:t>
            </a:r>
            <a:r>
              <a:rPr lang="en-US" sz="1000" dirty="0" err="1"/>
              <a:t>dataplane</a:t>
            </a:r>
            <a:r>
              <a:rPr lang="en-US" sz="1000" dirty="0"/>
              <a:t>. </a:t>
            </a:r>
          </a:p>
        </p:txBody>
      </p:sp>
      <p:sp>
        <p:nvSpPr>
          <p:cNvPr id="11" name="Title 10">
            <a:extLst>
              <a:ext uri="{FF2B5EF4-FFF2-40B4-BE49-F238E27FC236}">
                <a16:creationId xmlns:a16="http://schemas.microsoft.com/office/drawing/2014/main" id="{EF6BD71C-64EF-64F9-853A-CFD592F70C1D}"/>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722794FD-AEAA-FD0A-AE96-0F5A983A3159}"/>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36EDCF42-83B3-2E22-A8D8-710FB8AD88C7}"/>
              </a:ext>
            </a:extLst>
          </p:cNvPr>
          <p:cNvSpPr>
            <a:spLocks noGrp="1"/>
          </p:cNvSpPr>
          <p:nvPr>
            <p:ph type="body" sz="quarter" idx="16"/>
          </p:nvPr>
        </p:nvSpPr>
        <p:spPr>
          <a:xfrm>
            <a:off x="342900" y="855081"/>
            <a:ext cx="3955312" cy="1257738"/>
          </a:xfrm>
        </p:spPr>
        <p:txBody>
          <a:bodyPr/>
          <a:lstStyle/>
          <a:p>
            <a:pPr algn="just"/>
            <a:r>
              <a:rPr lang="en-US" dirty="0">
                <a:hlinkClick r:id="rId3"/>
              </a:rPr>
              <a:t>Public Preview: Service Allowed IP Ranges in AKS</a:t>
            </a:r>
            <a:endParaRPr lang="en-US" dirty="0"/>
          </a:p>
          <a:p>
            <a:pPr algn="just"/>
            <a:r>
              <a:rPr lang="en-US" dirty="0"/>
              <a:t>AKS now allows to define </a:t>
            </a:r>
            <a:r>
              <a:rPr lang="en-US" b="1" dirty="0"/>
              <a:t>both IP ranges and service tags for Service </a:t>
            </a:r>
            <a:r>
              <a:rPr lang="en-US" b="1" dirty="0" err="1"/>
              <a:t>LoadBalancers</a:t>
            </a:r>
            <a:r>
              <a:rPr lang="en-US" b="1" dirty="0"/>
              <a:t>,</a:t>
            </a:r>
            <a:r>
              <a:rPr lang="en-US" dirty="0"/>
              <a:t> providing more flexible traffic control than </a:t>
            </a:r>
            <a:r>
              <a:rPr lang="en-US" b="1" dirty="0" err="1"/>
              <a:t>loadBalancerSourceRanges</a:t>
            </a:r>
            <a:r>
              <a:rPr lang="en-US" dirty="0"/>
              <a:t>. This eliminates the need for manual service tag updates and ensures seamless traffic management across on-premises and Azure services. </a:t>
            </a:r>
          </a:p>
        </p:txBody>
      </p:sp>
    </p:spTree>
    <p:extLst>
      <p:ext uri="{BB962C8B-B14F-4D97-AF65-F5344CB8AC3E}">
        <p14:creationId xmlns:p14="http://schemas.microsoft.com/office/powerpoint/2010/main" val="188818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2"/>
              </a:rPr>
              <a:t>Public preview: Multi-cluster Workload Rollout Strategies and Runs with Azure Kubernetes Fleet Manager</a:t>
            </a:r>
            <a:endParaRPr lang="en-US" dirty="0"/>
          </a:p>
          <a:p>
            <a:pPr algn="just"/>
            <a:r>
              <a:rPr lang="en-US" dirty="0"/>
              <a:t>Operators using Azure Kubernetes Fleet Manager’s Cluster Resource Placement for intelligent execution of multi-cluster workload placement can now define </a:t>
            </a:r>
            <a:r>
              <a:rPr lang="en-US" b="1" dirty="0"/>
              <a:t>reusable staged rollout strategies </a:t>
            </a:r>
            <a:r>
              <a:rPr lang="en-US" dirty="0"/>
              <a:t>using </a:t>
            </a:r>
            <a:r>
              <a:rPr lang="en-US" b="1" dirty="0" err="1"/>
              <a:t>ClusterStagedUpdateStrategy</a:t>
            </a:r>
            <a:r>
              <a:rPr lang="en-US" dirty="0"/>
              <a:t> custom resource. A </a:t>
            </a:r>
            <a:r>
              <a:rPr lang="en-US" b="1" dirty="0" err="1"/>
              <a:t>ClusterStagedUpdateStrategy</a:t>
            </a:r>
            <a:r>
              <a:rPr lang="en-US" dirty="0"/>
              <a:t> specifies the ordering of clusters across stages, supporting soak time and approvals between stages. An Operator can use a strategy to deploy a workload via creating and submitting a </a:t>
            </a:r>
            <a:r>
              <a:rPr lang="en-US" b="1" dirty="0" err="1"/>
              <a:t>ClusterStagedUpdateRun</a:t>
            </a:r>
            <a:r>
              <a:rPr lang="en-US" dirty="0"/>
              <a:t> custom resource. </a:t>
            </a:r>
          </a:p>
        </p:txBody>
      </p:sp>
      <p:sp>
        <p:nvSpPr>
          <p:cNvPr id="2" name="Text Placeholder 13">
            <a:extLst>
              <a:ext uri="{FF2B5EF4-FFF2-40B4-BE49-F238E27FC236}">
                <a16:creationId xmlns:a16="http://schemas.microsoft.com/office/drawing/2014/main" id="{1DF1A36F-4250-259D-24AE-F82FE69A7F7E}"/>
              </a:ext>
            </a:extLst>
          </p:cNvPr>
          <p:cNvSpPr txBox="1">
            <a:spLocks/>
          </p:cNvSpPr>
          <p:nvPr/>
        </p:nvSpPr>
        <p:spPr>
          <a:xfrm>
            <a:off x="4741082"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Generally Available: Skip Automatic GPU Driver Installation</a:t>
            </a:r>
            <a:endParaRPr lang="en-US" dirty="0"/>
          </a:p>
          <a:p>
            <a:pPr algn="just"/>
            <a:r>
              <a:rPr lang="en-US" dirty="0"/>
              <a:t>By default, AKS installs </a:t>
            </a:r>
            <a:r>
              <a:rPr lang="en-US" b="1" dirty="0"/>
              <a:t>NVIDIA GPU drivers </a:t>
            </a:r>
            <a:r>
              <a:rPr lang="en-US" dirty="0"/>
              <a:t>when a node pool is created using a VM size that supports </a:t>
            </a:r>
            <a:r>
              <a:rPr lang="en-US" b="1" dirty="0"/>
              <a:t>NVIDIA GPUs</a:t>
            </a:r>
            <a:r>
              <a:rPr lang="en-US" dirty="0"/>
              <a:t>. The ability to skip automatic driver installation on GPU-enabled node pools is now generally available. This option allows to </a:t>
            </a:r>
            <a:r>
              <a:rPr lang="en-US" b="1" dirty="0"/>
              <a:t>self-install custom GPU drivers </a:t>
            </a:r>
            <a:r>
              <a:rPr lang="en-US" dirty="0"/>
              <a:t>or use the GPU Operator on Linux and Windows node pools.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E91FC-6F50-C937-84A0-F69B1201196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B344237-FC76-85BB-AB08-E0483934D48C}"/>
              </a:ext>
            </a:extLst>
          </p:cNvPr>
          <p:cNvSpPr>
            <a:spLocks noGrp="1"/>
          </p:cNvSpPr>
          <p:nvPr>
            <p:ph type="body" sz="quarter" idx="10"/>
          </p:nvPr>
        </p:nvSpPr>
        <p:spPr/>
        <p:txBody>
          <a:bodyPr/>
          <a:lstStyle/>
          <a:p>
            <a:pPr algn="just"/>
            <a:r>
              <a:rPr lang="en-US" sz="1000" dirty="0">
                <a:hlinkClick r:id="rId2"/>
              </a:rPr>
              <a:t>Generally Available: Azure CNI Node Subnet + Cilium Support</a:t>
            </a:r>
            <a:endParaRPr lang="en-US" sz="1000" dirty="0"/>
          </a:p>
          <a:p>
            <a:pPr algn="just"/>
            <a:r>
              <a:rPr lang="en-US" sz="1000" dirty="0"/>
              <a:t>To improve compatibility and flexibility for customers transitioning to </a:t>
            </a:r>
            <a:r>
              <a:rPr lang="en-US" sz="1000" b="1" dirty="0" err="1"/>
              <a:t>ePBF</a:t>
            </a:r>
            <a:r>
              <a:rPr lang="en-US" sz="1000" b="1" dirty="0"/>
              <a:t>-based</a:t>
            </a:r>
            <a:r>
              <a:rPr lang="en-US" sz="1000" dirty="0"/>
              <a:t> networking, AKS now supports the Cilium </a:t>
            </a:r>
            <a:r>
              <a:rPr lang="en-US" sz="1000" dirty="0" err="1"/>
              <a:t>dataplane</a:t>
            </a:r>
            <a:r>
              <a:rPr lang="en-US" sz="1000" dirty="0"/>
              <a:t> with </a:t>
            </a:r>
            <a:r>
              <a:rPr lang="en-US" sz="1000" b="1" dirty="0"/>
              <a:t>Azure CNI Node Subnet</a:t>
            </a:r>
            <a:r>
              <a:rPr lang="en-US" sz="1000" dirty="0"/>
              <a:t>. This enhancement allows you to leverage Cilium’s advanced networking capabilities while using Node Subnet IP allocation, maintaining your existing IP allocation strategies. </a:t>
            </a:r>
          </a:p>
        </p:txBody>
      </p:sp>
      <p:sp>
        <p:nvSpPr>
          <p:cNvPr id="11" name="Title 10">
            <a:extLst>
              <a:ext uri="{FF2B5EF4-FFF2-40B4-BE49-F238E27FC236}">
                <a16:creationId xmlns:a16="http://schemas.microsoft.com/office/drawing/2014/main" id="{BE7674E5-49F1-A396-477E-16D5968CF9F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7E33707D-A5C3-41CB-5949-96E9316B6BE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73F2346-F067-F396-CFFF-C1390C08E844}"/>
              </a:ext>
            </a:extLst>
          </p:cNvPr>
          <p:cNvSpPr>
            <a:spLocks noGrp="1"/>
          </p:cNvSpPr>
          <p:nvPr>
            <p:ph type="body" sz="quarter" idx="16"/>
          </p:nvPr>
        </p:nvSpPr>
        <p:spPr/>
        <p:txBody>
          <a:bodyPr/>
          <a:lstStyle/>
          <a:p>
            <a:pPr algn="just"/>
            <a:r>
              <a:rPr lang="en-US" dirty="0">
                <a:hlinkClick r:id="rId3"/>
              </a:rPr>
              <a:t>Public Preview: Multi-cluster Eviction and Disruption Budgets with Azure Kubernetes Fleet Manager</a:t>
            </a:r>
            <a:endParaRPr lang="en-US" dirty="0"/>
          </a:p>
          <a:p>
            <a:pPr algn="just"/>
            <a:r>
              <a:rPr lang="en-US" dirty="0"/>
              <a:t>Operators using Azure Kubernetes Fleet Manager’s Cluster Resource Placement for intelligent execution of multi-cluster workload placement now have additional controls. With the introduction of </a:t>
            </a:r>
            <a:r>
              <a:rPr lang="en-US" b="1" dirty="0" err="1"/>
              <a:t>ClusterResourcePlacementEviction</a:t>
            </a:r>
            <a:r>
              <a:rPr lang="en-US" dirty="0"/>
              <a:t>, Fleet Manager’s workload placement provides operators with a way to forcibly remove placed resources from member clusters. When this happens, it is important for operators to be able to control eviction across their Fleet. For this purpose, a newly available </a:t>
            </a:r>
            <a:r>
              <a:rPr lang="en-US" b="1" dirty="0" err="1"/>
              <a:t>ClusterResourcePlacementDisruptionBudget</a:t>
            </a:r>
            <a:r>
              <a:rPr lang="en-US" dirty="0"/>
              <a:t> custom resource can help operators ensure that workload availability is maintained in the event of workload eviction. </a:t>
            </a:r>
          </a:p>
        </p:txBody>
      </p:sp>
    </p:spTree>
    <p:extLst>
      <p:ext uri="{BB962C8B-B14F-4D97-AF65-F5344CB8AC3E}">
        <p14:creationId xmlns:p14="http://schemas.microsoft.com/office/powerpoint/2010/main" val="109845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9C39DE-3FED-19DF-58B7-2E9E20C4D5EE}"/>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01938C62-9D79-B793-9192-07779CDA7D08}"/>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73614DD2-7CBB-1296-F5D0-34968C7047E0}"/>
              </a:ext>
            </a:extLst>
          </p:cNvPr>
          <p:cNvSpPr>
            <a:spLocks noGrp="1"/>
          </p:cNvSpPr>
          <p:nvPr>
            <p:ph type="body" sz="quarter" idx="16"/>
          </p:nvPr>
        </p:nvSpPr>
        <p:spPr>
          <a:xfrm>
            <a:off x="342900" y="855081"/>
            <a:ext cx="3955312" cy="1716670"/>
          </a:xfrm>
        </p:spPr>
        <p:txBody>
          <a:bodyPr/>
          <a:lstStyle/>
          <a:p>
            <a:pPr algn="just"/>
            <a:r>
              <a:rPr lang="en-US" dirty="0">
                <a:hlinkClick r:id="rId2"/>
              </a:rPr>
              <a:t>A new Power BI task type to Azure Databricks Workflows</a:t>
            </a:r>
            <a:endParaRPr lang="en-US" dirty="0"/>
          </a:p>
          <a:p>
            <a:pPr algn="just"/>
            <a:r>
              <a:rPr lang="en-US" dirty="0"/>
              <a:t>MS extended the deep integration </a:t>
            </a:r>
            <a:r>
              <a:rPr lang="en-US" b="1" dirty="0"/>
              <a:t>between Azure Databricks and Microsoft Power BI with the Public Preview of the Power BI task type in Azure Databricks Workflows. </a:t>
            </a:r>
            <a:r>
              <a:rPr lang="en-US" dirty="0"/>
              <a:t>This new capability allows users to update and refresh Power BI semantic models directly from their Azure Databricks workflows, ensuring real-time data updates for reports and dashboards. By leveraging orchestration and triggers within Azure Databricks Workflows, organizations can improve efficiency, reduce refresh costs, and enhance data accuracy for Power BI users.</a:t>
            </a:r>
          </a:p>
        </p:txBody>
      </p:sp>
      <p:pic>
        <p:nvPicPr>
          <p:cNvPr id="7" name="Picture 6">
            <a:extLst>
              <a:ext uri="{FF2B5EF4-FFF2-40B4-BE49-F238E27FC236}">
                <a16:creationId xmlns:a16="http://schemas.microsoft.com/office/drawing/2014/main" id="{925B5C5E-CEF2-DB20-4D0E-08602C1633C7}"/>
              </a:ext>
            </a:extLst>
          </p:cNvPr>
          <p:cNvPicPr>
            <a:picLocks noChangeAspect="1"/>
          </p:cNvPicPr>
          <p:nvPr/>
        </p:nvPicPr>
        <p:blipFill>
          <a:blip r:embed="rId3"/>
          <a:stretch>
            <a:fillRect/>
          </a:stretch>
        </p:blipFill>
        <p:spPr>
          <a:xfrm>
            <a:off x="557774" y="2571750"/>
            <a:ext cx="3525564" cy="2005836"/>
          </a:xfrm>
          <a:prstGeom prst="rect">
            <a:avLst/>
          </a:prstGeom>
        </p:spPr>
      </p:pic>
    </p:spTree>
    <p:extLst>
      <p:ext uri="{BB962C8B-B14F-4D97-AF65-F5344CB8AC3E}">
        <p14:creationId xmlns:p14="http://schemas.microsoft.com/office/powerpoint/2010/main" val="335668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a:xfrm>
            <a:off x="4433776" y="855081"/>
            <a:ext cx="4365038" cy="876738"/>
          </a:xfrm>
        </p:spPr>
        <p:txBody>
          <a:bodyPr/>
          <a:lstStyle/>
          <a:p>
            <a:pPr algn="just"/>
            <a:r>
              <a:rPr lang="en-US" sz="1000" dirty="0">
                <a:hlinkClick r:id="rId2"/>
              </a:rPr>
              <a:t>Retirement: Add-ons Feature in Azure Container Apps</a:t>
            </a:r>
            <a:endParaRPr lang="ru-RU" sz="1000" dirty="0"/>
          </a:p>
          <a:p>
            <a:pPr algn="just"/>
            <a:r>
              <a:rPr lang="en-US" sz="1000" dirty="0"/>
              <a:t>The public preview add-ons feature in Azure Container Apps will be retired on </a:t>
            </a:r>
            <a:r>
              <a:rPr lang="en-US" sz="1000" b="1" dirty="0"/>
              <a:t>September 30, 2025</a:t>
            </a:r>
            <a:r>
              <a:rPr lang="en-US" sz="1000" dirty="0"/>
              <a:t>. To prepare for this change, transition to Azure managed services, such </a:t>
            </a:r>
            <a:r>
              <a:rPr lang="en-US" sz="1000" b="1" dirty="0"/>
              <a:t>as Azure Cache for Redis or Azure Database for PostgreSQL.</a:t>
            </a:r>
            <a:endParaRPr lang="en-US" sz="1000" dirty="0"/>
          </a:p>
          <a:p>
            <a:pPr algn="just"/>
            <a:endParaRPr lang="en-US" sz="1000" dirty="0"/>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3"/>
              </a:rPr>
              <a:t>Retirement: Azure App Service Will No Longer Support Linked Databases as a Part of Custom Backups After March 31, 2028</a:t>
            </a:r>
            <a:endParaRPr lang="en-US" dirty="0"/>
          </a:p>
          <a:p>
            <a:pPr algn="just"/>
            <a:r>
              <a:rPr lang="en-US" dirty="0"/>
              <a:t>Beginning </a:t>
            </a:r>
            <a:r>
              <a:rPr lang="en-US" b="1" dirty="0"/>
              <a:t>March 31, 2028</a:t>
            </a:r>
            <a:r>
              <a:rPr lang="en-US" dirty="0"/>
              <a:t>, the Azure App Service custom backup feature will no longer back up linked databases configured as part of the Azure App Service custom backup feature.</a:t>
            </a:r>
          </a:p>
          <a:p>
            <a:pPr algn="just"/>
            <a:r>
              <a:rPr lang="en-US" dirty="0"/>
              <a:t>Before </a:t>
            </a:r>
            <a:r>
              <a:rPr lang="en-US" b="1" dirty="0"/>
              <a:t>March 31, 2028</a:t>
            </a:r>
            <a:r>
              <a:rPr lang="en-US" dirty="0"/>
              <a:t>, the </a:t>
            </a:r>
            <a:r>
              <a:rPr lang="en-US" b="1" dirty="0"/>
              <a:t>App Service team will remove the ability to include linked databases </a:t>
            </a:r>
            <a:r>
              <a:rPr lang="en-US" dirty="0"/>
              <a:t>as part of new custom backup configurations for App Service web applications. </a:t>
            </a:r>
          </a:p>
          <a:p>
            <a:pPr algn="just"/>
            <a:r>
              <a:rPr lang="en-US" dirty="0"/>
              <a:t>The schedule for this change is as follows:</a:t>
            </a:r>
          </a:p>
          <a:p>
            <a:pPr marL="171450" indent="-171450" algn="just">
              <a:buFont typeface="Arial" panose="020B0604020202020204" pitchFamily="34" charset="0"/>
              <a:buChar char="•"/>
            </a:pPr>
            <a:r>
              <a:rPr lang="en-US" b="1" dirty="0"/>
              <a:t>November 2025 </a:t>
            </a:r>
            <a:r>
              <a:rPr lang="en-US" dirty="0"/>
              <a:t>for linked MySQL and PostgreSQL databases</a:t>
            </a:r>
          </a:p>
          <a:p>
            <a:pPr marL="171450" indent="-171450" algn="just">
              <a:buFont typeface="Arial" panose="020B0604020202020204" pitchFamily="34" charset="0"/>
              <a:buChar char="•"/>
            </a:pPr>
            <a:r>
              <a:rPr lang="en-US" b="1" dirty="0"/>
              <a:t>April 2026 for </a:t>
            </a:r>
            <a:r>
              <a:rPr lang="en-US" dirty="0"/>
              <a:t>linked Azure SQL and SQL Server databases</a:t>
            </a:r>
          </a:p>
          <a:p>
            <a:pPr algn="just"/>
            <a:r>
              <a:rPr lang="en-US" dirty="0"/>
              <a:t>App Service web applications with existing custom backups that already include linked databases will continue to back up the linked databases until retirement of the App Service custom backup linked database feature on March 31, 2028.</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BA5304-A43A-A084-E69A-0C9A28B1CBA5}"/>
              </a:ext>
            </a:extLst>
          </p:cNvPr>
          <p:cNvSpPr>
            <a:spLocks noGrp="1"/>
          </p:cNvSpPr>
          <p:nvPr>
            <p:ph type="body" sz="quarter" idx="10"/>
          </p:nvPr>
        </p:nvSpPr>
        <p:spPr>
          <a:xfrm>
            <a:off x="4433776" y="855081"/>
            <a:ext cx="4365038" cy="1716670"/>
          </a:xfrm>
        </p:spPr>
        <p:txBody>
          <a:bodyPr/>
          <a:lstStyle/>
          <a:p>
            <a:r>
              <a:rPr lang="en-US" sz="1000" dirty="0">
                <a:hlinkClick r:id="rId2"/>
              </a:rPr>
              <a:t>Retirement: Upgrade Your Entra Domain Services to TLS 1.2 by August 31, 2025</a:t>
            </a:r>
            <a:endParaRPr lang="en-US" sz="1000" dirty="0"/>
          </a:p>
          <a:p>
            <a:pPr algn="just"/>
            <a:r>
              <a:rPr lang="en-US" sz="1000" dirty="0"/>
              <a:t>Entra Domain Services customers who are using </a:t>
            </a:r>
            <a:r>
              <a:rPr lang="en-US" sz="1000" b="1" dirty="0"/>
              <a:t>TLS 1.0 and 1.1 </a:t>
            </a:r>
            <a:r>
              <a:rPr lang="en-US" sz="1000" dirty="0"/>
              <a:t>need to migrate to 1.2 by August 31, 2025.</a:t>
            </a:r>
          </a:p>
          <a:p>
            <a:pPr algn="just"/>
            <a:r>
              <a:rPr lang="en-US" sz="1000" dirty="0"/>
              <a:t>Microsoft is enhancing security by disabling TLS versions </a:t>
            </a:r>
            <a:r>
              <a:rPr lang="en-US" sz="1000" b="1" dirty="0"/>
              <a:t>1.0 and 1.1 </a:t>
            </a:r>
            <a:r>
              <a:rPr lang="en-US" sz="1000" dirty="0"/>
              <a:t>as communicated on November 10, 2023.</a:t>
            </a:r>
            <a:endParaRPr lang="ru-RU" sz="1000" dirty="0"/>
          </a:p>
          <a:p>
            <a:pPr algn="just"/>
            <a:r>
              <a:rPr lang="en-US" sz="1000" b="1" dirty="0"/>
              <a:t>TLS 1.2 </a:t>
            </a:r>
            <a:r>
              <a:rPr lang="en-US" sz="1000" dirty="0"/>
              <a:t>or later versions provide improved security features, including perfect forward secrecy and stronger cipher suites. This change helps protect customer data and ensures compliance with industry standards.</a:t>
            </a:r>
          </a:p>
        </p:txBody>
      </p:sp>
      <p:sp>
        <p:nvSpPr>
          <p:cNvPr id="3" name="Title 2">
            <a:extLst>
              <a:ext uri="{FF2B5EF4-FFF2-40B4-BE49-F238E27FC236}">
                <a16:creationId xmlns:a16="http://schemas.microsoft.com/office/drawing/2014/main" id="{803EC206-0A27-7F86-D786-85B1EBC2EFF0}"/>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9980AD67-D2FB-1B18-F58B-CE069A4F1A90}"/>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D778F073-E5F0-710A-92CC-BA152320A172}"/>
              </a:ext>
            </a:extLst>
          </p:cNvPr>
          <p:cNvSpPr>
            <a:spLocks noGrp="1"/>
          </p:cNvSpPr>
          <p:nvPr>
            <p:ph type="body" sz="quarter" idx="16"/>
          </p:nvPr>
        </p:nvSpPr>
        <p:spPr/>
        <p:txBody>
          <a:bodyPr/>
          <a:lstStyle/>
          <a:p>
            <a:pPr algn="just"/>
            <a:r>
              <a:rPr lang="en-US" dirty="0">
                <a:hlinkClick r:id="rId3"/>
              </a:rPr>
              <a:t>Retirement: Azure Synapse Data Explorer (Preview) to Be Retired on October 7, 2025</a:t>
            </a:r>
            <a:endParaRPr lang="en-US" dirty="0"/>
          </a:p>
          <a:p>
            <a:pPr algn="just"/>
            <a:r>
              <a:rPr lang="en-US" dirty="0"/>
              <a:t>Synapse Data Explorer (Preview) will be retired </a:t>
            </a:r>
            <a:r>
              <a:rPr lang="en-US" b="1" dirty="0"/>
              <a:t>on October 7, 2025</a:t>
            </a:r>
            <a:r>
              <a:rPr lang="en-US" dirty="0"/>
              <a:t>. The next generation of </a:t>
            </a:r>
            <a:r>
              <a:rPr lang="en-US" b="1" dirty="0"/>
              <a:t>Synapse Data Explorer </a:t>
            </a:r>
            <a:r>
              <a:rPr lang="en-US" dirty="0"/>
              <a:t>offering is evolving to become </a:t>
            </a:r>
            <a:r>
              <a:rPr lang="en-US" b="1" dirty="0" err="1"/>
              <a:t>Eventhouse</a:t>
            </a:r>
            <a:r>
              <a:rPr lang="en-US" b="1" dirty="0"/>
              <a:t> in Real-Time Intelligence, part of Microsoft Fabric</a:t>
            </a:r>
            <a:r>
              <a:rPr lang="en-US" dirty="0"/>
              <a:t>.​ </a:t>
            </a:r>
          </a:p>
          <a:p>
            <a:pPr algn="just"/>
            <a:r>
              <a:rPr lang="en-US" dirty="0"/>
              <a:t>Key Dates: </a:t>
            </a:r>
          </a:p>
          <a:p>
            <a:pPr marL="171450" indent="-171450" algn="just">
              <a:buFont typeface="Arial" panose="020B0604020202020204" pitchFamily="34" charset="0"/>
              <a:buChar char="•"/>
            </a:pPr>
            <a:r>
              <a:rPr lang="en-US" b="1" dirty="0"/>
              <a:t>March 31, 2025:  </a:t>
            </a:r>
            <a:r>
              <a:rPr lang="en-US" dirty="0"/>
              <a:t>Last day of public preview. After this date it is not possible to use Synapse Data Explorer without any disruption in existing subscriptions. </a:t>
            </a:r>
          </a:p>
          <a:p>
            <a:pPr marL="171450" indent="-171450" algn="just">
              <a:buFont typeface="Arial" panose="020B0604020202020204" pitchFamily="34" charset="0"/>
              <a:buChar char="•"/>
            </a:pPr>
            <a:r>
              <a:rPr lang="en-US" b="1" dirty="0"/>
              <a:t>October 7, 2025:  </a:t>
            </a:r>
            <a:r>
              <a:rPr lang="en-US" dirty="0"/>
              <a:t>Retirement day of Synapse Data Explorer. After this date, workloads running on Synapse Data Explorer will be deleted, and the associated application data will be lost. </a:t>
            </a:r>
          </a:p>
        </p:txBody>
      </p:sp>
    </p:spTree>
    <p:extLst>
      <p:ext uri="{BB962C8B-B14F-4D97-AF65-F5344CB8AC3E}">
        <p14:creationId xmlns:p14="http://schemas.microsoft.com/office/powerpoint/2010/main" val="142349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8CA030-DFB5-D3B6-DBAC-03B38EECCEDE}"/>
              </a:ext>
            </a:extLst>
          </p:cNvPr>
          <p:cNvSpPr>
            <a:spLocks noGrp="1"/>
          </p:cNvSpPr>
          <p:nvPr>
            <p:ph type="body" sz="quarter" idx="10"/>
          </p:nvPr>
        </p:nvSpPr>
        <p:spPr/>
        <p:txBody>
          <a:bodyPr/>
          <a:lstStyle/>
          <a:p>
            <a:r>
              <a:rPr lang="en-US" sz="1000" dirty="0">
                <a:hlinkClick r:id="rId2"/>
              </a:rPr>
              <a:t>Retirement: Prepare for the Retirement of Manually Registered Azure VPN Clients on March 31, 2028</a:t>
            </a:r>
            <a:endParaRPr lang="ru-RU" sz="1000" dirty="0"/>
          </a:p>
          <a:p>
            <a:pPr algn="just"/>
            <a:r>
              <a:rPr lang="en-US" sz="1000" dirty="0"/>
              <a:t>On March 31, 2028, MS will be retiring manually registered Azure VPN clients for point-to-site connections with Microsoft Entra ID authentication.  </a:t>
            </a:r>
          </a:p>
          <a:p>
            <a:pPr algn="just"/>
            <a:r>
              <a:rPr lang="en-US" sz="1000" dirty="0"/>
              <a:t>To improve security, MS will only be supporting Microsoft-registered VPN clients after that date. Beginning 30 December 2025, </a:t>
            </a:r>
            <a:r>
              <a:rPr lang="en-US" sz="1000" b="1" dirty="0"/>
              <a:t>it will no longer be possible to create point-to-site connections with a manually registered client. </a:t>
            </a:r>
          </a:p>
        </p:txBody>
      </p:sp>
      <p:sp>
        <p:nvSpPr>
          <p:cNvPr id="3" name="Title 2">
            <a:extLst>
              <a:ext uri="{FF2B5EF4-FFF2-40B4-BE49-F238E27FC236}">
                <a16:creationId xmlns:a16="http://schemas.microsoft.com/office/drawing/2014/main" id="{E73548AB-EAC5-602F-1C6A-F13F54073F8B}"/>
              </a:ext>
            </a:extLst>
          </p:cNvPr>
          <p:cNvSpPr>
            <a:spLocks noGrp="1"/>
          </p:cNvSpPr>
          <p:nvPr>
            <p:ph type="title"/>
          </p:nvPr>
        </p:nvSpPr>
        <p:spPr/>
        <p:txBody>
          <a:bodyPr/>
          <a:lstStyle/>
          <a:p>
            <a:r>
              <a:rPr lang="en-US" sz="1800" dirty="0"/>
              <a:t>Compute Updates</a:t>
            </a:r>
            <a:endParaRPr lang="en-US" dirty="0"/>
          </a:p>
        </p:txBody>
      </p:sp>
      <p:sp>
        <p:nvSpPr>
          <p:cNvPr id="4" name="Text Placeholder 3">
            <a:extLst>
              <a:ext uri="{FF2B5EF4-FFF2-40B4-BE49-F238E27FC236}">
                <a16:creationId xmlns:a16="http://schemas.microsoft.com/office/drawing/2014/main" id="{C9561B0C-272A-E672-4EF0-7A5056B0CC24}"/>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390039EB-E803-19BB-417E-2ADE0ACCA718}"/>
              </a:ext>
            </a:extLst>
          </p:cNvPr>
          <p:cNvSpPr>
            <a:spLocks noGrp="1"/>
          </p:cNvSpPr>
          <p:nvPr>
            <p:ph type="body" sz="quarter" idx="16"/>
          </p:nvPr>
        </p:nvSpPr>
        <p:spPr>
          <a:xfrm>
            <a:off x="342900" y="855080"/>
            <a:ext cx="3955312" cy="1957393"/>
          </a:xfrm>
        </p:spPr>
        <p:txBody>
          <a:bodyPr/>
          <a:lstStyle/>
          <a:p>
            <a:r>
              <a:rPr lang="en-US" dirty="0">
                <a:hlinkClick r:id="rId3"/>
              </a:rPr>
              <a:t>Retirement: D, Ds, Dv2, Dsv2, and Ls Series Virtual Machines to Be Retired on May 1, 2028</a:t>
            </a:r>
            <a:endParaRPr lang="ru-RU" dirty="0"/>
          </a:p>
          <a:p>
            <a:pPr algn="just"/>
            <a:r>
              <a:rPr lang="en-US" dirty="0"/>
              <a:t>D, Ds, Dv2, Dsv2, and Ls series </a:t>
            </a:r>
            <a:r>
              <a:rPr lang="en-US" b="1" dirty="0"/>
              <a:t>Azure Virtual Machines will retire on May 1st</a:t>
            </a:r>
            <a:r>
              <a:rPr lang="en-US" dirty="0"/>
              <a:t>, </a:t>
            </a:r>
            <a:r>
              <a:rPr lang="en-US" b="1" dirty="0"/>
              <a:t>2028. </a:t>
            </a:r>
            <a:r>
              <a:rPr lang="en-US" dirty="0"/>
              <a:t>These VMs will no longer be able to be used or purchased after this date.  </a:t>
            </a:r>
          </a:p>
          <a:p>
            <a:pPr algn="just"/>
            <a:r>
              <a:rPr lang="en-US" dirty="0"/>
              <a:t>To ensure any applications and workloads running on these VMs will be operating in the future, migrate VMs workloads to a newer VM generation </a:t>
            </a:r>
          </a:p>
          <a:p>
            <a:pPr algn="just"/>
            <a:r>
              <a:rPr lang="en-US" dirty="0"/>
              <a:t>Three-year reserved instances for these VMs can also no longer be purchased or renewed starting on </a:t>
            </a:r>
            <a:r>
              <a:rPr lang="en-US" b="1" dirty="0"/>
              <a:t>May 1, 2025</a:t>
            </a:r>
            <a:r>
              <a:rPr lang="en-US" dirty="0"/>
              <a:t>. One-year reservations for these VMs will be available to purchase or renew </a:t>
            </a:r>
            <a:r>
              <a:rPr lang="en-US" b="1" dirty="0"/>
              <a:t>until 2027. </a:t>
            </a:r>
          </a:p>
        </p:txBody>
      </p:sp>
    </p:spTree>
    <p:extLst>
      <p:ext uri="{BB962C8B-B14F-4D97-AF65-F5344CB8AC3E}">
        <p14:creationId xmlns:p14="http://schemas.microsoft.com/office/powerpoint/2010/main" val="134411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313156"/>
          </a:xfrm>
        </p:spPr>
        <p:txBody>
          <a:bodyPr/>
          <a:lstStyle/>
          <a:p>
            <a:pPr marL="171450" indent="-171450" algn="just">
              <a:buFont typeface="Arial" panose="020B0604020202020204" pitchFamily="34" charset="0"/>
              <a:buChar char="•"/>
            </a:pPr>
            <a:r>
              <a:rPr lang="en-US" sz="1000" b="1" dirty="0"/>
              <a:t>Resiliency insights </a:t>
            </a:r>
            <a:r>
              <a:rPr lang="en-US" sz="1000" dirty="0"/>
              <a:t>is an assessment capability designed to measure network's reliability for ExpressRoute workloads. At the core of this capability is the resiliency index, a percentage score calculated based on factors such as route resilience, zone-redundant gateway usage, advisory recommendations, and resiliency validation tests. This index evaluates the control plane resiliency of the ExpressRoute connectivity between Virtual Network Gateway and on-premises network(s).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ExpressRoute Resiliency Enhancements</a:t>
            </a:r>
            <a:endParaRPr lang="en-US" dirty="0"/>
          </a:p>
          <a:p>
            <a:pPr algn="just"/>
            <a:r>
              <a:rPr lang="en-US" dirty="0"/>
              <a:t>MS announced a couple of enhancements to ExpressRoute resiliency validation and insights:</a:t>
            </a:r>
          </a:p>
          <a:p>
            <a:pPr marL="171450" indent="-171450" algn="just">
              <a:buFont typeface="Arial" panose="020B0604020202020204" pitchFamily="34" charset="0"/>
              <a:buChar char="•"/>
            </a:pPr>
            <a:r>
              <a:rPr lang="en-US" b="1" dirty="0"/>
              <a:t>Resiliency validation: </a:t>
            </a:r>
            <a:r>
              <a:rPr lang="en-US" dirty="0"/>
              <a:t>This feature allows to:</a:t>
            </a:r>
          </a:p>
          <a:p>
            <a:pPr marL="514350" lvl="1" indent="-171450" algn="just">
              <a:buFont typeface="Arial" panose="020B0604020202020204" pitchFamily="34" charset="0"/>
              <a:buChar char="•"/>
            </a:pPr>
            <a:r>
              <a:rPr lang="en-US" sz="1000" b="1" dirty="0">
                <a:latin typeface="+mj-lt"/>
                <a:cs typeface="Times New Roman" panose="02020603050405020304" pitchFamily="18" charset="0"/>
              </a:rPr>
              <a:t>Simulate circuit failover </a:t>
            </a:r>
            <a:r>
              <a:rPr lang="en-US" sz="1000" dirty="0">
                <a:latin typeface="+mj-lt"/>
                <a:cs typeface="Times New Roman" panose="02020603050405020304" pitchFamily="18" charset="0"/>
              </a:rPr>
              <a:t>- Connections are disconnected temporarily from the gateway of interest to the selected ExpressRoute circuit to simulate a failover from one peering location to another.</a:t>
            </a:r>
          </a:p>
          <a:p>
            <a:pPr marL="514350" lvl="1" indent="-171450" algn="just">
              <a:buFont typeface="Arial" panose="020B0604020202020204" pitchFamily="34" charset="0"/>
              <a:buChar char="•"/>
            </a:pPr>
            <a:r>
              <a:rPr lang="en-US" sz="1000" b="1" dirty="0">
                <a:latin typeface="+mj-lt"/>
                <a:cs typeface="Times New Roman" panose="02020603050405020304" pitchFamily="18" charset="0"/>
              </a:rPr>
              <a:t>Route redundancy </a:t>
            </a:r>
            <a:r>
              <a:rPr lang="en-US" sz="1000" dirty="0">
                <a:latin typeface="+mj-lt"/>
                <a:cs typeface="Times New Roman" panose="02020603050405020304" pitchFamily="18" charset="0"/>
              </a:rPr>
              <a:t>- Insights into duplicate routes are provided for all prefixes received from the selected peering location.</a:t>
            </a:r>
          </a:p>
          <a:p>
            <a:pPr marL="514350" lvl="1" indent="-171450" algn="just">
              <a:buFont typeface="Arial" panose="020B0604020202020204" pitchFamily="34" charset="0"/>
              <a:buChar char="•"/>
            </a:pPr>
            <a:r>
              <a:rPr lang="en-US" sz="1000" b="1" dirty="0">
                <a:latin typeface="+mj-lt"/>
                <a:cs typeface="Times New Roman" panose="02020603050405020304" pitchFamily="18" charset="0"/>
              </a:rPr>
              <a:t>Traffic visualization </a:t>
            </a:r>
            <a:r>
              <a:rPr lang="en-US" sz="1000" dirty="0">
                <a:latin typeface="+mj-lt"/>
                <a:cs typeface="Times New Roman" panose="02020603050405020304" pitchFamily="18" charset="0"/>
              </a:rPr>
              <a:t>- Visualize traffic on the ExpressRoute gateway and all connections associated to it during testing.</a:t>
            </a:r>
          </a:p>
          <a:p>
            <a:pPr marL="514350" lvl="1" indent="-171450" algn="just">
              <a:buFont typeface="Arial" panose="020B0604020202020204" pitchFamily="34" charset="0"/>
              <a:buChar char="•"/>
            </a:pPr>
            <a:r>
              <a:rPr lang="en-US" sz="1000" b="1" dirty="0">
                <a:latin typeface="+mj-lt"/>
                <a:cs typeface="Times New Roman" panose="02020603050405020304" pitchFamily="18" charset="0"/>
              </a:rPr>
              <a:t>Test history </a:t>
            </a:r>
            <a:r>
              <a:rPr lang="en-US" sz="1000" dirty="0">
                <a:latin typeface="+mj-lt"/>
                <a:cs typeface="Times New Roman" panose="02020603050405020304" pitchFamily="18" charset="0"/>
              </a:rPr>
              <a:t>- Detailed information of previously conducted tests.	</a:t>
            </a:r>
          </a:p>
        </p:txBody>
      </p:sp>
      <p:pic>
        <p:nvPicPr>
          <p:cNvPr id="1026" name="Picture 2" descr="Screenshot of the Resiliency Insights feature, accessible under the monitoring section in the left-hand menu of the ExpressRoute gateway resource.">
            <a:extLst>
              <a:ext uri="{FF2B5EF4-FFF2-40B4-BE49-F238E27FC236}">
                <a16:creationId xmlns:a16="http://schemas.microsoft.com/office/drawing/2014/main" id="{E5A9BDAF-F58D-B53D-7E5D-B063934B38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281" y="2060427"/>
            <a:ext cx="3806374" cy="2872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985CD1-96E9-DB89-F739-6455BE415A11}"/>
              </a:ext>
            </a:extLst>
          </p:cNvPr>
          <p:cNvSpPr>
            <a:spLocks noGrp="1"/>
          </p:cNvSpPr>
          <p:nvPr>
            <p:ph type="body" sz="quarter" idx="10"/>
          </p:nvPr>
        </p:nvSpPr>
        <p:spPr/>
        <p:txBody>
          <a:bodyPr/>
          <a:lstStyle/>
          <a:p>
            <a:pPr algn="just"/>
            <a:r>
              <a:rPr lang="en-US" sz="1000" dirty="0">
                <a:hlinkClick r:id="rId2"/>
              </a:rPr>
              <a:t>Retirement: Azure Machine Learning SDK v1 Will Be Retired on March 31, 2025 – Transition to Machine Learning SDK v2</a:t>
            </a:r>
            <a:endParaRPr lang="en-US" sz="1000" dirty="0"/>
          </a:p>
          <a:p>
            <a:pPr algn="just"/>
            <a:r>
              <a:rPr lang="en-US" sz="1000" dirty="0"/>
              <a:t>Starting on June 30, 2026, </a:t>
            </a:r>
            <a:r>
              <a:rPr lang="en-US" sz="1000" b="1" dirty="0"/>
              <a:t>Azure Machine Learning Software Development Kit version 1 (SDK v1) </a:t>
            </a:r>
            <a:r>
              <a:rPr lang="en-US" sz="1000" dirty="0"/>
              <a:t>will no longer be supported.  </a:t>
            </a:r>
          </a:p>
        </p:txBody>
      </p:sp>
      <p:sp>
        <p:nvSpPr>
          <p:cNvPr id="3" name="Title 2">
            <a:extLst>
              <a:ext uri="{FF2B5EF4-FFF2-40B4-BE49-F238E27FC236}">
                <a16:creationId xmlns:a16="http://schemas.microsoft.com/office/drawing/2014/main" id="{AE4C4560-117E-F8FC-ADD3-906FB924AD95}"/>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296B7282-EEB0-92D8-4BA0-EBB70C1B5111}"/>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7DB7E42-3F2B-A2A5-7466-B1246BF59040}"/>
              </a:ext>
            </a:extLst>
          </p:cNvPr>
          <p:cNvSpPr>
            <a:spLocks noGrp="1"/>
          </p:cNvSpPr>
          <p:nvPr>
            <p:ph type="body" sz="quarter" idx="16"/>
          </p:nvPr>
        </p:nvSpPr>
        <p:spPr>
          <a:xfrm>
            <a:off x="342900" y="855081"/>
            <a:ext cx="3955312" cy="1354720"/>
          </a:xfrm>
        </p:spPr>
        <p:txBody>
          <a:bodyPr/>
          <a:lstStyle/>
          <a:p>
            <a:pPr algn="just"/>
            <a:r>
              <a:rPr lang="en-US" dirty="0">
                <a:hlinkClick r:id="rId3"/>
              </a:rPr>
              <a:t>Retirement: Cloud Services (Extended Support) to Be Retired on March 31, 2027</a:t>
            </a:r>
            <a:endParaRPr lang="en-US" dirty="0"/>
          </a:p>
          <a:p>
            <a:pPr algn="just"/>
            <a:r>
              <a:rPr lang="en-US" dirty="0"/>
              <a:t>On </a:t>
            </a:r>
            <a:r>
              <a:rPr lang="en-US" b="1" dirty="0"/>
              <a:t>March 31, 2027, MS </a:t>
            </a:r>
            <a:r>
              <a:rPr lang="en-US" dirty="0"/>
              <a:t>will retire the </a:t>
            </a:r>
            <a:r>
              <a:rPr lang="en-US" b="1" dirty="0"/>
              <a:t>Cloud Services </a:t>
            </a:r>
            <a:r>
              <a:rPr lang="en-US" dirty="0"/>
              <a:t>(extended support) deployment model. Before that date, we will need to migrate services that were deployed using this model to </a:t>
            </a:r>
            <a:r>
              <a:rPr lang="en-US" b="1" dirty="0"/>
              <a:t>Service Fabric managed cluster </a:t>
            </a:r>
            <a:r>
              <a:rPr lang="en-US" dirty="0"/>
              <a:t>which enhances the scalability, flexibility, and reliability of your Azure deployments.</a:t>
            </a:r>
          </a:p>
        </p:txBody>
      </p:sp>
    </p:spTree>
    <p:extLst>
      <p:ext uri="{BB962C8B-B14F-4D97-AF65-F5344CB8AC3E}">
        <p14:creationId xmlns:p14="http://schemas.microsoft.com/office/powerpoint/2010/main" val="300106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970643-6EB6-0956-2576-BBC935F7F10F}"/>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C18CF8E3-39B3-F559-BC4D-7A0FEEEA0D15}"/>
              </a:ext>
            </a:extLst>
          </p:cNvPr>
          <p:cNvSpPr>
            <a:spLocks noGrp="1"/>
          </p:cNvSpPr>
          <p:nvPr>
            <p:ph type="title"/>
          </p:nvPr>
        </p:nvSpPr>
        <p:spPr/>
        <p:txBody>
          <a:bodyPr/>
          <a:lstStyle/>
          <a:p>
            <a:r>
              <a:rPr lang="en-US" sz="1800" dirty="0"/>
              <a:t>Compute Updates</a:t>
            </a:r>
            <a:endParaRPr lang="en-US" dirty="0"/>
          </a:p>
        </p:txBody>
      </p:sp>
      <p:sp>
        <p:nvSpPr>
          <p:cNvPr id="4" name="Text Placeholder 3">
            <a:extLst>
              <a:ext uri="{FF2B5EF4-FFF2-40B4-BE49-F238E27FC236}">
                <a16:creationId xmlns:a16="http://schemas.microsoft.com/office/drawing/2014/main" id="{E1C2E1E5-5C1F-376A-4FDF-0D14B4EA9192}"/>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540DA0D0-0BF1-5FD2-6E52-9EF239351EBB}"/>
              </a:ext>
            </a:extLst>
          </p:cNvPr>
          <p:cNvSpPr>
            <a:spLocks noGrp="1"/>
          </p:cNvSpPr>
          <p:nvPr>
            <p:ph type="body" sz="quarter" idx="16"/>
          </p:nvPr>
        </p:nvSpPr>
        <p:spPr/>
        <p:txBody>
          <a:bodyPr/>
          <a:lstStyle/>
          <a:p>
            <a:pPr algn="just"/>
            <a:r>
              <a:rPr lang="en-US" dirty="0">
                <a:hlinkClick r:id="rId2"/>
              </a:rPr>
              <a:t>Retirement: Log Analytics Beta API to Be Retired on March 31, 2026</a:t>
            </a:r>
            <a:endParaRPr lang="en-US" dirty="0"/>
          </a:p>
          <a:p>
            <a:pPr algn="just"/>
            <a:r>
              <a:rPr lang="en-US" dirty="0"/>
              <a:t>On </a:t>
            </a:r>
            <a:r>
              <a:rPr lang="en-US" b="1" dirty="0"/>
              <a:t>March 31, 2026, </a:t>
            </a:r>
            <a:r>
              <a:rPr lang="en-US" dirty="0"/>
              <a:t>MS  will be retiring the beta API in Azure Monitor Log Analytics. After that date, queries using this API will no longer work. This API version is being retired to comply with Azure’s Versioning Policy. </a:t>
            </a:r>
          </a:p>
          <a:p>
            <a:pPr algn="just"/>
            <a:r>
              <a:rPr lang="en-US" dirty="0"/>
              <a:t>To avoid service disruptions, move to the standard request API and format for Azure Monitor Log Analytics data access API by March 31, 2026. When adjusting workloads that currently use the beta API, start using the v1 version of the API and adhere to the alternative request and response API formats. </a:t>
            </a:r>
          </a:p>
        </p:txBody>
      </p:sp>
    </p:spTree>
    <p:extLst>
      <p:ext uri="{BB962C8B-B14F-4D97-AF65-F5344CB8AC3E}">
        <p14:creationId xmlns:p14="http://schemas.microsoft.com/office/powerpoint/2010/main" val="78355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957393"/>
          </a:xfrm>
        </p:spPr>
        <p:txBody>
          <a:bodyPr/>
          <a:lstStyle/>
          <a:p>
            <a:pPr algn="just"/>
            <a:r>
              <a:rPr lang="en-US" sz="1000" dirty="0">
                <a:hlinkClick r:id="rId2"/>
              </a:rPr>
              <a:t>Metadata Caching for Azure Files</a:t>
            </a:r>
            <a:endParaRPr lang="en-US" sz="1000" dirty="0"/>
          </a:p>
          <a:p>
            <a:pPr algn="just"/>
            <a:r>
              <a:rPr lang="en-US" sz="1000" dirty="0"/>
              <a:t>For metadata intensive applications MS  introduced a major boost in metadata performance. Applications experience up to 55% lower latency and 2–3x more consistent response times, ensuring greater reliability. Workloads with high metadata interaction, such as AI/ML pipelines, see the biggest gains with 3x higher parallel metadata IOPS for improved efficiency and scalability. Removing metadata bottlenecks allows more data operations too. We've seen workloads increase data IOPS and throughput up to 60%.</a:t>
            </a:r>
          </a:p>
          <a:p>
            <a:pPr algn="just"/>
            <a:r>
              <a:rPr lang="en-US" sz="1000" dirty="0"/>
              <a:t> Azure Files SSD (premium), this enhancement accelerates metadata operations for both SMB and REST protocols, benefiting new and existing file shares at no extra cost.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Azure File Sync support for managed identities</a:t>
            </a:r>
            <a:endParaRPr lang="en-US" dirty="0"/>
          </a:p>
          <a:p>
            <a:pPr algn="just"/>
            <a:r>
              <a:rPr lang="en-US" dirty="0"/>
              <a:t>Managed Identity eliminates the need for shared keys as a method of authentication to Azure file shares by utilizing a system-assigned managed identity provided by Microsoft Entra ID. </a:t>
            </a:r>
          </a:p>
          <a:p>
            <a:pPr marL="171450" indent="-171450" algn="just">
              <a:buFont typeface="Arial" panose="020B0604020202020204" pitchFamily="34" charset="0"/>
              <a:buChar char="•"/>
            </a:pPr>
            <a:r>
              <a:rPr lang="en-US" b="1" dirty="0"/>
              <a:t>Storage Sync Service authentication to Azure file share</a:t>
            </a:r>
          </a:p>
          <a:p>
            <a:pPr marL="171450" indent="-171450" algn="just">
              <a:buFont typeface="Arial" panose="020B0604020202020204" pitchFamily="34" charset="0"/>
              <a:buChar char="•"/>
            </a:pPr>
            <a:r>
              <a:rPr lang="en-US" b="1" dirty="0"/>
              <a:t>Registered server authentication to Azure file share</a:t>
            </a:r>
          </a:p>
          <a:p>
            <a:pPr marL="171450" indent="-171450" algn="just">
              <a:buFont typeface="Arial" panose="020B0604020202020204" pitchFamily="34" charset="0"/>
              <a:buChar char="•"/>
            </a:pPr>
            <a:r>
              <a:rPr lang="en-US" b="1" dirty="0"/>
              <a:t>Registered server authentication to Storage Sync Service </a:t>
            </a:r>
          </a:p>
          <a:p>
            <a:pPr algn="just"/>
            <a:r>
              <a:rPr lang="en-US" dirty="0"/>
              <a:t>To simplify authentication and enhance security, managed identities are now enabled by default for new Storage Sync Services. </a:t>
            </a:r>
          </a:p>
          <a:p>
            <a:pPr algn="just"/>
            <a:r>
              <a:rPr lang="en-US" dirty="0"/>
              <a:t>Azure File Sync with managed identities is available in </a:t>
            </a:r>
            <a:r>
              <a:rPr lang="en-US" b="1" dirty="0"/>
              <a:t>all Azure Public and Government regions </a:t>
            </a:r>
            <a:r>
              <a:rPr lang="en-US" dirty="0"/>
              <a:t>at no additional cost. We encourage you to take advantage of this feature for a simpler and more secure authentication experience. </a:t>
            </a:r>
          </a:p>
        </p:txBody>
      </p:sp>
      <p:pic>
        <p:nvPicPr>
          <p:cNvPr id="3" name="Picture 2">
            <a:extLst>
              <a:ext uri="{FF2B5EF4-FFF2-40B4-BE49-F238E27FC236}">
                <a16:creationId xmlns:a16="http://schemas.microsoft.com/office/drawing/2014/main" id="{EC38E51E-BA9D-819D-21A9-6D802F327E59}"/>
              </a:ext>
            </a:extLst>
          </p:cNvPr>
          <p:cNvPicPr>
            <a:picLocks noChangeAspect="1"/>
          </p:cNvPicPr>
          <p:nvPr/>
        </p:nvPicPr>
        <p:blipFill>
          <a:blip r:embed="rId4"/>
          <a:stretch>
            <a:fillRect/>
          </a:stretch>
        </p:blipFill>
        <p:spPr>
          <a:xfrm>
            <a:off x="4473111" y="2981753"/>
            <a:ext cx="4670889" cy="1957392"/>
          </a:xfrm>
          <a:prstGeom prst="rect">
            <a:avLst/>
          </a:prstGeom>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r>
              <a:rPr lang="en-US" dirty="0"/>
              <a:t>MS Fabric Updates:</a:t>
            </a:r>
          </a:p>
          <a:p>
            <a:pPr marL="171450" indent="-171450">
              <a:buFont typeface="Arial" panose="020B0604020202020204" pitchFamily="34" charset="0"/>
              <a:buChar char="•"/>
            </a:pPr>
            <a:r>
              <a:rPr lang="en-US" dirty="0">
                <a:hlinkClick r:id="rId2"/>
              </a:rPr>
              <a:t>Enhancing AI productivity in Fabric notebooks with Copilot updates</a:t>
            </a:r>
            <a:endParaRPr lang="en-US" dirty="0"/>
          </a:p>
          <a:p>
            <a:pPr marL="171450" indent="-171450">
              <a:buFont typeface="Arial" panose="020B0604020202020204" pitchFamily="34" charset="0"/>
              <a:buChar char="•"/>
            </a:pPr>
            <a:r>
              <a:rPr lang="en-US" dirty="0">
                <a:hlinkClick r:id="rId3"/>
              </a:rPr>
              <a:t>The next evolution of </a:t>
            </a:r>
            <a:r>
              <a:rPr lang="en-US" dirty="0" err="1">
                <a:hlinkClick r:id="rId3"/>
              </a:rPr>
              <a:t>OneLake</a:t>
            </a:r>
            <a:r>
              <a:rPr lang="en-US" dirty="0">
                <a:hlinkClick r:id="rId3"/>
              </a:rPr>
              <a:t> security (Preview)</a:t>
            </a:r>
            <a:endParaRPr lang="en-US" dirty="0"/>
          </a:p>
          <a:p>
            <a:pPr marL="171450" indent="-171450">
              <a:buFont typeface="Arial" panose="020B0604020202020204" pitchFamily="34" charset="0"/>
              <a:buChar char="•"/>
            </a:pPr>
            <a:r>
              <a:rPr lang="en-US" dirty="0">
                <a:hlinkClick r:id="rId4"/>
              </a:rPr>
              <a:t>Migration Assistant for Fabric Data Warehouse (Preview)</a:t>
            </a:r>
            <a:endParaRPr lang="en-US" dirty="0"/>
          </a:p>
          <a:p>
            <a:pPr marL="171450" indent="-171450">
              <a:buFont typeface="Arial" panose="020B0604020202020204" pitchFamily="34" charset="0"/>
              <a:buChar char="•"/>
            </a:pPr>
            <a:r>
              <a:rPr lang="en-US" dirty="0">
                <a:hlinkClick r:id="rId5"/>
              </a:rPr>
              <a:t>Fabric Data Factory: What’s New and Latest Roadmap</a:t>
            </a:r>
            <a:endParaRPr lang="en-US" dirty="0"/>
          </a:p>
          <a:p>
            <a:pPr marL="171450" indent="-171450">
              <a:buFont typeface="Arial" panose="020B0604020202020204" pitchFamily="34" charset="0"/>
              <a:buChar char="•"/>
            </a:pPr>
            <a:r>
              <a:rPr lang="en-US" dirty="0">
                <a:hlinkClick r:id="rId6"/>
              </a:rPr>
              <a:t>Introducing </a:t>
            </a:r>
            <a:r>
              <a:rPr lang="en-US" dirty="0" err="1">
                <a:hlinkClick r:id="rId6"/>
              </a:rPr>
              <a:t>Autoscale</a:t>
            </a:r>
            <a:r>
              <a:rPr lang="en-US" dirty="0">
                <a:hlinkClick r:id="rId6"/>
              </a:rPr>
              <a:t> Billing for Spark in Microsoft Fabric</a:t>
            </a:r>
            <a:endParaRPr lang="en-US" dirty="0"/>
          </a:p>
          <a:p>
            <a:pPr marL="171450" indent="-171450">
              <a:buFont typeface="Arial" panose="020B0604020202020204" pitchFamily="34" charset="0"/>
              <a:buChar char="•"/>
            </a:pPr>
            <a:r>
              <a:rPr lang="en-US" dirty="0">
                <a:hlinkClick r:id="rId7"/>
              </a:rPr>
              <a:t>Copilot and AI Capabilities will be accessible to all paid SKUs in Microsoft Fabric </a:t>
            </a:r>
            <a:endParaRPr lang="en-US" dirty="0"/>
          </a:p>
          <a:p>
            <a:pPr marL="171450" indent="-171450">
              <a:buFont typeface="Arial" panose="020B0604020202020204" pitchFamily="34" charset="0"/>
              <a:buChar char="•"/>
            </a:pPr>
            <a:r>
              <a:rPr lang="en-US" dirty="0">
                <a:hlinkClick r:id="rId8"/>
              </a:rPr>
              <a:t>Easily load Fabric </a:t>
            </a:r>
            <a:r>
              <a:rPr lang="en-US" dirty="0" err="1">
                <a:hlinkClick r:id="rId8"/>
              </a:rPr>
              <a:t>OneLake</a:t>
            </a:r>
            <a:r>
              <a:rPr lang="en-US" dirty="0">
                <a:hlinkClick r:id="rId8"/>
              </a:rPr>
              <a:t> data into Excel — </a:t>
            </a:r>
            <a:r>
              <a:rPr lang="en-US" dirty="0" err="1">
                <a:hlinkClick r:id="rId8"/>
              </a:rPr>
              <a:t>OneLake</a:t>
            </a:r>
            <a:r>
              <a:rPr lang="en-US" dirty="0">
                <a:hlinkClick r:id="rId8"/>
              </a:rPr>
              <a:t> catalog and Get Data are integrated into Excel for Windows (Preview)</a:t>
            </a:r>
            <a:endParaRPr lang="en-US" dirty="0"/>
          </a:p>
          <a:p>
            <a:pPr marL="171450" indent="-171450">
              <a:buFont typeface="Arial" panose="020B0604020202020204" pitchFamily="34" charset="0"/>
              <a:buChar char="•"/>
            </a:pPr>
            <a:r>
              <a:rPr lang="en-US" dirty="0">
                <a:hlinkClick r:id="rId9"/>
              </a:rPr>
              <a:t>New Solace </a:t>
            </a:r>
            <a:r>
              <a:rPr lang="en-US" dirty="0" err="1">
                <a:hlinkClick r:id="rId9"/>
              </a:rPr>
              <a:t>PubSub</a:t>
            </a:r>
            <a:r>
              <a:rPr lang="en-US" dirty="0">
                <a:hlinkClick r:id="rId9"/>
              </a:rPr>
              <a:t>+ Connector: seamlessly connect Fabric </a:t>
            </a:r>
            <a:r>
              <a:rPr lang="en-US" dirty="0" err="1">
                <a:hlinkClick r:id="rId9"/>
              </a:rPr>
              <a:t>Eventstream</a:t>
            </a:r>
            <a:r>
              <a:rPr lang="en-US" dirty="0">
                <a:hlinkClick r:id="rId9"/>
              </a:rPr>
              <a:t> with Solace </a:t>
            </a:r>
            <a:r>
              <a:rPr lang="en-US" dirty="0" err="1">
                <a:hlinkClick r:id="rId9"/>
              </a:rPr>
              <a:t>PubSub</a:t>
            </a:r>
            <a:r>
              <a:rPr lang="en-US" dirty="0">
                <a:hlinkClick r:id="rId9"/>
              </a:rPr>
              <a:t>+ (Preview)</a:t>
            </a:r>
            <a:endParaRPr lang="en-US" dirty="0"/>
          </a:p>
          <a:p>
            <a:pPr marL="171450" indent="-171450">
              <a:buFont typeface="Arial" panose="020B0604020202020204" pitchFamily="34" charset="0"/>
              <a:buChar char="•"/>
            </a:pPr>
            <a:r>
              <a:rPr lang="en-US" dirty="0">
                <a:hlinkClick r:id="rId10"/>
              </a:rPr>
              <a:t>Terraform Provider for Microsoft Fabric (Generally Available)</a:t>
            </a:r>
            <a:endParaRPr lang="en-US" dirty="0"/>
          </a:p>
          <a:p>
            <a:pPr marL="171450" indent="-171450">
              <a:buFont typeface="Arial" panose="020B0604020202020204" pitchFamily="34" charset="0"/>
              <a:buChar char="•"/>
            </a:pPr>
            <a:r>
              <a:rPr lang="en-US" dirty="0">
                <a:hlinkClick r:id="rId11"/>
              </a:rPr>
              <a:t>High Concurrency mode for notebooks in pipelines (Generally Available)</a:t>
            </a:r>
            <a:endParaRPr lang="en-US" dirty="0"/>
          </a:p>
          <a:p>
            <a:pPr marL="171450" indent="-171450">
              <a:buFont typeface="Arial" panose="020B0604020202020204" pitchFamily="34" charset="0"/>
              <a:buChar char="•"/>
            </a:pPr>
            <a:r>
              <a:rPr lang="en-US" dirty="0">
                <a:hlinkClick r:id="rId12"/>
              </a:rPr>
              <a:t>Exciting New Features for Mirroring for Azure SQL in Fabric</a:t>
            </a:r>
            <a:endParaRPr lang="en-US" dirty="0"/>
          </a:p>
          <a:p>
            <a:pPr marL="171450" indent="-171450">
              <a:buFont typeface="Arial" panose="020B0604020202020204" pitchFamily="34" charset="0"/>
              <a:buChar char="•"/>
            </a:pPr>
            <a:r>
              <a:rPr lang="en-US" dirty="0">
                <a:hlinkClick r:id="rId13"/>
              </a:rPr>
              <a:t>Folder REST API (Preview)</a:t>
            </a:r>
            <a:endParaRPr lang="en-US" dirty="0"/>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403211"/>
          </a:xfrm>
        </p:spPr>
        <p:txBody>
          <a:bodyPr/>
          <a:lstStyle/>
          <a:p>
            <a:r>
              <a:rPr lang="en-US" sz="1000" dirty="0">
                <a:hlinkClick r:id="rId2"/>
              </a:rPr>
              <a:t>Announcing Mirroring for Azure Database for PostgreSQL in Microsoft Fabric for Public Preview</a:t>
            </a:r>
            <a:endParaRPr lang="en-US" sz="1000" dirty="0"/>
          </a:p>
          <a:p>
            <a:r>
              <a:rPr lang="en-US" sz="1000" dirty="0"/>
              <a:t>MS announced Public Preview milestone, giving customers the ability to leverage friction-free </a:t>
            </a:r>
            <a:r>
              <a:rPr lang="en-US" sz="1000" b="1" dirty="0"/>
              <a:t>near-real time replication from Azure Database for PostgreSQL flexible </a:t>
            </a:r>
            <a:r>
              <a:rPr lang="en-US" sz="1000" dirty="0"/>
              <a:t>server to Fabric </a:t>
            </a:r>
            <a:r>
              <a:rPr lang="en-US" sz="1000" dirty="0" err="1"/>
              <a:t>OneLake</a:t>
            </a:r>
            <a:r>
              <a:rPr lang="en-US" sz="1000" dirty="0"/>
              <a:t> in Delta tables, providing a solid foundation for reporting, advanced analytics, AI, and data science on operational data with minimal effort and impact on transactional workloads.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Announcing Oracle </a:t>
            </a:r>
            <a:r>
              <a:rPr lang="en-US" dirty="0" err="1">
                <a:hlinkClick r:id="rId3"/>
              </a:rPr>
              <a:t>Database@Azure</a:t>
            </a:r>
            <a:r>
              <a:rPr lang="en-US" dirty="0">
                <a:hlinkClick r:id="rId3"/>
              </a:rPr>
              <a:t> in Australia Southeast (Melbourne) and East US 2</a:t>
            </a:r>
            <a:endParaRPr lang="en-US" dirty="0"/>
          </a:p>
          <a:p>
            <a:pPr algn="just"/>
            <a:r>
              <a:rPr lang="en-US" dirty="0"/>
              <a:t>Microsoft and Oracle are pleased to announce the expansion of Oracle </a:t>
            </a:r>
            <a:r>
              <a:rPr lang="en-US" dirty="0" err="1"/>
              <a:t>Database@Azure</a:t>
            </a:r>
            <a:r>
              <a:rPr lang="en-US" dirty="0"/>
              <a:t> availability to </a:t>
            </a:r>
            <a:r>
              <a:rPr lang="en-US" b="1" dirty="0"/>
              <a:t>Australia Southeast (Melbourne) and East US 2</a:t>
            </a:r>
            <a:r>
              <a:rPr lang="en-US" dirty="0"/>
              <a:t>!   </a:t>
            </a:r>
          </a:p>
          <a:p>
            <a:pPr algn="just"/>
            <a:r>
              <a:rPr lang="en-US" dirty="0"/>
              <a:t>Oracle </a:t>
            </a:r>
            <a:r>
              <a:rPr lang="en-US" dirty="0" err="1"/>
              <a:t>Database@Azure</a:t>
            </a:r>
            <a:r>
              <a:rPr lang="en-US" dirty="0"/>
              <a:t> is now available in 15 regions globally – Australia East, Australia Southeast, Brazil South, Canada Central, Central US, East US, East US 2, France Central, Germany West Central, Italy North, Japan East, Southeast Asia, UK South, UK West and West US. </a:t>
            </a:r>
          </a:p>
        </p:txBody>
      </p:sp>
      <p:pic>
        <p:nvPicPr>
          <p:cNvPr id="3" name="Picture 2">
            <a:extLst>
              <a:ext uri="{FF2B5EF4-FFF2-40B4-BE49-F238E27FC236}">
                <a16:creationId xmlns:a16="http://schemas.microsoft.com/office/drawing/2014/main" id="{1248AF48-BD4C-1463-C0C3-764BF9BBC19C}"/>
              </a:ext>
            </a:extLst>
          </p:cNvPr>
          <p:cNvPicPr>
            <a:picLocks noChangeAspect="1"/>
          </p:cNvPicPr>
          <p:nvPr/>
        </p:nvPicPr>
        <p:blipFill>
          <a:blip r:embed="rId4"/>
          <a:stretch>
            <a:fillRect/>
          </a:stretch>
        </p:blipFill>
        <p:spPr>
          <a:xfrm>
            <a:off x="4433776" y="2168237"/>
            <a:ext cx="4377123" cy="2227328"/>
          </a:xfrm>
          <a:prstGeom prst="rect">
            <a:avLst/>
          </a:prstGeom>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xEl>
                                              <p:pRg st="1" end="1"/>
                                            </p:txEl>
                                          </p:spTgt>
                                        </p:tgtEl>
                                        <p:attrNameLst>
                                          <p:attrName>style.visibility</p:attrName>
                                        </p:attrNameLst>
                                      </p:cBhvr>
                                      <p:to>
                                        <p:strVal val="visible"/>
                                      </p:to>
                                    </p:set>
                                    <p:animEffect transition="in" filter="fade">
                                      <p:cBhvr>
                                        <p:cTn id="20"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Announcing the General Availability of Azure AI Video Indexer enabled by Azure Arc</a:t>
            </a:r>
            <a:endParaRPr lang="en-US" sz="1000" dirty="0"/>
          </a:p>
          <a:p>
            <a:pPr algn="just"/>
            <a:r>
              <a:rPr lang="en-US" sz="1000" dirty="0" err="1"/>
              <a:t>zure</a:t>
            </a:r>
            <a:r>
              <a:rPr lang="en-US" sz="1000" dirty="0"/>
              <a:t> AI Video Indexer enabled by Azure Arc allows you to run video and audio analysis, as well as generative AI, on devices located in distributed locations such as, but not limited to, Azure Local. This solution is designed to operate </a:t>
            </a:r>
            <a:r>
              <a:rPr lang="en-US" sz="1000" b="1" dirty="0"/>
              <a:t>on Azure Arc-enabled Kubernetes clusters, </a:t>
            </a:r>
            <a:r>
              <a:rPr lang="en-US" sz="1000" dirty="0"/>
              <a:t>supporting a wide range of video formats and languages, making it a versatile tool for global applications. The extension also supports bringing your own pre-trained custom models that customers can incorporate and run as part of Video Indexers insight pipeline. It provides now:</a:t>
            </a:r>
          </a:p>
          <a:p>
            <a:pPr marL="171450" indent="-171450" algn="just">
              <a:buFont typeface="Arial" panose="020B0604020202020204" pitchFamily="34" charset="0"/>
              <a:buChar char="•"/>
            </a:pPr>
            <a:r>
              <a:rPr lang="en-US" sz="1000" b="1" dirty="0"/>
              <a:t>Expanded language support: </a:t>
            </a:r>
            <a:r>
              <a:rPr lang="en-US" sz="1000" dirty="0"/>
              <a:t>Supports transcription in over 35 languages, as well as translation to English.</a:t>
            </a:r>
          </a:p>
          <a:p>
            <a:pPr marL="171450" indent="-171450" algn="just">
              <a:buFont typeface="Arial" panose="020B0604020202020204" pitchFamily="34" charset="0"/>
              <a:buChar char="•"/>
            </a:pPr>
            <a:r>
              <a:rPr lang="en-US" sz="1000" b="1" dirty="0"/>
              <a:t>Generative AI: </a:t>
            </a:r>
            <a:r>
              <a:rPr lang="en-US" sz="1000" dirty="0"/>
              <a:t>Users can create textual video summaries, allowing to leverage state of the art, multimodal models to generate textual summaries of videos in various styles.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Azure AI Speech’s HD voices are generally available and more</a:t>
            </a:r>
            <a:endParaRPr lang="en-US" dirty="0"/>
          </a:p>
          <a:p>
            <a:pPr algn="just"/>
            <a:r>
              <a:rPr lang="en-US" dirty="0"/>
              <a:t>MS announced that Azure AI Speech’s Dragon HD neural text to speech (language model-based TTS, similar to model design for text LLM) voices, is now general availability (GA).</a:t>
            </a:r>
          </a:p>
          <a:p>
            <a:pPr algn="just"/>
            <a:r>
              <a:rPr lang="en-US" dirty="0"/>
              <a:t>These voices have gained significant traction across various scenarios and have received valuable feedback from our users. This milestone is a testament to the extensive feedback and growing popularity of Azure AI Speech’s HD voices.</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pPr algn="just"/>
            <a:r>
              <a:rPr lang="en-US" dirty="0">
                <a:hlinkClick r:id="rId2"/>
              </a:rPr>
              <a:t>New capabilities in Azure AI Foundry</a:t>
            </a:r>
            <a:endParaRPr lang="en-US" dirty="0"/>
          </a:p>
          <a:p>
            <a:pPr algn="just"/>
            <a:r>
              <a:rPr lang="en-US" dirty="0"/>
              <a:t>Microsoft continues to evolve the technologies it offers to customers and partners so they can push the boundaries of innovation! Here is a summary of just a few announcements for Microsoft’s 50th anniversary. Check out the blog for more!</a:t>
            </a:r>
          </a:p>
          <a:p>
            <a:pPr marL="171450" indent="-171450" algn="just">
              <a:buFont typeface="Arial" panose="020B0604020202020204" pitchFamily="34" charset="0"/>
              <a:buChar char="•"/>
            </a:pPr>
            <a:r>
              <a:rPr lang="en-US" dirty="0"/>
              <a:t>General availability of </a:t>
            </a:r>
            <a:r>
              <a:rPr lang="en-US" b="1" dirty="0"/>
              <a:t>agent framework </a:t>
            </a:r>
            <a:r>
              <a:rPr lang="en-US" dirty="0"/>
              <a:t>allows to simplify the orchestration of multi-agent systems for customers.</a:t>
            </a:r>
          </a:p>
          <a:p>
            <a:pPr marL="171450" indent="-171450" algn="just">
              <a:buFont typeface="Arial" panose="020B0604020202020204" pitchFamily="34" charset="0"/>
              <a:buChar char="•"/>
            </a:pPr>
            <a:r>
              <a:rPr lang="en-US" dirty="0"/>
              <a:t>The </a:t>
            </a:r>
            <a:r>
              <a:rPr lang="en-US" b="1" dirty="0"/>
              <a:t>advanced observability </a:t>
            </a:r>
            <a:r>
              <a:rPr lang="en-US" dirty="0"/>
              <a:t>suite for evaluations, tracing, and A/B testing</a:t>
            </a:r>
          </a:p>
          <a:p>
            <a:pPr marL="171450" indent="-171450" algn="just">
              <a:buFont typeface="Arial" panose="020B0604020202020204" pitchFamily="34" charset="0"/>
              <a:buChar char="•"/>
            </a:pPr>
            <a:r>
              <a:rPr lang="en-US" dirty="0"/>
              <a:t>AI </a:t>
            </a:r>
            <a:r>
              <a:rPr lang="en-US" b="1" dirty="0"/>
              <a:t>Red Teaming Agent (public preview) </a:t>
            </a:r>
            <a:r>
              <a:rPr lang="en-US" dirty="0"/>
              <a:t>helps uncover safety risks through comprehensive reports, tracking improvements over time. </a:t>
            </a:r>
          </a:p>
          <a:p>
            <a:pPr marL="171450" indent="-171450" algn="just">
              <a:buFont typeface="Arial" panose="020B0604020202020204" pitchFamily="34" charset="0"/>
              <a:buChar char="•"/>
            </a:pPr>
            <a:r>
              <a:rPr lang="en-US" b="1" dirty="0"/>
              <a:t>With Azure AI Foundry extension for Visual Studio Code </a:t>
            </a:r>
            <a:r>
              <a:rPr lang="en-US" dirty="0"/>
              <a:t>(public preview), developers can build, test, and deploy agent-based applications entirely within their Integrated Development Environment (IDE)—no context switching required.</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p:txBody>
          <a:bodyPr/>
          <a:lstStyle/>
          <a:p>
            <a:pPr algn="just"/>
            <a:r>
              <a:rPr lang="en-US" sz="1000" dirty="0">
                <a:hlinkClick r:id="rId2"/>
              </a:rPr>
              <a:t>Public Preview: Azure Front Door Custom Cipher Suite</a:t>
            </a:r>
            <a:endParaRPr lang="en-US" sz="1000" dirty="0"/>
          </a:p>
          <a:p>
            <a:pPr algn="just"/>
            <a:r>
              <a:rPr lang="en-US" sz="1000" dirty="0"/>
              <a:t>Azure Front Door now supports custom </a:t>
            </a:r>
            <a:r>
              <a:rPr lang="en-US" sz="1000" b="1" dirty="0"/>
              <a:t>cipher suite in public preview</a:t>
            </a:r>
            <a:r>
              <a:rPr lang="en-US" sz="1000" dirty="0"/>
              <a:t>. It is possible  now to use either a predefined policy or a custom policy per your needs.   </a:t>
            </a:r>
          </a:p>
          <a:p>
            <a:pPr marL="171450" indent="-171450" algn="just">
              <a:buFont typeface="Arial" panose="020B0604020202020204" pitchFamily="34" charset="0"/>
              <a:buChar char="•"/>
            </a:pPr>
            <a:r>
              <a:rPr lang="en-US" sz="1000" dirty="0"/>
              <a:t>Azure Front Door offers several </a:t>
            </a:r>
            <a:r>
              <a:rPr lang="en-US" sz="1000" b="1" dirty="0"/>
              <a:t>predefined TLS policies</a:t>
            </a:r>
            <a:r>
              <a:rPr lang="en-US" sz="1000" dirty="0"/>
              <a:t>. These predefined policies are configured keeping in mind the best practices and recommendations from the Microsoft Security team. MS recommend that you use the newest TLS policies to ensure the best TLS security.   </a:t>
            </a:r>
          </a:p>
          <a:p>
            <a:pPr marL="171450" indent="-171450" algn="just">
              <a:buFont typeface="Arial" panose="020B0604020202020204" pitchFamily="34" charset="0"/>
              <a:buChar char="•"/>
            </a:pPr>
            <a:r>
              <a:rPr lang="en-US" sz="1000" dirty="0"/>
              <a:t>If a TLS policy needs to be configured for your own business and security requirements, it is possible to create </a:t>
            </a:r>
            <a:r>
              <a:rPr lang="en-US" sz="1000" b="1" dirty="0"/>
              <a:t>a Custom TLS policy</a:t>
            </a:r>
            <a:r>
              <a:rPr lang="en-US" sz="1000" dirty="0"/>
              <a:t>. With a custom TLS policy, there is a complete control over the minimum TLS protocol version to support, as well as the supported cipher suites.  </a:t>
            </a:r>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3"/>
              </a:rPr>
              <a:t>Public Preview: Increased VNet limits for Private Endpoints</a:t>
            </a:r>
            <a:endParaRPr lang="en-US" dirty="0"/>
          </a:p>
          <a:p>
            <a:pPr algn="just"/>
            <a:r>
              <a:rPr lang="en-US" dirty="0"/>
              <a:t>Today it is possible </a:t>
            </a:r>
            <a:r>
              <a:rPr lang="en-US" b="1" dirty="0"/>
              <a:t>to deploy 1,000 private </a:t>
            </a:r>
            <a:r>
              <a:rPr lang="en-US" dirty="0"/>
              <a:t>endpoints within a singular Virtual Network. Any attempts to create additional endpoints will result in an error that can only be resolved by either deleting existing private endpoints or raising a support request to increase the current limit.  </a:t>
            </a:r>
          </a:p>
          <a:p>
            <a:pPr algn="just"/>
            <a:r>
              <a:rPr lang="en-US" dirty="0"/>
              <a:t>Additionally, </a:t>
            </a:r>
            <a:r>
              <a:rPr lang="en-US" b="1" dirty="0"/>
              <a:t>it is recommended to deploy up to 4,000 Private Endpoints </a:t>
            </a:r>
            <a:r>
              <a:rPr lang="en-US" dirty="0"/>
              <a:t>in total across peered virtual networks. Infringing on this recommendation may result in connectivity issues with private endpoint traffic.  </a:t>
            </a:r>
          </a:p>
          <a:p>
            <a:pPr algn="just"/>
            <a:r>
              <a:rPr lang="en-US" dirty="0"/>
              <a:t>If you would like higher limits, it is recommended to upgrade to</a:t>
            </a:r>
            <a:r>
              <a:rPr lang="en-US" b="1" dirty="0"/>
              <a:t> High Scale Private Endpoints</a:t>
            </a:r>
            <a:r>
              <a:rPr lang="en-US" dirty="0"/>
              <a:t>. This will raise private endpoint default limits </a:t>
            </a:r>
            <a:r>
              <a:rPr lang="en-US" b="1" dirty="0"/>
              <a:t>to 5,000 in </a:t>
            </a:r>
            <a:r>
              <a:rPr lang="en-US" dirty="0"/>
              <a:t>a singular VNet </a:t>
            </a:r>
            <a:r>
              <a:rPr lang="en-US" b="1" dirty="0"/>
              <a:t>and 20,000 across </a:t>
            </a:r>
            <a:r>
              <a:rPr lang="en-US" dirty="0"/>
              <a:t>your peered virtual</a:t>
            </a:r>
          </a:p>
          <a:p>
            <a:pPr algn="just"/>
            <a:r>
              <a:rPr lang="en-US" dirty="0"/>
              <a:t>NOTE: Upgrading or downgrading this feature triggers a platform update and results in a one-time connection reset. </a:t>
            </a:r>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830229"/>
          </a:xfrm>
        </p:spPr>
        <p:txBody>
          <a:bodyPr/>
          <a:lstStyle/>
          <a:p>
            <a:r>
              <a:rPr lang="en-US" sz="1000" dirty="0">
                <a:hlinkClick r:id="rId2"/>
              </a:rPr>
              <a:t>Announcing Private Preview: </a:t>
            </a:r>
            <a:r>
              <a:rPr lang="en-US" sz="1000" dirty="0" err="1">
                <a:hlinkClick r:id="rId2"/>
              </a:rPr>
              <a:t>ArgoCD</a:t>
            </a:r>
            <a:r>
              <a:rPr lang="en-US" sz="1000" dirty="0">
                <a:hlinkClick r:id="rId2"/>
              </a:rPr>
              <a:t> through Microsoft GitOps</a:t>
            </a:r>
            <a:endParaRPr lang="en-US" sz="1000" dirty="0"/>
          </a:p>
          <a:p>
            <a:r>
              <a:rPr lang="en-US" sz="1000" dirty="0"/>
              <a:t>MS announced the Private Preview for Microsoft GitOps </a:t>
            </a:r>
            <a:r>
              <a:rPr lang="en-US" sz="1000" dirty="0" err="1"/>
              <a:t>ArgoCD</a:t>
            </a:r>
            <a:r>
              <a:rPr lang="en-US" sz="1000" dirty="0"/>
              <a:t>. Delivered as a cluster extension across Azure Kubernetes Service (AKS) and Azure Arc-enabled Kubernetes, Microsoft GitOps delivers a consistent and robust management, security, and deployment experience for </a:t>
            </a:r>
            <a:r>
              <a:rPr lang="en-US" sz="1000" dirty="0" err="1"/>
              <a:t>ArgoCD</a:t>
            </a:r>
            <a:r>
              <a:rPr lang="en-US" sz="1000" dirty="0"/>
              <a:t> across heterogeneous environments.</a:t>
            </a:r>
          </a:p>
          <a:p>
            <a:r>
              <a:rPr lang="en-US" sz="1000" dirty="0"/>
              <a:t>This capability complements Microsoft GitOps existing support for Flux, which is currently in General Availability. </a:t>
            </a:r>
          </a:p>
          <a:p>
            <a:r>
              <a:rPr lang="en-US" sz="1000" dirty="0"/>
              <a:t>Advantages of the current Microsoft GitOps experience for </a:t>
            </a:r>
            <a:r>
              <a:rPr lang="en-US" sz="1000" dirty="0" err="1"/>
              <a:t>ArgoCD</a:t>
            </a:r>
            <a:r>
              <a:rPr lang="en-US" sz="1000" dirty="0"/>
              <a:t> include:</a:t>
            </a:r>
          </a:p>
          <a:p>
            <a:pPr marL="171450" indent="-171450">
              <a:buFont typeface="Arial" panose="020B0604020202020204" pitchFamily="34" charset="0"/>
              <a:buChar char="•"/>
            </a:pPr>
            <a:r>
              <a:rPr lang="en-US" sz="1000" dirty="0"/>
              <a:t>Simplified, templatized deployment as a cluster extension</a:t>
            </a:r>
          </a:p>
          <a:p>
            <a:pPr marL="171450" indent="-171450">
              <a:buFont typeface="Arial" panose="020B0604020202020204" pitchFamily="34" charset="0"/>
              <a:buChar char="•"/>
            </a:pPr>
            <a:r>
              <a:rPr lang="en-US" sz="1000" dirty="0"/>
              <a:t>Managed and automated upgrade reducing overhead</a:t>
            </a:r>
          </a:p>
          <a:p>
            <a:pPr marL="171450" indent="-171450">
              <a:buFont typeface="Arial" panose="020B0604020202020204" pitchFamily="34" charset="0"/>
              <a:buChar char="•"/>
            </a:pPr>
            <a:r>
              <a:rPr lang="en-US" sz="1000" dirty="0"/>
              <a:t>Official supportability and security for enterprise readiness</a:t>
            </a:r>
          </a:p>
          <a:p>
            <a:pPr marL="171450" indent="-171450">
              <a:buFont typeface="Arial" panose="020B0604020202020204" pitchFamily="34" charset="0"/>
              <a:buChar char="•"/>
            </a:pPr>
            <a:r>
              <a:rPr lang="en-US" sz="1000" dirty="0"/>
              <a:t>Integration with Azure identity and authentication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3"/>
              </a:rPr>
              <a:t>​​Generally Available: New Microsoft Dev Box Regional Availability​</a:t>
            </a:r>
            <a:endParaRPr lang="en-US" dirty="0"/>
          </a:p>
          <a:p>
            <a:r>
              <a:rPr lang="en-US" dirty="0"/>
              <a:t>Microsoft Dev Box is now available </a:t>
            </a:r>
            <a:r>
              <a:rPr lang="en-US" b="1" dirty="0"/>
              <a:t>in Spain Central</a:t>
            </a:r>
            <a:r>
              <a:rPr lang="en-US" dirty="0"/>
              <a:t>. For more information on Dev Box regional availability,</a:t>
            </a:r>
          </a:p>
        </p:txBody>
      </p:sp>
      <p:pic>
        <p:nvPicPr>
          <p:cNvPr id="3" name="Picture 2">
            <a:extLst>
              <a:ext uri="{FF2B5EF4-FFF2-40B4-BE49-F238E27FC236}">
                <a16:creationId xmlns:a16="http://schemas.microsoft.com/office/drawing/2014/main" id="{926A3DB1-7A98-3CBE-E24B-B21173363AFA}"/>
              </a:ext>
            </a:extLst>
          </p:cNvPr>
          <p:cNvPicPr>
            <a:picLocks noChangeAspect="1"/>
          </p:cNvPicPr>
          <p:nvPr/>
        </p:nvPicPr>
        <p:blipFill>
          <a:blip r:embed="rId4"/>
          <a:stretch>
            <a:fillRect/>
          </a:stretch>
        </p:blipFill>
        <p:spPr>
          <a:xfrm>
            <a:off x="5099673" y="3513056"/>
            <a:ext cx="3088363" cy="1480970"/>
          </a:xfrm>
          <a:prstGeom prst="rect">
            <a:avLst/>
          </a:prstGeom>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p:txBody>
          <a:bodyPr/>
          <a:lstStyle/>
          <a:p>
            <a:pPr algn="just"/>
            <a:r>
              <a:rPr lang="en-US" dirty="0">
                <a:hlinkClick r:id="rId2"/>
              </a:rPr>
              <a:t>Improve the security of Generation 2 VMs via Trusted Launch in Azure DevTest Labs</a:t>
            </a:r>
            <a:endParaRPr lang="en-US" dirty="0"/>
          </a:p>
          <a:p>
            <a:pPr algn="just"/>
            <a:r>
              <a:rPr lang="en-US" dirty="0"/>
              <a:t>MS announced the public preview of the Trusted Launch feature for Generation 2 (Gen2) Virtual machines (VMs) in Azure DevTest Labs! This game-changing feature is designed to enhance security of virtual machines (VMs), protecting against advanced and persistent attack techniques. Here are the key benefits:</a:t>
            </a:r>
          </a:p>
          <a:p>
            <a:pPr marL="171450" indent="-171450" algn="just">
              <a:buFont typeface="Arial" panose="020B0604020202020204" pitchFamily="34" charset="0"/>
              <a:buChar char="•"/>
            </a:pPr>
            <a:r>
              <a:rPr lang="en-US" dirty="0"/>
              <a:t>Securely deploy VMs with verified boot loaders, OS kernels, and drivers.</a:t>
            </a:r>
          </a:p>
          <a:p>
            <a:pPr marL="171450" indent="-171450" algn="just">
              <a:buFont typeface="Arial" panose="020B0604020202020204" pitchFamily="34" charset="0"/>
              <a:buChar char="•"/>
            </a:pPr>
            <a:r>
              <a:rPr lang="en-US" dirty="0"/>
              <a:t>Protect keys, certificates, and secrets within VMs securely.</a:t>
            </a:r>
          </a:p>
          <a:p>
            <a:pPr marL="171450" indent="-171450" algn="just">
              <a:buFont typeface="Arial" panose="020B0604020202020204" pitchFamily="34" charset="0"/>
              <a:buChar char="•"/>
            </a:pPr>
            <a:r>
              <a:rPr lang="en-US" dirty="0"/>
              <a:t>Gain insights and confidence in the integrity of the entire boot chain.</a:t>
            </a:r>
          </a:p>
          <a:p>
            <a:pPr marL="171450" indent="-171450" algn="just">
              <a:buFont typeface="Arial" panose="020B0604020202020204" pitchFamily="34" charset="0"/>
              <a:buChar char="•"/>
            </a:pPr>
            <a:r>
              <a:rPr lang="en-US" dirty="0"/>
              <a:t>Ensure workloads are trusted and verifiable.</a:t>
            </a:r>
          </a:p>
        </p:txBody>
      </p:sp>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D891-4CE7-3684-E998-D623020E5F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498EDA87-FEEC-7025-3A81-E2B223F8F83C}"/>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842EA0-D1D6-E5CA-35A9-265810B8410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72E1AC-FDA0-FB61-4BF0-E75C2B8A1664}"/>
              </a:ext>
            </a:extLst>
          </p:cNvPr>
          <p:cNvSpPr>
            <a:spLocks noGrp="1"/>
          </p:cNvSpPr>
          <p:nvPr>
            <p:ph type="body" sz="quarter" idx="16"/>
          </p:nvPr>
        </p:nvSpPr>
        <p:spPr/>
        <p:txBody>
          <a:bodyPr/>
          <a:lstStyle/>
          <a:p>
            <a:pPr algn="just"/>
            <a:r>
              <a:rPr lang="en-US" dirty="0">
                <a:hlinkClick r:id="rId2"/>
              </a:rPr>
              <a:t>Public Preview: CNI Overlay for Application Gateway for Containers and AGIC</a:t>
            </a:r>
            <a:endParaRPr lang="en-US" dirty="0"/>
          </a:p>
          <a:p>
            <a:pPr algn="just"/>
            <a:r>
              <a:rPr lang="en-US" dirty="0"/>
              <a:t>It is now possible to load balance workloads with scalability and resilience across AKS services in an Azure CNI Overlay cluster using Application Gateway for Containers and Application Gateway Ingress Controller (AGIC).  </a:t>
            </a:r>
          </a:p>
          <a:p>
            <a:pPr marL="171450" indent="-171450" algn="just">
              <a:buFont typeface="Arial" panose="020B0604020202020204" pitchFamily="34" charset="0"/>
              <a:buChar char="•"/>
            </a:pPr>
            <a:r>
              <a:rPr lang="en-US" b="1" dirty="0"/>
              <a:t>Conserve IP addresses: </a:t>
            </a:r>
            <a:r>
              <a:rPr lang="en-US" dirty="0"/>
              <a:t>Conserve VNet IP address space and support maximum cluster scale with CNI Overlay.  </a:t>
            </a:r>
          </a:p>
          <a:p>
            <a:pPr marL="171450" indent="-171450" algn="just">
              <a:buFont typeface="Arial" panose="020B0604020202020204" pitchFamily="34" charset="0"/>
              <a:buChar char="•"/>
            </a:pPr>
            <a:r>
              <a:rPr lang="en-US" b="1" dirty="0"/>
              <a:t>Control ingress</a:t>
            </a:r>
            <a:r>
              <a:rPr lang="en-US" dirty="0"/>
              <a:t>: Manage cluster ingress from external clients and services to specified services within the private overlay network of the AKS cluster, ensuring that traffic remains within the private overlay network to reduce exposure to external threats and enhance overall security.  </a:t>
            </a:r>
          </a:p>
          <a:p>
            <a:pPr marL="171450" indent="-171450" algn="just">
              <a:buFont typeface="Arial" panose="020B0604020202020204" pitchFamily="34" charset="0"/>
              <a:buChar char="•"/>
            </a:pPr>
            <a:r>
              <a:rPr lang="en-US" b="1" dirty="0"/>
              <a:t>Simplify deployment: </a:t>
            </a:r>
            <a:r>
              <a:rPr lang="en-US" dirty="0"/>
              <a:t>Automatically detect the appropriate network configuration for CNI Overlay or CNI with Application Gateway for Containers and Application Gateway Ingress Controller, requiring no additional configuration. </a:t>
            </a:r>
          </a:p>
        </p:txBody>
      </p:sp>
      <p:pic>
        <p:nvPicPr>
          <p:cNvPr id="2" name="Picture 1">
            <a:extLst>
              <a:ext uri="{FF2B5EF4-FFF2-40B4-BE49-F238E27FC236}">
                <a16:creationId xmlns:a16="http://schemas.microsoft.com/office/drawing/2014/main" id="{6040F39E-2632-A721-15B8-AF5691531565}"/>
              </a:ext>
            </a:extLst>
          </p:cNvPr>
          <p:cNvPicPr>
            <a:picLocks noChangeAspect="1"/>
          </p:cNvPicPr>
          <p:nvPr/>
        </p:nvPicPr>
        <p:blipFill>
          <a:blip r:embed="rId3"/>
          <a:stretch>
            <a:fillRect/>
          </a:stretch>
        </p:blipFill>
        <p:spPr>
          <a:xfrm>
            <a:off x="4572000" y="918580"/>
            <a:ext cx="4118826" cy="2612020"/>
          </a:xfrm>
          <a:prstGeom prst="rect">
            <a:avLst/>
          </a:prstGeom>
        </p:spPr>
      </p:pic>
    </p:spTree>
    <p:extLst>
      <p:ext uri="{BB962C8B-B14F-4D97-AF65-F5344CB8AC3E}">
        <p14:creationId xmlns:p14="http://schemas.microsoft.com/office/powerpoint/2010/main" val="911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3592228"/>
          </a:xfrm>
        </p:spPr>
        <p:txBody>
          <a:bodyPr/>
          <a:lstStyle/>
          <a:p>
            <a:pPr algn="just"/>
            <a:r>
              <a:rPr lang="en-US" sz="1000" dirty="0">
                <a:hlinkClick r:id="rId2"/>
              </a:rPr>
              <a:t>Public Preview - Track and investigate identity activities with linkable identifiers in Microsoft Entra</a:t>
            </a:r>
            <a:endParaRPr lang="en-US" sz="1000" dirty="0"/>
          </a:p>
          <a:p>
            <a:pPr algn="just"/>
            <a:r>
              <a:rPr lang="en-US" sz="1000" dirty="0"/>
              <a:t>Microsoft will standardize the </a:t>
            </a:r>
            <a:r>
              <a:rPr lang="en-US" sz="1000" b="1" dirty="0"/>
              <a:t>linkable token identifiers </a:t>
            </a:r>
            <a:r>
              <a:rPr lang="en-US" sz="1000" dirty="0"/>
              <a:t>and expose them in both Microsoft Entra and workflow audit logs. This allows customers to join the logs to track, and investigate, any malicious activity. Currently </a:t>
            </a:r>
            <a:r>
              <a:rPr lang="en-US" sz="1000" b="1" dirty="0"/>
              <a:t>linkable</a:t>
            </a:r>
            <a:r>
              <a:rPr lang="en-US" sz="1000" dirty="0"/>
              <a:t> identifiers are available in Microsoft Entra sign in logs, Exchange Online audit logs, and MSGraph Activity logs.</a:t>
            </a:r>
          </a:p>
          <a:p>
            <a:pPr algn="just"/>
            <a:r>
              <a:rPr lang="en-US" sz="1000" dirty="0"/>
              <a:t>Microsoft includes certain identifiers in all tokens that can be used to link activities from one root authentication. Linkable identifiers help threat hunters and analysts investigate and remediate identity-related attacks.</a:t>
            </a:r>
          </a:p>
          <a:p>
            <a:pPr algn="just"/>
            <a:r>
              <a:rPr lang="en-US" sz="1000" dirty="0"/>
              <a:t>There are two types of linkable identifiers:</a:t>
            </a:r>
          </a:p>
          <a:p>
            <a:pPr marL="171450" indent="-171450" algn="just">
              <a:buFont typeface="Arial" panose="020B0604020202020204" pitchFamily="34" charset="0"/>
              <a:buChar char="•"/>
            </a:pPr>
            <a:r>
              <a:rPr lang="en-US" sz="1000" dirty="0"/>
              <a:t>One is based on session ID (SID). It helps link all authentication artifacts issued from a single root authentication with the same identifier, which can be used to link or connect tokens in a single chain together. For example, a SID-based linkable identifier can track all the activities done by all the access tokens issued from a long-lived token, like a refresh token (RT) or session cookies.</a:t>
            </a:r>
          </a:p>
          <a:p>
            <a:pPr marL="171450" indent="-171450" algn="just">
              <a:buFont typeface="Arial" panose="020B0604020202020204" pitchFamily="34" charset="0"/>
              <a:buChar char="•"/>
            </a:pPr>
            <a:r>
              <a:rPr lang="en-US" sz="1000" dirty="0"/>
              <a:t>Another tracks activities done by a specific token access, like an access token (AT) or ID token.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978175"/>
          </a:xfrm>
        </p:spPr>
        <p:txBody>
          <a:bodyPr/>
          <a:lstStyle/>
          <a:p>
            <a:pPr algn="just"/>
            <a:r>
              <a:rPr lang="en-US" dirty="0">
                <a:hlinkClick r:id="rId3"/>
              </a:rPr>
              <a:t>Microsoft Entra Permissions Management end of sale and retirement</a:t>
            </a:r>
            <a:endParaRPr lang="ru-RU" dirty="0"/>
          </a:p>
          <a:p>
            <a:pPr algn="just"/>
            <a:r>
              <a:rPr lang="en-US" dirty="0"/>
              <a:t>Effective April 1, 2025, </a:t>
            </a:r>
            <a:r>
              <a:rPr lang="en-US" b="1" dirty="0"/>
              <a:t>Microsoft Entra Permissions Management (MEPM)</a:t>
            </a:r>
            <a:r>
              <a:rPr lang="en-US" dirty="0"/>
              <a:t> will no longer be available for sale to new Enterprise Agreement or direct customers. Additionally, starting May 1, it will not be available for sale to new CSP customers. Effective </a:t>
            </a:r>
            <a:r>
              <a:rPr lang="en-US" b="1" dirty="0"/>
              <a:t>October 1, 2025</a:t>
            </a:r>
            <a:r>
              <a:rPr lang="en-US" dirty="0"/>
              <a:t>, MS will retire Microsoft Entra Permissions Management and discontinue support of this product. </a:t>
            </a:r>
            <a:endParaRPr lang="ru-RU" dirty="0"/>
          </a:p>
          <a:p>
            <a:pPr algn="just"/>
            <a:r>
              <a:rPr lang="en-US" dirty="0"/>
              <a:t>Existing customers will retain access to this product until September 30, 2025, with ongoing support for current functionalities. MS has partnered with Delinea to provide an alternative solution, Privilege Control for Cloud Entitlements (PCCE), that offers similar capabilities to those provided by Microsoft Entra Permissions Management (</a:t>
            </a:r>
            <a:r>
              <a:rPr lang="en-US" dirty="0" err="1"/>
              <a:t>CloudKnox</a:t>
            </a:r>
            <a:r>
              <a:rPr lang="en-US" dirty="0"/>
              <a:t>).</a:t>
            </a:r>
          </a:p>
        </p:txBody>
      </p:sp>
      <p:pic>
        <p:nvPicPr>
          <p:cNvPr id="6146" name="Picture 2" descr="What's Microsoft Entra Permissions Management? - Microsoft Entra  Permissions Management | Microsoft Learn">
            <a:extLst>
              <a:ext uri="{FF2B5EF4-FFF2-40B4-BE49-F238E27FC236}">
                <a16:creationId xmlns:a16="http://schemas.microsoft.com/office/drawing/2014/main" id="{640221CA-42F0-5F8C-15DE-BA26392F5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932" y="2833255"/>
            <a:ext cx="3331248" cy="1873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p:txBody>
          <a:bodyPr/>
          <a:lstStyle/>
          <a:p>
            <a:pPr algn="just"/>
            <a:r>
              <a:rPr lang="en-US" sz="1000" dirty="0">
                <a:hlinkClick r:id="rId2"/>
              </a:rPr>
              <a:t>General Availability- Custom Attributes support for Microsoft Entra Domain Services</a:t>
            </a:r>
            <a:endParaRPr lang="en-US" sz="1000" dirty="0"/>
          </a:p>
          <a:p>
            <a:pPr algn="just"/>
            <a:r>
              <a:rPr lang="en-US" sz="1000" dirty="0"/>
              <a:t>This capability allows customers to use </a:t>
            </a:r>
            <a:r>
              <a:rPr lang="en-US" sz="1000" b="1" dirty="0"/>
              <a:t>Custom Attributes </a:t>
            </a:r>
            <a:r>
              <a:rPr lang="en-US" sz="1000" dirty="0"/>
              <a:t>in their managed domains. Legacy applications often rely on custom attributes created in the past to store information, categorize objects, or enforce fine-grained access control over resources. Modifying legacy applications can be costly and risky, and customers might lack the necessary skills or knowledge to make these changes.</a:t>
            </a:r>
          </a:p>
          <a:p>
            <a:pPr algn="just"/>
            <a:r>
              <a:rPr lang="en-US" sz="1000" b="1" dirty="0"/>
              <a:t>Microsoft Entra Domain Services now supports custom attributes, </a:t>
            </a:r>
            <a:r>
              <a:rPr lang="en-US" sz="1000" dirty="0"/>
              <a:t>enabling customers to migrate their legacy applications to the Azure cloud without modification. </a:t>
            </a:r>
          </a:p>
          <a:p>
            <a:pPr algn="just"/>
            <a:r>
              <a:rPr lang="en-US" sz="1000" dirty="0"/>
              <a:t>Microsoft Entra Domain Services can synchronize the following types of extensions from Microsoft Entra ID, so you can also use apps that depend on custom attributes with Domain Services:</a:t>
            </a:r>
          </a:p>
          <a:p>
            <a:pPr marL="171450" indent="-171450" algn="just">
              <a:buFont typeface="Arial" panose="020B0604020202020204" pitchFamily="34" charset="0"/>
              <a:buChar char="•"/>
            </a:pPr>
            <a:r>
              <a:rPr lang="en-US" sz="1000" b="1" dirty="0" err="1"/>
              <a:t>onPremisesExtensionAttributes</a:t>
            </a:r>
            <a:r>
              <a:rPr lang="en-US" sz="1000" dirty="0"/>
              <a:t> are a set of 15 attributes that can store extended user string attributes.</a:t>
            </a:r>
          </a:p>
          <a:p>
            <a:pPr marL="171450" indent="-171450" algn="just">
              <a:buFont typeface="Arial" panose="020B0604020202020204" pitchFamily="34" charset="0"/>
              <a:buChar char="•"/>
            </a:pPr>
            <a:r>
              <a:rPr lang="en-US" sz="1000" b="1" dirty="0"/>
              <a:t>Directory</a:t>
            </a:r>
            <a:r>
              <a:rPr lang="en-US" sz="1000" dirty="0"/>
              <a:t> </a:t>
            </a:r>
            <a:r>
              <a:rPr lang="en-US" sz="1000" b="1" dirty="0"/>
              <a:t>extensions</a:t>
            </a:r>
            <a:r>
              <a:rPr lang="en-US" sz="1000" dirty="0"/>
              <a:t> allow the schema extension of specific directory objects, such as users and groups, with strongly typed attributes through registration with an application in the tenant.</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p:txBody>
          <a:bodyPr/>
          <a:lstStyle/>
          <a:p>
            <a:pPr algn="just"/>
            <a:r>
              <a:rPr lang="en-US" dirty="0">
                <a:hlinkClick r:id="rId3"/>
              </a:rPr>
              <a:t>General Availability- Conditional Access reauthentication policy</a:t>
            </a:r>
            <a:endParaRPr lang="en-US" dirty="0"/>
          </a:p>
          <a:p>
            <a:pPr algn="just"/>
            <a:r>
              <a:rPr lang="en-US" dirty="0"/>
              <a:t>Require reauthentication </a:t>
            </a:r>
            <a:r>
              <a:rPr lang="en-US" b="1" dirty="0"/>
              <a:t>every time </a:t>
            </a:r>
            <a:r>
              <a:rPr lang="en-US" dirty="0"/>
              <a:t>can be used for scenarios where you want to require a </a:t>
            </a:r>
            <a:r>
              <a:rPr lang="en-US" b="1" dirty="0"/>
              <a:t>fresh authentication</a:t>
            </a:r>
            <a:r>
              <a:rPr lang="en-US" dirty="0"/>
              <a:t>, every time a user performs specific actions like accessing </a:t>
            </a:r>
            <a:r>
              <a:rPr lang="en-US" b="1" dirty="0"/>
              <a:t>sensitive applications, securing resources behind VPN</a:t>
            </a:r>
            <a:r>
              <a:rPr lang="en-US" dirty="0"/>
              <a:t>, or Securing privileged role elevation in PIM.</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3E3FAB3-0EAA-3876-F96C-F85CCCDCCDD7}"/>
              </a:ext>
            </a:extLst>
          </p:cNvPr>
          <p:cNvSpPr>
            <a:spLocks noGrp="1"/>
          </p:cNvSpPr>
          <p:nvPr>
            <p:ph type="body" sz="quarter" idx="10"/>
          </p:nvPr>
        </p:nvSpPr>
        <p:spPr>
          <a:xfrm>
            <a:off x="4433776" y="855080"/>
            <a:ext cx="4365038" cy="1915829"/>
          </a:xfrm>
        </p:spPr>
        <p:txBody>
          <a:bodyPr/>
          <a:lstStyle/>
          <a:p>
            <a:pPr algn="just"/>
            <a:r>
              <a:rPr lang="en-US" sz="1000" dirty="0">
                <a:hlinkClick r:id="rId2"/>
              </a:rPr>
              <a:t>Public Preview - Limit creation or promotion of multitenant apps</a:t>
            </a:r>
            <a:endParaRPr lang="en-US" sz="1000" dirty="0"/>
          </a:p>
          <a:p>
            <a:pPr algn="just"/>
            <a:r>
              <a:rPr lang="en-US" sz="1000" dirty="0"/>
              <a:t>A new feature has been added to the </a:t>
            </a:r>
            <a:r>
              <a:rPr lang="en-US" sz="1000" b="1" dirty="0"/>
              <a:t>App Management Policy Framework </a:t>
            </a:r>
            <a:r>
              <a:rPr lang="en-US" sz="1000" dirty="0"/>
              <a:t>that allows restriction on creation or promotion of </a:t>
            </a:r>
            <a:r>
              <a:rPr lang="en-US" sz="1000" b="1" dirty="0"/>
              <a:t>multitenant applications</a:t>
            </a:r>
            <a:r>
              <a:rPr lang="en-US" sz="1000" dirty="0"/>
              <a:t>, providing administrators with greater control over their app environments.</a:t>
            </a:r>
          </a:p>
          <a:p>
            <a:pPr algn="just"/>
            <a:r>
              <a:rPr lang="en-US" sz="1000" dirty="0"/>
              <a:t>Administrators can now configure tenant </a:t>
            </a:r>
            <a:r>
              <a:rPr lang="en-US" sz="1000" b="1" dirty="0"/>
              <a:t>default or custom app policy </a:t>
            </a:r>
            <a:r>
              <a:rPr lang="en-US" sz="1000" dirty="0"/>
              <a:t>using the new 'audiences' restriction to block new app creation if the </a:t>
            </a:r>
            <a:r>
              <a:rPr lang="en-US" sz="1000" dirty="0" err="1"/>
              <a:t>signInAudience</a:t>
            </a:r>
            <a:r>
              <a:rPr lang="en-US" sz="1000" dirty="0"/>
              <a:t> value provided in the app isn't permitted by the policy. In addition, existing apps can be restricted from changing their </a:t>
            </a:r>
            <a:r>
              <a:rPr lang="en-US" sz="1000" dirty="0" err="1"/>
              <a:t>signInAudience</a:t>
            </a:r>
            <a:r>
              <a:rPr lang="en-US" sz="1000" dirty="0"/>
              <a:t> if the target value isn't permitted by the policy.</a:t>
            </a:r>
          </a:p>
        </p:txBody>
      </p:sp>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a:xfrm>
            <a:off x="342900" y="855080"/>
            <a:ext cx="3955312" cy="1174611"/>
          </a:xfrm>
        </p:spPr>
        <p:txBody>
          <a:bodyPr/>
          <a:lstStyle/>
          <a:p>
            <a:pPr algn="just"/>
            <a:r>
              <a:rPr lang="en-US" dirty="0">
                <a:hlinkClick r:id="rId2"/>
              </a:rPr>
              <a:t>Public Preview - Conditional Access Per-Policy Reporting</a:t>
            </a:r>
            <a:endParaRPr lang="en-US" dirty="0"/>
          </a:p>
          <a:p>
            <a:pPr algn="just"/>
            <a:r>
              <a:rPr lang="en-US" dirty="0"/>
              <a:t>The policy impact view of </a:t>
            </a:r>
            <a:r>
              <a:rPr lang="en-US" b="1" dirty="0"/>
              <a:t>Conditional Access </a:t>
            </a:r>
            <a:r>
              <a:rPr lang="en-US" dirty="0"/>
              <a:t>lets admins with at least the </a:t>
            </a:r>
            <a:r>
              <a:rPr lang="en-US" b="1" dirty="0"/>
              <a:t>Security Reader role </a:t>
            </a:r>
            <a:r>
              <a:rPr lang="en-US" dirty="0"/>
              <a:t>see a snapshot of information about the potential or existing impacts of policies on interactive sign-ins in your organization. This functionality lets you explore impact over a period of the past 24 hours, 7 days, or 1 month</a:t>
            </a:r>
          </a:p>
        </p:txBody>
      </p:sp>
      <p:pic>
        <p:nvPicPr>
          <p:cNvPr id="7170" name="Picture 2" descr="Screenshot of Conditional Access policy impact example.">
            <a:extLst>
              <a:ext uri="{FF2B5EF4-FFF2-40B4-BE49-F238E27FC236}">
                <a16:creationId xmlns:a16="http://schemas.microsoft.com/office/drawing/2014/main" id="{D36D1761-8561-1545-EB19-E6D42CD692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226" y="1956517"/>
            <a:ext cx="3680660" cy="2944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9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1352</TotalTime>
  <Words>5508</Words>
  <Application>Microsoft Office PowerPoint</Application>
  <PresentationFormat>On-screen Show (16:9)</PresentationFormat>
  <Paragraphs>251</Paragraphs>
  <Slides>45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Human Sans</vt:lpstr>
      <vt:lpstr>Human Sans Regular</vt:lpstr>
      <vt:lpstr>Continuum Theme</vt:lpstr>
      <vt:lpstr>Azure Times #158</vt:lpstr>
      <vt:lpstr>PowerPoint Presentation</vt:lpstr>
      <vt:lpstr>Networking Updates</vt:lpstr>
      <vt:lpstr>Networking Updates</vt:lpstr>
      <vt:lpstr>Networking Updates</vt:lpstr>
      <vt:lpstr>PowerPoint Presentation</vt:lpstr>
      <vt:lpstr>Security &amp; Identity Updates</vt:lpstr>
      <vt:lpstr>Security &amp; Identity Updates</vt:lpstr>
      <vt:lpstr>Security &amp; Identity Updates</vt:lpstr>
      <vt:lpstr>Security &amp; Identity Updates</vt:lpstr>
      <vt:lpstr>Security &amp; Identity Updates</vt:lpstr>
      <vt:lpstr>Security &amp; Identity Updates</vt:lpstr>
      <vt:lpstr>PowerPoint Presentation</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Compute Updates</vt:lpstr>
      <vt:lpstr>Compute Updates</vt:lpstr>
      <vt:lpstr>Compute Updates</vt:lpstr>
      <vt:lpstr>Compute Updates</vt:lpstr>
      <vt:lpstr>Compute Updates</vt:lpstr>
      <vt:lpstr>Compute Updates</vt:lpstr>
      <vt:lpstr>Compute Updates</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PowerPoint Presentation</vt:lpstr>
      <vt:lpstr>ML &amp; AI &amp; IOT Updates</vt:lpstr>
      <vt:lpstr>ML &amp; AI &amp; IOT Updates</vt:lpstr>
      <vt:lpstr>PowerPoint Presentation</vt:lpstr>
      <vt:lpstr>DevOps &amp; IaC &amp; Automation</vt:lpstr>
      <vt:lpstr>DevOps &amp; IaC &amp; Automation</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46</cp:revision>
  <dcterms:created xsi:type="dcterms:W3CDTF">2018-01-26T19:23:30Z</dcterms:created>
  <dcterms:modified xsi:type="dcterms:W3CDTF">2025-04-05T08:31:27Z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