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5"/>
  </p:notesMasterIdLst>
  <p:handoutMasterIdLst>
    <p:handoutMasterId r:id="rId26"/>
  </p:handoutMasterIdLst>
  <p:sldIdLst>
    <p:sldId id="2142532340" r:id="rId5"/>
    <p:sldId id="2146847048" r:id="rId6"/>
    <p:sldId id="2146847049" r:id="rId7"/>
    <p:sldId id="2146847132" r:id="rId8"/>
    <p:sldId id="2146847050" r:id="rId9"/>
    <p:sldId id="2146847096" r:id="rId10"/>
    <p:sldId id="2146847052" r:id="rId11"/>
    <p:sldId id="2146847100" r:id="rId12"/>
    <p:sldId id="2146847054" r:id="rId13"/>
    <p:sldId id="2146847103" r:id="rId14"/>
    <p:sldId id="2146847141" r:id="rId15"/>
    <p:sldId id="2146847142" r:id="rId16"/>
    <p:sldId id="2146847058" r:id="rId17"/>
    <p:sldId id="2146847111" r:id="rId18"/>
    <p:sldId id="2146847146" r:id="rId19"/>
    <p:sldId id="2146847119" r:id="rId20"/>
    <p:sldId id="2146847120" r:id="rId21"/>
    <p:sldId id="2146847085" r:id="rId22"/>
    <p:sldId id="2146847084" r:id="rId23"/>
    <p:sldId id="2146847064" r:id="rId24"/>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096"/>
          </p14:sldIdLst>
        </p14:section>
        <p14:section name="Storage &amp; Data" id="{1F159046-CE0A-45BC-9D5B-6E6C95980F78}">
          <p14:sldIdLst>
            <p14:sldId id="2146847052"/>
            <p14:sldId id="2146847100"/>
          </p14:sldIdLst>
        </p14:section>
        <p14:section name="Databases" id="{AEAFAE72-AD56-48F3-926B-38BAE269038F}">
          <p14:sldIdLst>
            <p14:sldId id="2146847054"/>
            <p14:sldId id="2146847103"/>
            <p14:sldId id="2146847141"/>
            <p14:sldId id="2146847142"/>
          </p14:sldIdLst>
        </p14:section>
        <p14:section name="Integration" id="{ACBD46A3-6F1C-451B-A154-0A056E0DEFF6}">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859360-045C-4907-84F5-662F06A9A854}" v="60" dt="2025-03-09T09:45:27.2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94" autoAdjust="0"/>
    <p:restoredTop sz="94694"/>
  </p:normalViewPr>
  <p:slideViewPr>
    <p:cSldViewPr snapToGrid="0">
      <p:cViewPr varScale="1">
        <p:scale>
          <a:sx n="138" d="100"/>
          <a:sy n="138" d="100"/>
        </p:scale>
        <p:origin x="2712"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48859360-045C-4907-84F5-662F06A9A854}"/>
    <pc:docChg chg="undo custSel addSld delSld modSld modSection">
      <pc:chgData name="Maksim Rotar" userId="8b2649f8-c41a-4916-8e38-ef318e6f2079" providerId="ADAL" clId="{48859360-045C-4907-84F5-662F06A9A854}" dt="2025-03-09T09:45:27.277" v="1257" actId="113"/>
      <pc:docMkLst>
        <pc:docMk/>
      </pc:docMkLst>
      <pc:sldChg chg="add del">
        <pc:chgData name="Maksim Rotar" userId="8b2649f8-c41a-4916-8e38-ef318e6f2079" providerId="ADAL" clId="{48859360-045C-4907-84F5-662F06A9A854}" dt="2025-03-08T12:33:45.846" v="1209" actId="47"/>
        <pc:sldMkLst>
          <pc:docMk/>
          <pc:sldMk cId="3658580122" sldId="10657"/>
        </pc:sldMkLst>
      </pc:sldChg>
      <pc:sldChg chg="modSp mod">
        <pc:chgData name="Maksim Rotar" userId="8b2649f8-c41a-4916-8e38-ef318e6f2079" providerId="ADAL" clId="{48859360-045C-4907-84F5-662F06A9A854}" dt="2025-03-07T16:18:38.670" v="18" actId="20577"/>
        <pc:sldMkLst>
          <pc:docMk/>
          <pc:sldMk cId="44755204" sldId="2142532340"/>
        </pc:sldMkLst>
        <pc:spChg chg="mod">
          <ac:chgData name="Maksim Rotar" userId="8b2649f8-c41a-4916-8e38-ef318e6f2079" providerId="ADAL" clId="{48859360-045C-4907-84F5-662F06A9A854}" dt="2025-03-07T16:18:21.588" v="2" actId="20577"/>
          <ac:spMkLst>
            <pc:docMk/>
            <pc:sldMk cId="44755204" sldId="2142532340"/>
            <ac:spMk id="2" creationId="{00000000-0000-0000-0000-000000000000}"/>
          </ac:spMkLst>
        </pc:spChg>
        <pc:spChg chg="mod">
          <ac:chgData name="Maksim Rotar" userId="8b2649f8-c41a-4916-8e38-ef318e6f2079" providerId="ADAL" clId="{48859360-045C-4907-84F5-662F06A9A854}" dt="2025-03-07T16:18:38.670" v="18" actId="20577"/>
          <ac:spMkLst>
            <pc:docMk/>
            <pc:sldMk cId="44755204" sldId="2142532340"/>
            <ac:spMk id="4" creationId="{00000000-0000-0000-0000-000000000000}"/>
          </ac:spMkLst>
        </pc:spChg>
      </pc:sldChg>
      <pc:sldChg chg="add del">
        <pc:chgData name="Maksim Rotar" userId="8b2649f8-c41a-4916-8e38-ef318e6f2079" providerId="ADAL" clId="{48859360-045C-4907-84F5-662F06A9A854}" dt="2025-03-08T12:33:45.846" v="1209" actId="47"/>
        <pc:sldMkLst>
          <pc:docMk/>
          <pc:sldMk cId="4021054514" sldId="2146847045"/>
        </pc:sldMkLst>
      </pc:sldChg>
      <pc:sldChg chg="del">
        <pc:chgData name="Maksim Rotar" userId="8b2649f8-c41a-4916-8e38-ef318e6f2079" providerId="ADAL" clId="{48859360-045C-4907-84F5-662F06A9A854}" dt="2025-03-08T12:33:45.846" v="1209" actId="47"/>
        <pc:sldMkLst>
          <pc:docMk/>
          <pc:sldMk cId="3117920021" sldId="2146847046"/>
        </pc:sldMkLst>
      </pc:sldChg>
      <pc:sldChg chg="modSp mod modAnim">
        <pc:chgData name="Maksim Rotar" userId="8b2649f8-c41a-4916-8e38-ef318e6f2079" providerId="ADAL" clId="{48859360-045C-4907-84F5-662F06A9A854}" dt="2025-03-08T12:38:09.203" v="1253" actId="113"/>
        <pc:sldMkLst>
          <pc:docMk/>
          <pc:sldMk cId="520864076" sldId="2146847049"/>
        </pc:sldMkLst>
        <pc:spChg chg="mod">
          <ac:chgData name="Maksim Rotar" userId="8b2649f8-c41a-4916-8e38-ef318e6f2079" providerId="ADAL" clId="{48859360-045C-4907-84F5-662F06A9A854}" dt="2025-03-08T12:38:09.203" v="1253" actId="113"/>
          <ac:spMkLst>
            <pc:docMk/>
            <pc:sldMk cId="520864076" sldId="2146847049"/>
            <ac:spMk id="12" creationId="{F5D0A865-EAC9-D4DF-765C-2BBCA9EC1F5C}"/>
          </ac:spMkLst>
        </pc:spChg>
        <pc:spChg chg="mod">
          <ac:chgData name="Maksim Rotar" userId="8b2649f8-c41a-4916-8e38-ef318e6f2079" providerId="ADAL" clId="{48859360-045C-4907-84F5-662F06A9A854}" dt="2025-03-07T16:28:42.751" v="253" actId="20577"/>
          <ac:spMkLst>
            <pc:docMk/>
            <pc:sldMk cId="520864076" sldId="2146847049"/>
            <ac:spMk id="14" creationId="{1DF1A36F-4250-259D-24AE-F82FE69A7F7E}"/>
          </ac:spMkLst>
        </pc:spChg>
      </pc:sldChg>
      <pc:sldChg chg="del">
        <pc:chgData name="Maksim Rotar" userId="8b2649f8-c41a-4916-8e38-ef318e6f2079" providerId="ADAL" clId="{48859360-045C-4907-84F5-662F06A9A854}" dt="2025-03-08T12:34:02.585" v="1214" actId="47"/>
        <pc:sldMkLst>
          <pc:docMk/>
          <pc:sldMk cId="596233084" sldId="2146847056"/>
        </pc:sldMkLst>
      </pc:sldChg>
      <pc:sldChg chg="del">
        <pc:chgData name="Maksim Rotar" userId="8b2649f8-c41a-4916-8e38-ef318e6f2079" providerId="ADAL" clId="{48859360-045C-4907-84F5-662F06A9A854}" dt="2025-03-08T12:34:11.416" v="1217" actId="47"/>
        <pc:sldMkLst>
          <pc:docMk/>
          <pc:sldMk cId="1588418152" sldId="2146847062"/>
        </pc:sldMkLst>
      </pc:sldChg>
      <pc:sldChg chg="del">
        <pc:chgData name="Maksim Rotar" userId="8b2649f8-c41a-4916-8e38-ef318e6f2079" providerId="ADAL" clId="{48859360-045C-4907-84F5-662F06A9A854}" dt="2025-03-08T12:33:45.846" v="1209" actId="47"/>
        <pc:sldMkLst>
          <pc:docMk/>
          <pc:sldMk cId="493310561" sldId="2146847089"/>
        </pc:sldMkLst>
      </pc:sldChg>
      <pc:sldChg chg="modSp mod modAnim">
        <pc:chgData name="Maksim Rotar" userId="8b2649f8-c41a-4916-8e38-ef318e6f2079" providerId="ADAL" clId="{48859360-045C-4907-84F5-662F06A9A854}" dt="2025-03-08T12:34:43.994" v="1222"/>
        <pc:sldMkLst>
          <pc:docMk/>
          <pc:sldMk cId="674135131" sldId="2146847096"/>
        </pc:sldMkLst>
        <pc:spChg chg="mod">
          <ac:chgData name="Maksim Rotar" userId="8b2649f8-c41a-4916-8e38-ef318e6f2079" providerId="ADAL" clId="{48859360-045C-4907-84F5-662F06A9A854}" dt="2025-03-07T16:53:52.267" v="770" actId="12"/>
          <ac:spMkLst>
            <pc:docMk/>
            <pc:sldMk cId="674135131" sldId="2146847096"/>
            <ac:spMk id="12" creationId="{F5D0A865-EAC9-D4DF-765C-2BBCA9EC1F5C}"/>
          </ac:spMkLst>
        </pc:spChg>
        <pc:spChg chg="mod">
          <ac:chgData name="Maksim Rotar" userId="8b2649f8-c41a-4916-8e38-ef318e6f2079" providerId="ADAL" clId="{48859360-045C-4907-84F5-662F06A9A854}" dt="2025-03-07T16:50:28.949" v="668" actId="14100"/>
          <ac:spMkLst>
            <pc:docMk/>
            <pc:sldMk cId="674135131" sldId="2146847096"/>
            <ac:spMk id="14" creationId="{1DF1A36F-4250-259D-24AE-F82FE69A7F7E}"/>
          </ac:spMkLst>
        </pc:spChg>
      </pc:sldChg>
      <pc:sldChg chg="modSp mod modAnim">
        <pc:chgData name="Maksim Rotar" userId="8b2649f8-c41a-4916-8e38-ef318e6f2079" providerId="ADAL" clId="{48859360-045C-4907-84F5-662F06A9A854}" dt="2025-03-08T12:35:05.314" v="1226" actId="113"/>
        <pc:sldMkLst>
          <pc:docMk/>
          <pc:sldMk cId="3259403169" sldId="2146847100"/>
        </pc:sldMkLst>
        <pc:spChg chg="mod">
          <ac:chgData name="Maksim Rotar" userId="8b2649f8-c41a-4916-8e38-ef318e6f2079" providerId="ADAL" clId="{48859360-045C-4907-84F5-662F06A9A854}" dt="2025-03-08T12:35:05.314" v="1226" actId="113"/>
          <ac:spMkLst>
            <pc:docMk/>
            <pc:sldMk cId="3259403169" sldId="2146847100"/>
            <ac:spMk id="12" creationId="{F5D0A865-EAC9-D4DF-765C-2BBCA9EC1F5C}"/>
          </ac:spMkLst>
        </pc:spChg>
        <pc:spChg chg="mod">
          <ac:chgData name="Maksim Rotar" userId="8b2649f8-c41a-4916-8e38-ef318e6f2079" providerId="ADAL" clId="{48859360-045C-4907-84F5-662F06A9A854}" dt="2025-03-07T16:25:15.640" v="172" actId="113"/>
          <ac:spMkLst>
            <pc:docMk/>
            <pc:sldMk cId="3259403169" sldId="2146847100"/>
            <ac:spMk id="14" creationId="{1DF1A36F-4250-259D-24AE-F82FE69A7F7E}"/>
          </ac:spMkLst>
        </pc:spChg>
      </pc:sldChg>
      <pc:sldChg chg="addSp modSp mod modAnim">
        <pc:chgData name="Maksim Rotar" userId="8b2649f8-c41a-4916-8e38-ef318e6f2079" providerId="ADAL" clId="{48859360-045C-4907-84F5-662F06A9A854}" dt="2025-03-08T12:35:14.699" v="1229"/>
        <pc:sldMkLst>
          <pc:docMk/>
          <pc:sldMk cId="1776979009" sldId="2146847103"/>
        </pc:sldMkLst>
        <pc:spChg chg="mod">
          <ac:chgData name="Maksim Rotar" userId="8b2649f8-c41a-4916-8e38-ef318e6f2079" providerId="ADAL" clId="{48859360-045C-4907-84F5-662F06A9A854}" dt="2025-03-07T16:37:55.073" v="552" actId="14100"/>
          <ac:spMkLst>
            <pc:docMk/>
            <pc:sldMk cId="1776979009" sldId="2146847103"/>
            <ac:spMk id="12" creationId="{F5D0A865-EAC9-D4DF-765C-2BBCA9EC1F5C}"/>
          </ac:spMkLst>
        </pc:spChg>
        <pc:spChg chg="mod">
          <ac:chgData name="Maksim Rotar" userId="8b2649f8-c41a-4916-8e38-ef318e6f2079" providerId="ADAL" clId="{48859360-045C-4907-84F5-662F06A9A854}" dt="2025-03-07T16:47:53.611" v="554" actId="113"/>
          <ac:spMkLst>
            <pc:docMk/>
            <pc:sldMk cId="1776979009" sldId="2146847103"/>
            <ac:spMk id="14" creationId="{1DF1A36F-4250-259D-24AE-F82FE69A7F7E}"/>
          </ac:spMkLst>
        </pc:spChg>
        <pc:picChg chg="add mod">
          <ac:chgData name="Maksim Rotar" userId="8b2649f8-c41a-4916-8e38-ef318e6f2079" providerId="ADAL" clId="{48859360-045C-4907-84F5-662F06A9A854}" dt="2025-03-07T16:35:18.439" v="432" actId="1076"/>
          <ac:picMkLst>
            <pc:docMk/>
            <pc:sldMk cId="1776979009" sldId="2146847103"/>
            <ac:picMk id="1026" creationId="{52F62194-005D-C1F6-1EE0-E110D28F2765}"/>
          </ac:picMkLst>
        </pc:picChg>
      </pc:sldChg>
      <pc:sldChg chg="del">
        <pc:chgData name="Maksim Rotar" userId="8b2649f8-c41a-4916-8e38-ef318e6f2079" providerId="ADAL" clId="{48859360-045C-4907-84F5-662F06A9A854}" dt="2025-03-08T12:34:02.585" v="1214" actId="47"/>
        <pc:sldMkLst>
          <pc:docMk/>
          <pc:sldMk cId="4065945540" sldId="2146847107"/>
        </pc:sldMkLst>
      </pc:sldChg>
      <pc:sldChg chg="modSp mod modAnim">
        <pc:chgData name="Maksim Rotar" userId="8b2649f8-c41a-4916-8e38-ef318e6f2079" providerId="ADAL" clId="{48859360-045C-4907-84F5-662F06A9A854}" dt="2025-03-08T12:37:01.462" v="1247"/>
        <pc:sldMkLst>
          <pc:docMk/>
          <pc:sldMk cId="3732754406" sldId="2146847111"/>
        </pc:sldMkLst>
        <pc:spChg chg="mod">
          <ac:chgData name="Maksim Rotar" userId="8b2649f8-c41a-4916-8e38-ef318e6f2079" providerId="ADAL" clId="{48859360-045C-4907-84F5-662F06A9A854}" dt="2025-03-08T11:49:41.857" v="1166" actId="113"/>
          <ac:spMkLst>
            <pc:docMk/>
            <pc:sldMk cId="3732754406" sldId="2146847111"/>
            <ac:spMk id="12" creationId="{F5D0A865-EAC9-D4DF-765C-2BBCA9EC1F5C}"/>
          </ac:spMkLst>
        </pc:spChg>
        <pc:spChg chg="mod">
          <ac:chgData name="Maksim Rotar" userId="8b2649f8-c41a-4916-8e38-ef318e6f2079" providerId="ADAL" clId="{48859360-045C-4907-84F5-662F06A9A854}" dt="2025-03-07T16:32:02.738" v="346" actId="113"/>
          <ac:spMkLst>
            <pc:docMk/>
            <pc:sldMk cId="3732754406" sldId="2146847111"/>
            <ac:spMk id="14" creationId="{1DF1A36F-4250-259D-24AE-F82FE69A7F7E}"/>
          </ac:spMkLst>
        </pc:spChg>
      </pc:sldChg>
      <pc:sldChg chg="del">
        <pc:chgData name="Maksim Rotar" userId="8b2649f8-c41a-4916-8e38-ef318e6f2079" providerId="ADAL" clId="{48859360-045C-4907-84F5-662F06A9A854}" dt="2025-03-08T12:34:11.416" v="1217" actId="47"/>
        <pc:sldMkLst>
          <pc:docMk/>
          <pc:sldMk cId="954020260" sldId="2146847115"/>
        </pc:sldMkLst>
      </pc:sldChg>
      <pc:sldChg chg="addSp modSp mod modAnim">
        <pc:chgData name="Maksim Rotar" userId="8b2649f8-c41a-4916-8e38-ef318e6f2079" providerId="ADAL" clId="{48859360-045C-4907-84F5-662F06A9A854}" dt="2025-03-08T12:37:18.945" v="1252"/>
        <pc:sldMkLst>
          <pc:docMk/>
          <pc:sldMk cId="1921881094" sldId="2146847120"/>
        </pc:sldMkLst>
        <pc:spChg chg="mod">
          <ac:chgData name="Maksim Rotar" userId="8b2649f8-c41a-4916-8e38-ef318e6f2079" providerId="ADAL" clId="{48859360-045C-4907-84F5-662F06A9A854}" dt="2025-03-07T19:21:29.881" v="939" actId="2711"/>
          <ac:spMkLst>
            <pc:docMk/>
            <pc:sldMk cId="1921881094" sldId="2146847120"/>
            <ac:spMk id="12" creationId="{F5D0A865-EAC9-D4DF-765C-2BBCA9EC1F5C}"/>
          </ac:spMkLst>
        </pc:spChg>
        <pc:spChg chg="mod">
          <ac:chgData name="Maksim Rotar" userId="8b2649f8-c41a-4916-8e38-ef318e6f2079" providerId="ADAL" clId="{48859360-045C-4907-84F5-662F06A9A854}" dt="2025-03-07T16:58:41.311" v="792" actId="14100"/>
          <ac:spMkLst>
            <pc:docMk/>
            <pc:sldMk cId="1921881094" sldId="2146847120"/>
            <ac:spMk id="14" creationId="{1DF1A36F-4250-259D-24AE-F82FE69A7F7E}"/>
          </ac:spMkLst>
        </pc:spChg>
        <pc:picChg chg="add mod">
          <ac:chgData name="Maksim Rotar" userId="8b2649f8-c41a-4916-8e38-ef318e6f2079" providerId="ADAL" clId="{48859360-045C-4907-84F5-662F06A9A854}" dt="2025-03-07T16:58:57.967" v="799" actId="1076"/>
          <ac:picMkLst>
            <pc:docMk/>
            <pc:sldMk cId="1921881094" sldId="2146847120"/>
            <ac:picMk id="3" creationId="{D96973E0-B838-BF2A-F91F-0974B421E195}"/>
          </ac:picMkLst>
        </pc:picChg>
      </pc:sldChg>
      <pc:sldChg chg="add del">
        <pc:chgData name="Maksim Rotar" userId="8b2649f8-c41a-4916-8e38-ef318e6f2079" providerId="ADAL" clId="{48859360-045C-4907-84F5-662F06A9A854}" dt="2025-03-08T12:33:45.846" v="1209" actId="47"/>
        <pc:sldMkLst>
          <pc:docMk/>
          <pc:sldMk cId="4268154940" sldId="2146847124"/>
        </pc:sldMkLst>
      </pc:sldChg>
      <pc:sldChg chg="add del">
        <pc:chgData name="Maksim Rotar" userId="8b2649f8-c41a-4916-8e38-ef318e6f2079" providerId="ADAL" clId="{48859360-045C-4907-84F5-662F06A9A854}" dt="2025-03-08T12:33:45.846" v="1209" actId="47"/>
        <pc:sldMkLst>
          <pc:docMk/>
          <pc:sldMk cId="1221167503" sldId="2146847125"/>
        </pc:sldMkLst>
      </pc:sldChg>
      <pc:sldChg chg="add del">
        <pc:chgData name="Maksim Rotar" userId="8b2649f8-c41a-4916-8e38-ef318e6f2079" providerId="ADAL" clId="{48859360-045C-4907-84F5-662F06A9A854}" dt="2025-03-08T12:33:45.846" v="1209" actId="47"/>
        <pc:sldMkLst>
          <pc:docMk/>
          <pc:sldMk cId="91133868" sldId="2146847126"/>
        </pc:sldMkLst>
      </pc:sldChg>
      <pc:sldChg chg="add del">
        <pc:chgData name="Maksim Rotar" userId="8b2649f8-c41a-4916-8e38-ef318e6f2079" providerId="ADAL" clId="{48859360-045C-4907-84F5-662F06A9A854}" dt="2025-03-08T12:33:45.846" v="1209" actId="47"/>
        <pc:sldMkLst>
          <pc:docMk/>
          <pc:sldMk cId="2890623450" sldId="2146847127"/>
        </pc:sldMkLst>
      </pc:sldChg>
      <pc:sldChg chg="del">
        <pc:chgData name="Maksim Rotar" userId="8b2649f8-c41a-4916-8e38-ef318e6f2079" providerId="ADAL" clId="{48859360-045C-4907-84F5-662F06A9A854}" dt="2025-03-08T12:33:45.846" v="1209" actId="47"/>
        <pc:sldMkLst>
          <pc:docMk/>
          <pc:sldMk cId="3107719677" sldId="2146847128"/>
        </pc:sldMkLst>
      </pc:sldChg>
      <pc:sldChg chg="del">
        <pc:chgData name="Maksim Rotar" userId="8b2649f8-c41a-4916-8e38-ef318e6f2079" providerId="ADAL" clId="{48859360-045C-4907-84F5-662F06A9A854}" dt="2025-03-08T12:33:45.846" v="1209" actId="47"/>
        <pc:sldMkLst>
          <pc:docMk/>
          <pc:sldMk cId="1996926435" sldId="2146847129"/>
        </pc:sldMkLst>
      </pc:sldChg>
      <pc:sldChg chg="del">
        <pc:chgData name="Maksim Rotar" userId="8b2649f8-c41a-4916-8e38-ef318e6f2079" providerId="ADAL" clId="{48859360-045C-4907-84F5-662F06A9A854}" dt="2025-03-08T12:33:45.846" v="1209" actId="47"/>
        <pc:sldMkLst>
          <pc:docMk/>
          <pc:sldMk cId="2813364561" sldId="2146847130"/>
        </pc:sldMkLst>
      </pc:sldChg>
      <pc:sldChg chg="del">
        <pc:chgData name="Maksim Rotar" userId="8b2649f8-c41a-4916-8e38-ef318e6f2079" providerId="ADAL" clId="{48859360-045C-4907-84F5-662F06A9A854}" dt="2025-03-08T12:33:48.702" v="1210" actId="47"/>
        <pc:sldMkLst>
          <pc:docMk/>
          <pc:sldMk cId="3089708284" sldId="2146847131"/>
        </pc:sldMkLst>
      </pc:sldChg>
      <pc:sldChg chg="modSp mod modAnim">
        <pc:chgData name="Maksim Rotar" userId="8b2649f8-c41a-4916-8e38-ef318e6f2079" providerId="ADAL" clId="{48859360-045C-4907-84F5-662F06A9A854}" dt="2025-03-09T09:45:27.277" v="1257" actId="113"/>
        <pc:sldMkLst>
          <pc:docMk/>
          <pc:sldMk cId="2370736212" sldId="2146847132"/>
        </pc:sldMkLst>
        <pc:spChg chg="mod">
          <ac:chgData name="Maksim Rotar" userId="8b2649f8-c41a-4916-8e38-ef318e6f2079" providerId="ADAL" clId="{48859360-045C-4907-84F5-662F06A9A854}" dt="2025-03-09T09:45:27.277" v="1257" actId="113"/>
          <ac:spMkLst>
            <pc:docMk/>
            <pc:sldMk cId="2370736212" sldId="2146847132"/>
            <ac:spMk id="14" creationId="{4B5FF973-31C8-BEFD-DC1E-6209231AED94}"/>
          </ac:spMkLst>
        </pc:spChg>
      </pc:sldChg>
      <pc:sldChg chg="del">
        <pc:chgData name="Maksim Rotar" userId="8b2649f8-c41a-4916-8e38-ef318e6f2079" providerId="ADAL" clId="{48859360-045C-4907-84F5-662F06A9A854}" dt="2025-03-08T12:33:48.702" v="1210" actId="47"/>
        <pc:sldMkLst>
          <pc:docMk/>
          <pc:sldMk cId="3594889651" sldId="2146847133"/>
        </pc:sldMkLst>
      </pc:sldChg>
      <pc:sldChg chg="del">
        <pc:chgData name="Maksim Rotar" userId="8b2649f8-c41a-4916-8e38-ef318e6f2079" providerId="ADAL" clId="{48859360-045C-4907-84F5-662F06A9A854}" dt="2025-03-08T12:33:51.346" v="1211" actId="47"/>
        <pc:sldMkLst>
          <pc:docMk/>
          <pc:sldMk cId="2553819656" sldId="2146847134"/>
        </pc:sldMkLst>
      </pc:sldChg>
      <pc:sldChg chg="del">
        <pc:chgData name="Maksim Rotar" userId="8b2649f8-c41a-4916-8e38-ef318e6f2079" providerId="ADAL" clId="{48859360-045C-4907-84F5-662F06A9A854}" dt="2025-03-08T12:33:51.346" v="1211" actId="47"/>
        <pc:sldMkLst>
          <pc:docMk/>
          <pc:sldMk cId="187353469" sldId="2146847135"/>
        </pc:sldMkLst>
      </pc:sldChg>
      <pc:sldChg chg="del">
        <pc:chgData name="Maksim Rotar" userId="8b2649f8-c41a-4916-8e38-ef318e6f2079" providerId="ADAL" clId="{48859360-045C-4907-84F5-662F06A9A854}" dt="2025-03-08T12:33:51.346" v="1211" actId="47"/>
        <pc:sldMkLst>
          <pc:docMk/>
          <pc:sldMk cId="163932777" sldId="2146847136"/>
        </pc:sldMkLst>
      </pc:sldChg>
      <pc:sldChg chg="del">
        <pc:chgData name="Maksim Rotar" userId="8b2649f8-c41a-4916-8e38-ef318e6f2079" providerId="ADAL" clId="{48859360-045C-4907-84F5-662F06A9A854}" dt="2025-03-08T12:33:56.271" v="1212" actId="47"/>
        <pc:sldMkLst>
          <pc:docMk/>
          <pc:sldMk cId="670539256" sldId="2146847137"/>
        </pc:sldMkLst>
      </pc:sldChg>
      <pc:sldChg chg="del">
        <pc:chgData name="Maksim Rotar" userId="8b2649f8-c41a-4916-8e38-ef318e6f2079" providerId="ADAL" clId="{48859360-045C-4907-84F5-662F06A9A854}" dt="2025-03-08T12:33:56.271" v="1212" actId="47"/>
        <pc:sldMkLst>
          <pc:docMk/>
          <pc:sldMk cId="3507518877" sldId="2146847138"/>
        </pc:sldMkLst>
      </pc:sldChg>
      <pc:sldChg chg="del">
        <pc:chgData name="Maksim Rotar" userId="8b2649f8-c41a-4916-8e38-ef318e6f2079" providerId="ADAL" clId="{48859360-045C-4907-84F5-662F06A9A854}" dt="2025-03-08T12:33:56.271" v="1212" actId="47"/>
        <pc:sldMkLst>
          <pc:docMk/>
          <pc:sldMk cId="2281606630" sldId="2146847139"/>
        </pc:sldMkLst>
      </pc:sldChg>
      <pc:sldChg chg="del">
        <pc:chgData name="Maksim Rotar" userId="8b2649f8-c41a-4916-8e38-ef318e6f2079" providerId="ADAL" clId="{48859360-045C-4907-84F5-662F06A9A854}" dt="2025-03-08T12:33:59.112" v="1213" actId="47"/>
        <pc:sldMkLst>
          <pc:docMk/>
          <pc:sldMk cId="2199866197" sldId="2146847140"/>
        </pc:sldMkLst>
      </pc:sldChg>
      <pc:sldChg chg="addSp modSp mod modAnim">
        <pc:chgData name="Maksim Rotar" userId="8b2649f8-c41a-4916-8e38-ef318e6f2079" providerId="ADAL" clId="{48859360-045C-4907-84F5-662F06A9A854}" dt="2025-03-08T12:35:43.407" v="1234"/>
        <pc:sldMkLst>
          <pc:docMk/>
          <pc:sldMk cId="580018272" sldId="2146847141"/>
        </pc:sldMkLst>
        <pc:spChg chg="mod">
          <ac:chgData name="Maksim Rotar" userId="8b2649f8-c41a-4916-8e38-ef318e6f2079" providerId="ADAL" clId="{48859360-045C-4907-84F5-662F06A9A854}" dt="2025-03-07T17:33:54.429" v="856" actId="14100"/>
          <ac:spMkLst>
            <pc:docMk/>
            <pc:sldMk cId="580018272" sldId="2146847141"/>
            <ac:spMk id="12" creationId="{F69D1DAA-5541-5F8D-D325-1706397A6A43}"/>
          </ac:spMkLst>
        </pc:spChg>
        <pc:spChg chg="mod">
          <ac:chgData name="Maksim Rotar" userId="8b2649f8-c41a-4916-8e38-ef318e6f2079" providerId="ADAL" clId="{48859360-045C-4907-84F5-662F06A9A854}" dt="2025-03-08T12:35:33.151" v="1231" actId="14100"/>
          <ac:spMkLst>
            <pc:docMk/>
            <pc:sldMk cId="580018272" sldId="2146847141"/>
            <ac:spMk id="14" creationId="{61510AD9-2A44-5DDF-30FA-DE4500EB2760}"/>
          </ac:spMkLst>
        </pc:spChg>
        <pc:picChg chg="add mod">
          <ac:chgData name="Maksim Rotar" userId="8b2649f8-c41a-4916-8e38-ef318e6f2079" providerId="ADAL" clId="{48859360-045C-4907-84F5-662F06A9A854}" dt="2025-03-07T17:34:26.292" v="862" actId="1076"/>
          <ac:picMkLst>
            <pc:docMk/>
            <pc:sldMk cId="580018272" sldId="2146847141"/>
            <ac:picMk id="4" creationId="{B3BEE90D-ACD0-4D9C-10E2-2ADED24CF699}"/>
          </ac:picMkLst>
        </pc:picChg>
      </pc:sldChg>
      <pc:sldChg chg="modSp mod modAnim">
        <pc:chgData name="Maksim Rotar" userId="8b2649f8-c41a-4916-8e38-ef318e6f2079" providerId="ADAL" clId="{48859360-045C-4907-84F5-662F06A9A854}" dt="2025-03-08T12:36:55.002" v="1245"/>
        <pc:sldMkLst>
          <pc:docMk/>
          <pc:sldMk cId="724845985" sldId="2146847142"/>
        </pc:sldMkLst>
        <pc:spChg chg="mod">
          <ac:chgData name="Maksim Rotar" userId="8b2649f8-c41a-4916-8e38-ef318e6f2079" providerId="ADAL" clId="{48859360-045C-4907-84F5-662F06A9A854}" dt="2025-03-08T12:36:39.747" v="1243" actId="113"/>
          <ac:spMkLst>
            <pc:docMk/>
            <pc:sldMk cId="724845985" sldId="2146847142"/>
            <ac:spMk id="12" creationId="{3337F290-7F05-F6C7-FB30-521D100BB24B}"/>
          </ac:spMkLst>
        </pc:spChg>
        <pc:spChg chg="mod">
          <ac:chgData name="Maksim Rotar" userId="8b2649f8-c41a-4916-8e38-ef318e6f2079" providerId="ADAL" clId="{48859360-045C-4907-84F5-662F06A9A854}" dt="2025-03-08T12:36:32.038" v="1239" actId="113"/>
          <ac:spMkLst>
            <pc:docMk/>
            <pc:sldMk cId="724845985" sldId="2146847142"/>
            <ac:spMk id="14" creationId="{A99C1840-42CB-2AAA-82F4-807BF7A8EB8F}"/>
          </ac:spMkLst>
        </pc:spChg>
      </pc:sldChg>
      <pc:sldChg chg="del">
        <pc:chgData name="Maksim Rotar" userId="8b2649f8-c41a-4916-8e38-ef318e6f2079" providerId="ADAL" clId="{48859360-045C-4907-84F5-662F06A9A854}" dt="2025-03-08T12:34:02.585" v="1214" actId="47"/>
        <pc:sldMkLst>
          <pc:docMk/>
          <pc:sldMk cId="58293682" sldId="2146847143"/>
        </pc:sldMkLst>
      </pc:sldChg>
      <pc:sldChg chg="del">
        <pc:chgData name="Maksim Rotar" userId="8b2649f8-c41a-4916-8e38-ef318e6f2079" providerId="ADAL" clId="{48859360-045C-4907-84F5-662F06A9A854}" dt="2025-03-08T12:34:02.585" v="1214" actId="47"/>
        <pc:sldMkLst>
          <pc:docMk/>
          <pc:sldMk cId="806284635" sldId="2146847144"/>
        </pc:sldMkLst>
      </pc:sldChg>
      <pc:sldChg chg="del">
        <pc:chgData name="Maksim Rotar" userId="8b2649f8-c41a-4916-8e38-ef318e6f2079" providerId="ADAL" clId="{48859360-045C-4907-84F5-662F06A9A854}" dt="2025-03-08T12:34:02.585" v="1214" actId="47"/>
        <pc:sldMkLst>
          <pc:docMk/>
          <pc:sldMk cId="3871121949" sldId="2146847145"/>
        </pc:sldMkLst>
      </pc:sldChg>
      <pc:sldChg chg="addSp modSp mod modAnim">
        <pc:chgData name="Maksim Rotar" userId="8b2649f8-c41a-4916-8e38-ef318e6f2079" providerId="ADAL" clId="{48859360-045C-4907-84F5-662F06A9A854}" dt="2025-03-08T12:37:07.282" v="1249"/>
        <pc:sldMkLst>
          <pc:docMk/>
          <pc:sldMk cId="586386266" sldId="2146847146"/>
        </pc:sldMkLst>
        <pc:spChg chg="mod">
          <ac:chgData name="Maksim Rotar" userId="8b2649f8-c41a-4916-8e38-ef318e6f2079" providerId="ADAL" clId="{48859360-045C-4907-84F5-662F06A9A854}" dt="2025-03-08T12:17:22.030" v="1201" actId="14100"/>
          <ac:spMkLst>
            <pc:docMk/>
            <pc:sldMk cId="586386266" sldId="2146847146"/>
            <ac:spMk id="14" creationId="{0B331A00-CF62-F468-BCCC-F6840B7358F5}"/>
          </ac:spMkLst>
        </pc:spChg>
        <pc:picChg chg="add mod">
          <ac:chgData name="Maksim Rotar" userId="8b2649f8-c41a-4916-8e38-ef318e6f2079" providerId="ADAL" clId="{48859360-045C-4907-84F5-662F06A9A854}" dt="2025-03-08T12:17:37.695" v="1206" actId="1076"/>
          <ac:picMkLst>
            <pc:docMk/>
            <pc:sldMk cId="586386266" sldId="2146847146"/>
            <ac:picMk id="2050" creationId="{F0E43F53-499F-B36F-7C60-50DCCEC2E94C}"/>
          </ac:picMkLst>
        </pc:picChg>
      </pc:sldChg>
      <pc:sldChg chg="del">
        <pc:chgData name="Maksim Rotar" userId="8b2649f8-c41a-4916-8e38-ef318e6f2079" providerId="ADAL" clId="{48859360-045C-4907-84F5-662F06A9A854}" dt="2025-03-08T12:34:05.531" v="1215" actId="47"/>
        <pc:sldMkLst>
          <pc:docMk/>
          <pc:sldMk cId="3849961994" sldId="2146847147"/>
        </pc:sldMkLst>
      </pc:sldChg>
      <pc:sldChg chg="del">
        <pc:chgData name="Maksim Rotar" userId="8b2649f8-c41a-4916-8e38-ef318e6f2079" providerId="ADAL" clId="{48859360-045C-4907-84F5-662F06A9A854}" dt="2025-03-08T12:34:05.531" v="1215" actId="47"/>
        <pc:sldMkLst>
          <pc:docMk/>
          <pc:sldMk cId="3656198118" sldId="2146847148"/>
        </pc:sldMkLst>
      </pc:sldChg>
      <pc:sldChg chg="del">
        <pc:chgData name="Maksim Rotar" userId="8b2649f8-c41a-4916-8e38-ef318e6f2079" providerId="ADAL" clId="{48859360-045C-4907-84F5-662F06A9A854}" dt="2025-03-08T12:34:05.531" v="1215" actId="47"/>
        <pc:sldMkLst>
          <pc:docMk/>
          <pc:sldMk cId="1247609815" sldId="2146847149"/>
        </pc:sldMkLst>
      </pc:sldChg>
      <pc:sldChg chg="del">
        <pc:chgData name="Maksim Rotar" userId="8b2649f8-c41a-4916-8e38-ef318e6f2079" providerId="ADAL" clId="{48859360-045C-4907-84F5-662F06A9A854}" dt="2025-03-08T12:34:08.377" v="1216" actId="47"/>
        <pc:sldMkLst>
          <pc:docMk/>
          <pc:sldMk cId="1359911073" sldId="2146847150"/>
        </pc:sldMkLst>
      </pc:sldChg>
      <pc:sldChg chg="del">
        <pc:chgData name="Maksim Rotar" userId="8b2649f8-c41a-4916-8e38-ef318e6f2079" providerId="ADAL" clId="{48859360-045C-4907-84F5-662F06A9A854}" dt="2025-03-08T12:34:08.377" v="1216" actId="47"/>
        <pc:sldMkLst>
          <pc:docMk/>
          <pc:sldMk cId="1082689490" sldId="2146847151"/>
        </pc:sldMkLst>
      </pc:sldChg>
      <pc:sldChg chg="del">
        <pc:chgData name="Maksim Rotar" userId="8b2649f8-c41a-4916-8e38-ef318e6f2079" providerId="ADAL" clId="{48859360-045C-4907-84F5-662F06A9A854}" dt="2025-03-08T12:34:08.377" v="1216" actId="47"/>
        <pc:sldMkLst>
          <pc:docMk/>
          <pc:sldMk cId="2595320244" sldId="2146847152"/>
        </pc:sldMkLst>
      </pc:sldChg>
      <pc:sldChg chg="del">
        <pc:chgData name="Maksim Rotar" userId="8b2649f8-c41a-4916-8e38-ef318e6f2079" providerId="ADAL" clId="{48859360-045C-4907-84F5-662F06A9A854}" dt="2025-03-08T12:34:11.416" v="1217" actId="47"/>
        <pc:sldMkLst>
          <pc:docMk/>
          <pc:sldMk cId="3277490840" sldId="2146847153"/>
        </pc:sldMkLst>
      </pc:sldChg>
      <pc:sldChg chg="del">
        <pc:chgData name="Maksim Rotar" userId="8b2649f8-c41a-4916-8e38-ef318e6f2079" providerId="ADAL" clId="{48859360-045C-4907-84F5-662F06A9A854}" dt="2025-03-08T12:34:11.416" v="1217" actId="47"/>
        <pc:sldMkLst>
          <pc:docMk/>
          <pc:sldMk cId="2384958112" sldId="2146847154"/>
        </pc:sldMkLst>
      </pc:sldChg>
      <pc:sldChg chg="del">
        <pc:chgData name="Maksim Rotar" userId="8b2649f8-c41a-4916-8e38-ef318e6f2079" providerId="ADAL" clId="{48859360-045C-4907-84F5-662F06A9A854}" dt="2025-03-08T12:34:11.416" v="1217" actId="47"/>
        <pc:sldMkLst>
          <pc:docMk/>
          <pc:sldMk cId="602097004" sldId="214684715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83402" TargetMode="External"/><Relationship Id="rId2" Type="http://schemas.openxmlformats.org/officeDocument/2006/relationships/hyperlink" Target="https://azure.microsoft.com/ru-ru/updates?id=483407"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community.microsoft.com/blog/azuresqlblog/managed-instance-link-with-sql-server-2017-is-now-ga/439064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blog/azuresqlblog/mssql-extension-for-vs-code-what%E2%80%99s-new-and-what%E2%80%99s-next/4389666" TargetMode="External"/><Relationship Id="rId2" Type="http://schemas.openxmlformats.org/officeDocument/2006/relationships/hyperlink" Target="https://techcommunity.microsoft.com/blog/oracleonazureblog/announcing-oracle-databaseazure-in-southeast-asia/4389147"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83570" TargetMode="External"/><Relationship Id="rId2" Type="http://schemas.openxmlformats.org/officeDocument/2006/relationships/hyperlink" Target="https://techcommunity.microsoft.com/blog/machinelearningblog/announcing-deepseek-v3-on-azure-ai-foundry-and-github/4390438"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news.microsoft.com/2025/03/03/microsoft-dragon-copilot-provides-the-healthcare-industrys-first-unified-voice-ai-assistant-that-enables-clinicians-to-streamline-clinical-documentation-surface-information-and-automate-task/"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techcommunity.microsoft.com/blog/appsonazureblog/run-locust-based-tests-in-azure-load-testing/4389373" TargetMode="External"/><Relationship Id="rId2" Type="http://schemas.openxmlformats.org/officeDocument/2006/relationships/hyperlink" Target="https://techcommunity.microsoft.com/blog/appsonazureblog/azure-load-testing-price-drop-and-usage-limits-to-supercharge-your-testing/4388534"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82659" TargetMode="External"/><Relationship Id="rId2" Type="http://schemas.openxmlformats.org/officeDocument/2006/relationships/hyperlink" Target="https://azure.microsoft.com/ru-ru/updates?id=483549"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techcommunity.microsoft.com/blog/finopsblog/microsoft-cost-management-updates%E2%80%94february-2025-summary/4389189"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ru-ru/updates?id=483352" TargetMode="External"/><Relationship Id="rId2" Type="http://schemas.openxmlformats.org/officeDocument/2006/relationships/hyperlink" Target="https://azure.microsoft.com/ru-ru/updates?id=483720"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82888" TargetMode="External"/><Relationship Id="rId2" Type="http://schemas.openxmlformats.org/officeDocument/2006/relationships/hyperlink" Target="https://azure.microsoft.com/ru-ru/updates?id=484313"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#154</a:t>
            </a:r>
          </a:p>
        </p:txBody>
      </p:sp>
      <p:sp>
        <p:nvSpPr>
          <p:cNvPr id="4" name="Text Placeholder 3"/>
          <p:cNvSpPr>
            <a:spLocks noGrp="1"/>
          </p:cNvSpPr>
          <p:nvPr>
            <p:ph type="body" sz="quarter" idx="11"/>
          </p:nvPr>
        </p:nvSpPr>
        <p:spPr/>
        <p:txBody>
          <a:bodyPr/>
          <a:lstStyle/>
          <a:p>
            <a:r>
              <a:rPr lang="en-US" spc="300" dirty="0"/>
              <a:t>March 10,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936611"/>
          </a:xfrm>
        </p:spPr>
        <p:txBody>
          <a:bodyPr/>
          <a:lstStyle/>
          <a:p>
            <a:pPr algn="just"/>
            <a:r>
              <a:rPr lang="en-US" sz="1000" dirty="0">
                <a:hlinkClick r:id="rId2"/>
              </a:rPr>
              <a:t>Private-preview: User-defined functions for Azure confidential ledger</a:t>
            </a:r>
            <a:endParaRPr lang="en-US" sz="1000" dirty="0"/>
          </a:p>
          <a:p>
            <a:pPr algn="just"/>
            <a:r>
              <a:rPr lang="en-US" sz="1000" dirty="0"/>
              <a:t>Azure confidential ledger now allows to deploy </a:t>
            </a:r>
            <a:r>
              <a:rPr lang="en-US" sz="1000" b="1" dirty="0"/>
              <a:t>custom business logic </a:t>
            </a:r>
            <a:r>
              <a:rPr lang="en-US" sz="1000" dirty="0"/>
              <a:t>written in </a:t>
            </a:r>
            <a:r>
              <a:rPr lang="en-US" sz="1000" b="1" dirty="0"/>
              <a:t>JavaScript/TypeScript </a:t>
            </a:r>
            <a:r>
              <a:rPr lang="en-US" sz="1000" dirty="0"/>
              <a:t>and take advantage of increased protection of data in memory by running those scripts in a trusted execution environment (TEE).</a:t>
            </a:r>
          </a:p>
          <a:p>
            <a:pPr algn="just"/>
            <a:r>
              <a:rPr lang="en-US" sz="1000" dirty="0"/>
              <a:t>For example, create computation rules for financial transaction records from web systems, such as credit card risk analysis records. Or create a counter for when certain conditions are met on the transactions put into the ledger. It is also simple to leverage these features should need to process claims for insurance or healthcare with confidentiality and integrity guarantees.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3"/>
              </a:rPr>
              <a:t>GA: Lower Pricing for Azure Confidential Ledger</a:t>
            </a:r>
            <a:endParaRPr lang="en-US" dirty="0"/>
          </a:p>
          <a:p>
            <a:pPr algn="just"/>
            <a:r>
              <a:rPr lang="en-US" dirty="0"/>
              <a:t>Azure confidential ledger - It is a tamper protected, and auditable data store backed by a Merkle tree blockchain structure for sensitive records that require high levels of integrity protection and/or confidentiality. </a:t>
            </a:r>
          </a:p>
          <a:p>
            <a:pPr algn="just"/>
            <a:r>
              <a:rPr lang="en-US" b="1" dirty="0"/>
              <a:t>Effective March 1, 2025, </a:t>
            </a:r>
            <a:r>
              <a:rPr lang="en-US" dirty="0"/>
              <a:t>records in </a:t>
            </a:r>
            <a:r>
              <a:rPr lang="en-US" b="1" dirty="0"/>
              <a:t>Azure confidential ledger (ACL</a:t>
            </a:r>
            <a:r>
              <a:rPr lang="en-US" dirty="0"/>
              <a:t>) will be kept at the reduced price of approximately $3 per day per instance. The reduced price is for the computation and the ledger use. </a:t>
            </a:r>
          </a:p>
          <a:p>
            <a:pPr algn="just"/>
            <a:r>
              <a:rPr lang="en-US" dirty="0"/>
              <a:t>To protect records, automatically create signatures of blob storage data and keep those in Azure confidential ledger. </a:t>
            </a:r>
          </a:p>
        </p:txBody>
      </p:sp>
      <p:pic>
        <p:nvPicPr>
          <p:cNvPr id="1026" name="Picture 2" descr="Diagram of use cases for Azure confidential ledger.">
            <a:extLst>
              <a:ext uri="{FF2B5EF4-FFF2-40B4-BE49-F238E27FC236}">
                <a16:creationId xmlns:a16="http://schemas.microsoft.com/office/drawing/2014/main" id="{52F62194-005D-C1F6-1EE0-E110D28F27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403" y="2678689"/>
            <a:ext cx="3752306" cy="2121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a:xfrm>
            <a:off x="4433776" y="855081"/>
            <a:ext cx="4365038" cy="2456156"/>
          </a:xfrm>
        </p:spPr>
        <p:txBody>
          <a:bodyPr/>
          <a:lstStyle/>
          <a:p>
            <a:pPr algn="just"/>
            <a:r>
              <a:rPr lang="en-US" sz="1000" dirty="0"/>
              <a:t>The Managed Instance link uses distributed availability groups to extend data estate in a safe and secure manner, replicating data in near real-time from SQL Server hosted anywhere to Azure SQL Managed Instance, or from Azure SQL Managed Instance to SQL Server 2022 hosted anywhere.</a:t>
            </a:r>
          </a:p>
          <a:p>
            <a:pPr algn="just"/>
            <a:r>
              <a:rPr lang="en-US" sz="1000" dirty="0"/>
              <a:t>The link supports single node and multiple-node SQL Server instances with or without existing availability groups. </a:t>
            </a:r>
          </a:p>
          <a:p>
            <a:pPr algn="just"/>
            <a:r>
              <a:rPr lang="en-US" sz="1000" dirty="0"/>
              <a:t>The link feature currently offers the following functionality:</a:t>
            </a:r>
          </a:p>
          <a:p>
            <a:pPr marL="171450" indent="-171450" algn="just">
              <a:buFont typeface="Arial" panose="020B0604020202020204" pitchFamily="34" charset="0"/>
              <a:buChar char="•"/>
            </a:pPr>
            <a:r>
              <a:rPr lang="en-US" sz="1000" b="1" dirty="0"/>
              <a:t>One-way replication from SQL Server versions 2016, 2017 and 2019</a:t>
            </a:r>
            <a:r>
              <a:rPr lang="en-US" sz="1000" dirty="0"/>
              <a:t>:  Replicate data one way from SQL instance to Azure SQL Managed Instance.</a:t>
            </a:r>
          </a:p>
          <a:p>
            <a:pPr marL="171450" indent="-171450" algn="just">
              <a:buFont typeface="Arial" panose="020B0604020202020204" pitchFamily="34" charset="0"/>
              <a:buChar char="•"/>
            </a:pPr>
            <a:r>
              <a:rPr lang="en-US" sz="1000" b="1" dirty="0"/>
              <a:t>Disaster recovery (SQL Server 2022): </a:t>
            </a:r>
            <a:r>
              <a:rPr lang="en-US" sz="1000" dirty="0"/>
              <a:t>Replicate data between SQL Server 2022 and SQL Managed Instance, manually fail over to secondary during a disaster, and fail back to primary after mitigated the disaster.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a:xfrm>
            <a:off x="342900" y="855081"/>
            <a:ext cx="3955312" cy="1716670"/>
          </a:xfrm>
        </p:spPr>
        <p:txBody>
          <a:bodyPr/>
          <a:lstStyle/>
          <a:p>
            <a:pPr algn="just"/>
            <a:r>
              <a:rPr lang="en-US" dirty="0">
                <a:hlinkClick r:id="rId2"/>
              </a:rPr>
              <a:t>Managed Instance link with SQL Server 2017 is now GA</a:t>
            </a:r>
            <a:endParaRPr lang="en-US" dirty="0"/>
          </a:p>
          <a:p>
            <a:pPr algn="just"/>
            <a:r>
              <a:rPr lang="en-US" dirty="0"/>
              <a:t>MS announced the general availability of </a:t>
            </a:r>
            <a:r>
              <a:rPr lang="en-US" b="1" dirty="0"/>
              <a:t>Managed Instance link feature with SQL Server 2017,</a:t>
            </a:r>
            <a:r>
              <a:rPr lang="en-US" dirty="0"/>
              <a:t> which enables near-real time data replication from SQL Server to Azure SQL Managed Instance. </a:t>
            </a:r>
          </a:p>
          <a:p>
            <a:pPr algn="just"/>
            <a:r>
              <a:rPr lang="en-US" dirty="0"/>
              <a:t>Link feature is now supported in all SQL Server versions in the mainstream and extended support, from SQL Server 2016 to SQL Server 2022.</a:t>
            </a:r>
          </a:p>
          <a:p>
            <a:pPr algn="just"/>
            <a:r>
              <a:rPr lang="en-US" dirty="0"/>
              <a:t>To use Managed Instance link feature SQL Server 2017, customers need to install “Azure Connect Pack for SQL Server 2017”.</a:t>
            </a:r>
          </a:p>
        </p:txBody>
      </p:sp>
      <p:pic>
        <p:nvPicPr>
          <p:cNvPr id="4" name="Picture 3">
            <a:extLst>
              <a:ext uri="{FF2B5EF4-FFF2-40B4-BE49-F238E27FC236}">
                <a16:creationId xmlns:a16="http://schemas.microsoft.com/office/drawing/2014/main" id="{B3BEE90D-ACD0-4D9C-10E2-2ADED24CF699}"/>
              </a:ext>
            </a:extLst>
          </p:cNvPr>
          <p:cNvPicPr>
            <a:picLocks noChangeAspect="1"/>
          </p:cNvPicPr>
          <p:nvPr/>
        </p:nvPicPr>
        <p:blipFill>
          <a:blip r:embed="rId3"/>
          <a:stretch>
            <a:fillRect/>
          </a:stretch>
        </p:blipFill>
        <p:spPr>
          <a:xfrm>
            <a:off x="555833" y="2571750"/>
            <a:ext cx="3503549" cy="1245536"/>
          </a:xfrm>
          <a:prstGeom prst="rect">
            <a:avLst/>
          </a:prstGeom>
        </p:spPr>
      </p:pic>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a:xfrm>
            <a:off x="4433776" y="855081"/>
            <a:ext cx="4365038" cy="1396284"/>
          </a:xfrm>
        </p:spPr>
        <p:txBody>
          <a:bodyPr/>
          <a:lstStyle/>
          <a:p>
            <a:pPr algn="just"/>
            <a:r>
              <a:rPr lang="en-US" sz="1000" dirty="0">
                <a:hlinkClick r:id="rId2"/>
              </a:rPr>
              <a:t>Announcing Oracle </a:t>
            </a:r>
            <a:r>
              <a:rPr lang="en-US" sz="1000" dirty="0" err="1">
                <a:hlinkClick r:id="rId2"/>
              </a:rPr>
              <a:t>Database@Azure</a:t>
            </a:r>
            <a:r>
              <a:rPr lang="en-US" sz="1000" dirty="0">
                <a:hlinkClick r:id="rId2"/>
              </a:rPr>
              <a:t> in Southeast Asia</a:t>
            </a:r>
            <a:endParaRPr lang="ru-RU" sz="1000" dirty="0"/>
          </a:p>
          <a:p>
            <a:pPr algn="just"/>
            <a:r>
              <a:rPr lang="en-US" sz="1000" b="1" dirty="0"/>
              <a:t>Microsoft and Oracle </a:t>
            </a:r>
            <a:r>
              <a:rPr lang="en-US" sz="1000" dirty="0"/>
              <a:t>are pleased to announce the expansion of </a:t>
            </a:r>
            <a:r>
              <a:rPr lang="en-US" sz="1000" b="1" dirty="0"/>
              <a:t>Oracle </a:t>
            </a:r>
            <a:r>
              <a:rPr lang="en-US" sz="1000" b="1" dirty="0" err="1"/>
              <a:t>Database@Azure</a:t>
            </a:r>
            <a:r>
              <a:rPr lang="en-US" sz="1000" b="1" dirty="0"/>
              <a:t> </a:t>
            </a:r>
            <a:r>
              <a:rPr lang="en-US" sz="1000" dirty="0"/>
              <a:t>availability to Southeast Asia (Singapore)! </a:t>
            </a:r>
            <a:endParaRPr lang="ru-RU" sz="1000" dirty="0"/>
          </a:p>
          <a:p>
            <a:pPr algn="just"/>
            <a:r>
              <a:rPr lang="en-US" sz="1000" dirty="0"/>
              <a:t>Oracle </a:t>
            </a:r>
            <a:r>
              <a:rPr lang="en-US" sz="1000" dirty="0" err="1"/>
              <a:t>Database@Azure</a:t>
            </a:r>
            <a:r>
              <a:rPr lang="en-US" sz="1000" dirty="0"/>
              <a:t> is now available in 13 regions globally – Australia East, Brazil South, Canada Central, East US, Central US, France Central, Germany West Central, Italy North, Japan East, Southeast Asia, UK South, UK West and West US.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MSSQL Extension for VS Code: What’s new and what’s next</a:t>
            </a:r>
            <a:endParaRPr lang="en-US" dirty="0"/>
          </a:p>
          <a:p>
            <a:pPr marL="171450" indent="-171450" algn="just">
              <a:buFont typeface="Arial" panose="020B0604020202020204" pitchFamily="34" charset="0"/>
              <a:buChar char="•"/>
            </a:pPr>
            <a:r>
              <a:rPr lang="en-US" b="1" dirty="0"/>
              <a:t>Fixed support for Always Encrypted </a:t>
            </a:r>
            <a:r>
              <a:rPr lang="en-US" dirty="0"/>
              <a:t>- Secure Enclaves in the Connection Dialog.</a:t>
            </a:r>
          </a:p>
          <a:p>
            <a:pPr marL="171450" indent="-171450" algn="just">
              <a:buFont typeface="Arial" panose="020B0604020202020204" pitchFamily="34" charset="0"/>
              <a:buChar char="•"/>
            </a:pPr>
            <a:r>
              <a:rPr lang="en-US" dirty="0"/>
              <a:t>Improved usability by removing </a:t>
            </a:r>
            <a:r>
              <a:rPr lang="en-US" b="1" dirty="0"/>
              <a:t>SQL editor </a:t>
            </a:r>
            <a:r>
              <a:rPr lang="en-US" dirty="0"/>
              <a:t>actions from the Git diff editor.</a:t>
            </a:r>
          </a:p>
          <a:p>
            <a:pPr marL="171450" indent="-171450" algn="just">
              <a:buFont typeface="Arial" panose="020B0604020202020204" pitchFamily="34" charset="0"/>
              <a:buChar char="•"/>
            </a:pPr>
            <a:r>
              <a:rPr lang="en-US" b="1" dirty="0"/>
              <a:t>Enhanced Query Result </a:t>
            </a:r>
            <a:r>
              <a:rPr lang="en-US" dirty="0"/>
              <a:t>pane by fixing issues related to copying data while sorting and filtering.</a:t>
            </a:r>
          </a:p>
          <a:p>
            <a:pPr marL="171450" indent="-171450" algn="just">
              <a:buFont typeface="Arial" panose="020B0604020202020204" pitchFamily="34" charset="0"/>
              <a:buChar char="•"/>
            </a:pPr>
            <a:r>
              <a:rPr lang="en-US" dirty="0"/>
              <a:t>Resolved column filter issues in multiple result set scenarios.</a:t>
            </a:r>
          </a:p>
          <a:p>
            <a:pPr marL="171450" indent="-171450" algn="just">
              <a:buFont typeface="Arial" panose="020B0604020202020204" pitchFamily="34" charset="0"/>
              <a:buChar char="•"/>
            </a:pPr>
            <a:r>
              <a:rPr lang="en-US" dirty="0"/>
              <a:t>Improved accessibility in </a:t>
            </a:r>
            <a:r>
              <a:rPr lang="en-US" b="1" dirty="0"/>
              <a:t>Query Plan Visualizer.</a:t>
            </a:r>
          </a:p>
          <a:p>
            <a:pPr marL="171450" indent="-171450" algn="just">
              <a:buFont typeface="Arial" panose="020B0604020202020204" pitchFamily="34" charset="0"/>
              <a:buChar char="•"/>
            </a:pPr>
            <a:r>
              <a:rPr lang="en-US" dirty="0"/>
              <a:t>Fixed indefinite hangs when connecting to paused Azure SQL Database Serverless databases.</a:t>
            </a:r>
          </a:p>
          <a:p>
            <a:pPr marL="171450" indent="-171450" algn="just">
              <a:buFont typeface="Arial" panose="020B0604020202020204" pitchFamily="34" charset="0"/>
              <a:buChar char="•"/>
            </a:pPr>
            <a:r>
              <a:rPr lang="en-US" b="1" dirty="0"/>
              <a:t>Fixed HTTPS-over-HTTP </a:t>
            </a:r>
            <a:r>
              <a:rPr lang="en-US" dirty="0"/>
              <a:t>proxy handling issues.</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Announcing DeepSeek-V3 on Azure AI Foundry and GitHub</a:t>
            </a:r>
            <a:endParaRPr lang="ru-RU" sz="1000" dirty="0"/>
          </a:p>
          <a:p>
            <a:pPr algn="just"/>
            <a:r>
              <a:rPr lang="en-US" sz="1000" dirty="0"/>
              <a:t>​DeepSeek-V3 is an advanced </a:t>
            </a:r>
            <a:r>
              <a:rPr lang="en-US" sz="1000" b="1" dirty="0"/>
              <a:t>large language model (LLM), </a:t>
            </a:r>
            <a:r>
              <a:rPr lang="en-US" sz="1000" dirty="0"/>
              <a:t>that has gained significant attention for its performance and cost-effectiveness. </a:t>
            </a:r>
            <a:r>
              <a:rPr lang="en-US" sz="1000" dirty="0" err="1"/>
              <a:t>DeepSeek's</a:t>
            </a:r>
            <a:r>
              <a:rPr lang="en-US" sz="1000" dirty="0"/>
              <a:t> innovations highlight the potential for achieving high-level AI performance with fewer resources, challenging existing industry norms and prompting discussions about the future direction of AI development.</a:t>
            </a:r>
          </a:p>
          <a:p>
            <a:pPr algn="just"/>
            <a:r>
              <a:rPr lang="en-US" sz="1000" dirty="0"/>
              <a:t>Features of DeepSeek-V3:</a:t>
            </a:r>
          </a:p>
          <a:p>
            <a:pPr marL="171450" indent="-171450" algn="just">
              <a:buFont typeface="Arial" panose="020B0604020202020204" pitchFamily="34" charset="0"/>
              <a:buChar char="•"/>
            </a:pPr>
            <a:r>
              <a:rPr lang="en-US" sz="1000" b="1" dirty="0"/>
              <a:t>Advanced Mixture-of-Experts Architecture: </a:t>
            </a:r>
            <a:r>
              <a:rPr lang="en-US" sz="1000" dirty="0"/>
              <a:t>With 671 billion total parameters, DeepSeek-V3 employs a Mixture-of-Experts (</a:t>
            </a:r>
            <a:r>
              <a:rPr lang="en-US" sz="1000" dirty="0" err="1"/>
              <a:t>MoE</a:t>
            </a:r>
            <a:r>
              <a:rPr lang="en-US" sz="1000" dirty="0"/>
              <a:t>) model where 37 billion parameters are activated per token. This architecture optimizes computational efficiency without compromising performance.</a:t>
            </a:r>
          </a:p>
          <a:p>
            <a:pPr marL="171450" indent="-171450" algn="just">
              <a:buFont typeface="Arial" panose="020B0604020202020204" pitchFamily="34" charset="0"/>
              <a:buChar char="•"/>
            </a:pPr>
            <a:r>
              <a:rPr lang="en-US" sz="1000" b="1" dirty="0"/>
              <a:t>Extended Context Length: </a:t>
            </a:r>
            <a:r>
              <a:rPr lang="en-US" sz="1000" dirty="0"/>
              <a:t>The model supports a context length of up to 128K tokens, enabling it to process and understand longer sequences of data effectively.</a:t>
            </a:r>
          </a:p>
          <a:p>
            <a:pPr marL="171450" indent="-171450" algn="just">
              <a:buFont typeface="Arial" panose="020B0604020202020204" pitchFamily="34" charset="0"/>
              <a:buChar char="•"/>
            </a:pPr>
            <a:r>
              <a:rPr lang="en-US" sz="1000" b="1" dirty="0"/>
              <a:t>Efficient Training and Deployment: </a:t>
            </a:r>
            <a:r>
              <a:rPr lang="en-US" sz="1000" dirty="0"/>
              <a:t>Despite its scale, </a:t>
            </a:r>
            <a:r>
              <a:rPr lang="en-US" sz="1000" dirty="0" err="1"/>
              <a:t>DeepSeek</a:t>
            </a:r>
            <a:r>
              <a:rPr lang="en-US" sz="1000" dirty="0"/>
              <a:t> reports training DeepSeek-V3 over approximately 55 days at a cost of $5.58 million, utilizing around 2,000 Nvidia H800 GPUs.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Bing Search APIs with Your LLM on March 6, 2025</a:t>
            </a:r>
            <a:endParaRPr lang="en-US" dirty="0"/>
          </a:p>
          <a:p>
            <a:pPr algn="just"/>
            <a:r>
              <a:rPr lang="en-US" dirty="0"/>
              <a:t>Bing Search APIs, with LLM is retired on March 6th 2025. Any existing instances of Bing Search APIs, with LLM will be decommissioned completely, and the product will no longer be available for usage or new customer signups.</a:t>
            </a:r>
          </a:p>
          <a:p>
            <a:pPr algn="just"/>
            <a:r>
              <a:rPr lang="en-US" dirty="0"/>
              <a:t>Note that this retirement will apply to partners who are using the </a:t>
            </a:r>
            <a:r>
              <a:rPr lang="en-US" b="1" dirty="0"/>
              <a:t>S15, S16, S17, or S18 </a:t>
            </a:r>
            <a:r>
              <a:rPr lang="en-US" dirty="0"/>
              <a:t>resource.  </a:t>
            </a:r>
          </a:p>
          <a:p>
            <a:pPr algn="just"/>
            <a:r>
              <a:rPr lang="en-US" dirty="0"/>
              <a:t>MS recommend transitioning to </a:t>
            </a:r>
            <a:r>
              <a:rPr lang="en-US" b="1" dirty="0"/>
              <a:t>Grounding with Bing Search </a:t>
            </a:r>
            <a:r>
              <a:rPr lang="en-US" dirty="0"/>
              <a:t>as part of Azure AI Agents.  </a:t>
            </a:r>
          </a:p>
          <a:p>
            <a:pPr algn="just"/>
            <a:r>
              <a:rPr lang="en-US" dirty="0"/>
              <a:t>Grounding with Bing Search allows your Azure AI Agents to incorporate real-time public web data when generating responses with an LLM.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a:xfrm>
            <a:off x="342900" y="855081"/>
            <a:ext cx="3955312" cy="1507120"/>
          </a:xfrm>
        </p:spPr>
        <p:txBody>
          <a:bodyPr/>
          <a:lstStyle/>
          <a:p>
            <a:pPr algn="just"/>
            <a:r>
              <a:rPr lang="en-US" dirty="0">
                <a:hlinkClick r:id="rId2"/>
              </a:rPr>
              <a:t>Microsoft Dragon Copilot</a:t>
            </a:r>
            <a:endParaRPr lang="ru-RU" dirty="0"/>
          </a:p>
          <a:p>
            <a:pPr algn="just"/>
            <a:r>
              <a:rPr lang="en-US" dirty="0"/>
              <a:t> Microsoft Dragon Copilot, the first AI assistant for clinical workflow that brings together the </a:t>
            </a:r>
            <a:r>
              <a:rPr lang="en-US" b="1" dirty="0"/>
              <a:t>trusted natural language voice dictation </a:t>
            </a:r>
            <a:r>
              <a:rPr lang="en-US" dirty="0"/>
              <a:t>capabilities of DMO with </a:t>
            </a:r>
            <a:r>
              <a:rPr lang="en-US" b="1" dirty="0"/>
              <a:t>the ambient listening capabilities of DAX</a:t>
            </a:r>
            <a:r>
              <a:rPr lang="en-US" dirty="0"/>
              <a:t>, fine-tuned generative AI and healthcare-adapted safeguards. Part of Microsoft Cloud for Healthcare, Dragon Copilot is built on a secure modern architecture that enables organizations to deliver enhanced experiences and outcomes across care settings for providers and patients alike.</a:t>
            </a:r>
          </a:p>
        </p:txBody>
      </p:sp>
      <p:pic>
        <p:nvPicPr>
          <p:cNvPr id="2050" name="Picture 2" descr="Microsoft Dragon Copilot logo">
            <a:extLst>
              <a:ext uri="{FF2B5EF4-FFF2-40B4-BE49-F238E27FC236}">
                <a16:creationId xmlns:a16="http://schemas.microsoft.com/office/drawing/2014/main" id="{F0E43F53-499F-B36F-7C60-50DCCEC2E9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789" y="2362201"/>
            <a:ext cx="4027534" cy="156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Azure Load Testing: Price Drop and Usage Limits to Supercharge</a:t>
            </a:r>
            <a:endParaRPr lang="en-US" sz="1000" dirty="0"/>
          </a:p>
          <a:p>
            <a:pPr marL="171450" indent="-171450">
              <a:buFont typeface="Arial" panose="020B0604020202020204" pitchFamily="34" charset="0"/>
              <a:buChar char="•"/>
            </a:pPr>
            <a:r>
              <a:rPr lang="en-US" sz="1000" dirty="0"/>
              <a:t>A price reduction for Azure Load Testing effective March 1, 2025:</a:t>
            </a:r>
          </a:p>
          <a:p>
            <a:pPr marL="514350" lvl="1" indent="-171450">
              <a:buFont typeface="Arial" panose="020B0604020202020204" pitchFamily="34" charset="0"/>
              <a:buChar char="•"/>
            </a:pPr>
            <a:r>
              <a:rPr lang="en-US" sz="1000" dirty="0">
                <a:latin typeface="+mj-lt"/>
              </a:rPr>
              <a:t>No more minimum monthly charges for the Azure Load Testing resource. Now, you only pay for the service when you actually use it, i.e. for the Virtual User Hours (VUH) you use.</a:t>
            </a:r>
          </a:p>
          <a:p>
            <a:pPr marL="514350" lvl="1" indent="-171450">
              <a:buFont typeface="Arial" panose="020B0604020202020204" pitchFamily="34" charset="0"/>
              <a:buChar char="•"/>
            </a:pPr>
            <a:r>
              <a:rPr lang="en-US" sz="1000" dirty="0">
                <a:latin typeface="+mj-lt"/>
              </a:rPr>
              <a:t>The price for consumption beyond 10,000 Virtual User Hours (VUH) has dropped from $0.075 per VUH to $0.06 per VUH. </a:t>
            </a:r>
          </a:p>
          <a:p>
            <a:pPr marL="171450" indent="-171450">
              <a:buFont typeface="Arial" panose="020B0604020202020204" pitchFamily="34" charset="0"/>
              <a:buChar char="•"/>
            </a:pPr>
            <a:r>
              <a:rPr lang="en-US" sz="1000" dirty="0"/>
              <a:t>Now it is possible to set a monthly Virtual User Hours (VUH) limit for resource. Once it is reached, Azure Load Testing automatically halts any in-progress tests, ensuring don't overspend.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97175"/>
          </a:xfrm>
        </p:spPr>
        <p:txBody>
          <a:bodyPr/>
          <a:lstStyle/>
          <a:p>
            <a:pPr algn="just"/>
            <a:r>
              <a:rPr lang="en-US" dirty="0">
                <a:hlinkClick r:id="rId3"/>
              </a:rPr>
              <a:t>Locust-based Tests in Azure Load Testing</a:t>
            </a:r>
            <a:endParaRPr lang="en-US" dirty="0"/>
          </a:p>
          <a:p>
            <a:pPr algn="just"/>
            <a:r>
              <a:rPr lang="en-US" dirty="0"/>
              <a:t>MS announced support for </a:t>
            </a:r>
            <a:r>
              <a:rPr lang="en-US" b="1" dirty="0"/>
              <a:t>Locust</a:t>
            </a:r>
            <a:r>
              <a:rPr lang="en-US" dirty="0"/>
              <a:t>, a </a:t>
            </a:r>
            <a:r>
              <a:rPr lang="en-US" b="1" dirty="0"/>
              <a:t>Python-based open-source performance testing framework</a:t>
            </a:r>
            <a:r>
              <a:rPr lang="en-US" dirty="0"/>
              <a:t>, in Azure Load Testing. As a cloud-based and fully managed service for performance testing, Azure Load Testing helps easily achieve high scale loads and quickly identify performance bottlenecks. MS now support two load testing frameworks – </a:t>
            </a:r>
            <a:r>
              <a:rPr lang="en-US" b="1" dirty="0"/>
              <a:t>Apache JMeter </a:t>
            </a:r>
            <a:r>
              <a:rPr lang="en-US" dirty="0"/>
              <a:t>and </a:t>
            </a:r>
            <a:r>
              <a:rPr lang="en-US" b="1" dirty="0"/>
              <a:t>Locust</a:t>
            </a:r>
            <a:r>
              <a:rPr lang="en-US" dirty="0"/>
              <a:t>. </a:t>
            </a:r>
          </a:p>
          <a:p>
            <a:pPr algn="just"/>
            <a:r>
              <a:rPr lang="en-US" dirty="0"/>
              <a:t>Locust is a developer friendly framework that lets write code to create load test scripts as opposed to using GUI based test creation. </a:t>
            </a:r>
          </a:p>
        </p:txBody>
      </p:sp>
      <p:pic>
        <p:nvPicPr>
          <p:cNvPr id="3" name="Picture 2">
            <a:extLst>
              <a:ext uri="{FF2B5EF4-FFF2-40B4-BE49-F238E27FC236}">
                <a16:creationId xmlns:a16="http://schemas.microsoft.com/office/drawing/2014/main" id="{D96973E0-B838-BF2A-F91F-0974B421E195}"/>
              </a:ext>
            </a:extLst>
          </p:cNvPr>
          <p:cNvPicPr>
            <a:picLocks noChangeAspect="1"/>
          </p:cNvPicPr>
          <p:nvPr/>
        </p:nvPicPr>
        <p:blipFill>
          <a:blip r:embed="rId4"/>
          <a:stretch>
            <a:fillRect/>
          </a:stretch>
        </p:blipFill>
        <p:spPr>
          <a:xfrm>
            <a:off x="655446" y="2397332"/>
            <a:ext cx="3107769" cy="2126177"/>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Public Preview: Azure Site Recovery Support for Azure Trusted Launch VMs running Linux OS</a:t>
            </a:r>
            <a:endParaRPr lang="en-US" sz="1000" dirty="0"/>
          </a:p>
          <a:p>
            <a:r>
              <a:rPr lang="en-US" sz="1000" dirty="0"/>
              <a:t>Azure Site Recovery support </a:t>
            </a:r>
            <a:r>
              <a:rPr lang="en-US" sz="1000" b="1" dirty="0"/>
              <a:t>for Azure Trusted Launch VMs </a:t>
            </a:r>
            <a:r>
              <a:rPr lang="en-US" sz="1000" dirty="0"/>
              <a:t>running Linux OS is in public preview. </a:t>
            </a:r>
          </a:p>
          <a:p>
            <a:r>
              <a:rPr lang="en-US" sz="1000" dirty="0"/>
              <a:t>Following are the distros supported in Public preview:</a:t>
            </a:r>
          </a:p>
          <a:p>
            <a:pPr marL="171450" indent="-171450">
              <a:buFont typeface="Arial" panose="020B0604020202020204" pitchFamily="34" charset="0"/>
              <a:buChar char="•"/>
            </a:pPr>
            <a:r>
              <a:rPr lang="en-US" sz="1000" dirty="0"/>
              <a:t>Ubuntu: 18.04, 20.04, 22.04, 24.04</a:t>
            </a:r>
          </a:p>
          <a:p>
            <a:pPr marL="171450" indent="-171450">
              <a:buFont typeface="Arial" panose="020B0604020202020204" pitchFamily="34" charset="0"/>
              <a:buChar char="•"/>
            </a:pPr>
            <a:r>
              <a:rPr lang="en-US" sz="1000" dirty="0"/>
              <a:t>RHEL: 8.3, 8.4, 8.5, 8.6, 8.7, 8.8, 8.9, 8.10, 9.0, 9.1, 9.2, 9.3, 9.4</a:t>
            </a:r>
          </a:p>
          <a:p>
            <a:pPr marL="171450" indent="-171450">
              <a:buFont typeface="Arial" panose="020B0604020202020204" pitchFamily="34" charset="0"/>
              <a:buChar char="•"/>
            </a:pPr>
            <a:r>
              <a:rPr lang="en-US" sz="1000" dirty="0"/>
              <a:t>SUSE 15: SP3, SP4, SP5, SP6</a:t>
            </a:r>
          </a:p>
          <a:p>
            <a:pPr marL="171450" indent="-171450">
              <a:buFont typeface="Arial" panose="020B0604020202020204" pitchFamily="34" charset="0"/>
              <a:buChar char="•"/>
            </a:pPr>
            <a:r>
              <a:rPr lang="en-US" sz="1000" dirty="0"/>
              <a:t>Alma Linux: 8.10, 9.4</a:t>
            </a:r>
          </a:p>
          <a:p>
            <a:pPr marL="171450" indent="-171450">
              <a:buFont typeface="Arial" panose="020B0604020202020204" pitchFamily="34" charset="0"/>
              <a:buChar char="•"/>
            </a:pPr>
            <a:r>
              <a:rPr lang="en-US" sz="1000" dirty="0"/>
              <a:t>Debian: 12</a:t>
            </a:r>
          </a:p>
          <a:p>
            <a:r>
              <a:rPr lang="en-US" sz="1000" dirty="0"/>
              <a:t>Azure Site Recovery support for Trusted launch VM running Windows OS is already generally available.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Vaulted Backup for Azure Files Standards Shares</a:t>
            </a:r>
            <a:endParaRPr lang="en-US" dirty="0"/>
          </a:p>
          <a:p>
            <a:pPr algn="just"/>
            <a:r>
              <a:rPr lang="en-US" dirty="0"/>
              <a:t>Azure Backup Vaulted support for Azure Files shares standard is now generally available providing enhanced data protection with the ability to configure snapshot and vaulted backup in a single policy and offers cross account/regional recovery. </a:t>
            </a:r>
          </a:p>
          <a:p>
            <a:pPr marL="171450" indent="-171450" algn="just">
              <a:buFont typeface="Arial" panose="020B0604020202020204" pitchFamily="34" charset="0"/>
              <a:buChar char="•"/>
            </a:pPr>
            <a:r>
              <a:rPr lang="en-US" dirty="0"/>
              <a:t>Vaulted backup support now enables adherence to the widely accepted </a:t>
            </a:r>
            <a:r>
              <a:rPr lang="en-US" b="1" dirty="0"/>
              <a:t>3-2-1 backup rule for Azure files </a:t>
            </a:r>
            <a:r>
              <a:rPr lang="en-US" dirty="0"/>
              <a:t>protection alongside centralized management to gain visibility, monitor jobs, alerts and reporting using Azure Business Continuity Center.</a:t>
            </a:r>
          </a:p>
          <a:p>
            <a:pPr marL="171450" indent="-171450" algn="just">
              <a:buFont typeface="Arial" panose="020B0604020202020204" pitchFamily="34" charset="0"/>
              <a:buChar char="•"/>
            </a:pPr>
            <a:r>
              <a:rPr lang="en-US" dirty="0"/>
              <a:t>Protect against ransomware and malicious activities with </a:t>
            </a:r>
            <a:r>
              <a:rPr lang="en-US" b="1" dirty="0"/>
              <a:t>immutable backups and soft delete </a:t>
            </a:r>
            <a:r>
              <a:rPr lang="en-US" dirty="0"/>
              <a:t>functionality on recovery services vault.</a:t>
            </a:r>
          </a:p>
          <a:p>
            <a:pPr marL="171450" indent="-171450" algn="just">
              <a:buFont typeface="Arial" panose="020B0604020202020204" pitchFamily="34" charset="0"/>
              <a:buChar char="•"/>
            </a:pPr>
            <a:r>
              <a:rPr lang="en-US" dirty="0"/>
              <a:t>Long-term retention is essential for meeting compliance and audit requirements. Vaulted backup provides daily, monthly, and yearly backups that can be retained in cost-effective storage for up to</a:t>
            </a:r>
            <a:r>
              <a:rPr lang="en-US" b="1" dirty="0"/>
              <a:t> 99 years</a:t>
            </a:r>
            <a:r>
              <a:rPr lang="en-US" dirty="0"/>
              <a:t>. </a:t>
            </a:r>
          </a:p>
          <a:p>
            <a:pPr algn="just"/>
            <a:r>
              <a:rPr lang="en-US" dirty="0"/>
              <a:t>The vaulted backup for Azure Files - premium is in public preview. </a:t>
            </a:r>
          </a:p>
          <a:p>
            <a:pPr algn="just"/>
            <a:r>
              <a:rPr lang="en-US" dirty="0"/>
              <a:t>Charges for vaulted backup of standard and premium files will start from 1st April 2025.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r>
              <a:rPr lang="en-US" dirty="0">
                <a:hlinkClick r:id="rId2"/>
              </a:rPr>
              <a:t>Microsoft Cost Management updates—February 2025</a:t>
            </a:r>
            <a:endParaRPr lang="ru-RU" dirty="0"/>
          </a:p>
          <a:p>
            <a:pPr marL="171450" indent="-171450">
              <a:buFont typeface="Arial" panose="020B0604020202020204" pitchFamily="34" charset="0"/>
              <a:buChar char="•"/>
            </a:pPr>
            <a:r>
              <a:rPr lang="en-US" dirty="0"/>
              <a:t>Cost details datasets now include </a:t>
            </a:r>
            <a:r>
              <a:rPr lang="en-US" b="1" dirty="0" err="1"/>
              <a:t>AccountId</a:t>
            </a:r>
            <a:r>
              <a:rPr lang="en-US" dirty="0"/>
              <a:t> and </a:t>
            </a:r>
            <a:r>
              <a:rPr lang="en-US" b="1" dirty="0" err="1"/>
              <a:t>InvoiceSectionId</a:t>
            </a:r>
            <a:r>
              <a:rPr lang="en-US" dirty="0"/>
              <a:t> columns to support more cost allocation scenarios.</a:t>
            </a:r>
          </a:p>
          <a:p>
            <a:pPr marL="171450" indent="-171450">
              <a:buFont typeface="Arial" panose="020B0604020202020204" pitchFamily="34" charset="0"/>
              <a:buChar char="•"/>
            </a:pPr>
            <a:r>
              <a:rPr lang="en-US" b="1" dirty="0"/>
              <a:t>Copilot</a:t>
            </a:r>
            <a:r>
              <a:rPr lang="en-US" dirty="0"/>
              <a:t> is now one click away from the Cost Management overview with new sample prompts that can help you get started with Copilot for Azure.</a:t>
            </a:r>
          </a:p>
          <a:p>
            <a:pPr marL="171450" indent="-171450">
              <a:buFont typeface="Arial" panose="020B0604020202020204" pitchFamily="34" charset="0"/>
              <a:buChar char="•"/>
            </a:pPr>
            <a:r>
              <a:rPr lang="en-US" dirty="0"/>
              <a:t>Documentation updates for </a:t>
            </a:r>
            <a:r>
              <a:rPr lang="en-US" b="1" dirty="0"/>
              <a:t>Cost Management API </a:t>
            </a:r>
            <a:r>
              <a:rPr lang="en-US" dirty="0"/>
              <a:t>modernization, programmatically creating MCA subscriptions, and more.</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GA: Custom Secure Boot UEFI Keys for Azure Trusted Launch VM</a:t>
            </a:r>
            <a:endParaRPr lang="en-US" sz="1000" dirty="0"/>
          </a:p>
          <a:p>
            <a:pPr algn="just"/>
            <a:r>
              <a:rPr lang="en-US" sz="1000" dirty="0"/>
              <a:t>Trusted Launch VM now supports customizing secure boot UEFI keys. One or more of the secure boot keys and/or databases (</a:t>
            </a:r>
            <a:r>
              <a:rPr lang="en-US" sz="1000" b="1" dirty="0"/>
              <a:t>PK, KEK, DB, or DBX</a:t>
            </a:r>
            <a:r>
              <a:rPr lang="en-US" sz="1000" dirty="0"/>
              <a:t>) can be</a:t>
            </a:r>
            <a:r>
              <a:rPr lang="en-US" sz="1000" b="1" dirty="0"/>
              <a:t> fully replaced or updated</a:t>
            </a:r>
            <a:r>
              <a:rPr lang="en-US" sz="1000" dirty="0"/>
              <a:t>. This allows additional flexibility to further secure workloads using Trusted Launch virtual machines in Azure. Trusted Launch VM improves security posture of workloads in Azure VM.</a:t>
            </a:r>
          </a:p>
          <a:p>
            <a:pPr marL="171450" indent="-171450" algn="just">
              <a:buFont typeface="Arial" panose="020B0604020202020204" pitchFamily="34" charset="0"/>
              <a:buChar char="•"/>
            </a:pPr>
            <a:r>
              <a:rPr lang="en-US" sz="1000" dirty="0"/>
              <a:t>Protect against </a:t>
            </a:r>
            <a:r>
              <a:rPr lang="en-US" sz="1000" b="1" dirty="0"/>
              <a:t>persistent boot/kernel malware </a:t>
            </a:r>
            <a:r>
              <a:rPr lang="en-US" sz="1000" dirty="0"/>
              <a:t>(improved security posture)</a:t>
            </a:r>
          </a:p>
          <a:p>
            <a:pPr marL="171450" indent="-171450" algn="just">
              <a:buFont typeface="Arial" panose="020B0604020202020204" pitchFamily="34" charset="0"/>
              <a:buChar char="•"/>
            </a:pPr>
            <a:r>
              <a:rPr lang="en-US" sz="1000" dirty="0"/>
              <a:t>Boot to a defined and </a:t>
            </a:r>
            <a:r>
              <a:rPr lang="en-US" sz="1000" b="1" dirty="0"/>
              <a:t>trusted state</a:t>
            </a:r>
          </a:p>
          <a:p>
            <a:pPr marL="171450" indent="-171450" algn="just">
              <a:buFont typeface="Arial" panose="020B0604020202020204" pitchFamily="34" charset="0"/>
              <a:buChar char="•"/>
            </a:pPr>
            <a:r>
              <a:rPr lang="en-US" sz="1000" dirty="0"/>
              <a:t>Meet </a:t>
            </a:r>
            <a:r>
              <a:rPr lang="en-US" sz="1000" b="1" dirty="0"/>
              <a:t>industry/NIST security best practices/standards </a:t>
            </a:r>
            <a:r>
              <a:rPr lang="en-US" sz="1000" dirty="0"/>
              <a:t>+ Microsoft security benchmark</a:t>
            </a:r>
          </a:p>
          <a:p>
            <a:pPr algn="just"/>
            <a:r>
              <a:rPr lang="en-US" sz="1000" dirty="0"/>
              <a:t>UEFI key customization is offered through Azure compute gallery resources. If you currently use a Marketplace image to create a Trusted Launch VM, you must first create Azure compute gallery resources using the Marketplace image to modify UEFI keys.</a:t>
            </a:r>
          </a:p>
          <a:p>
            <a:pPr algn="just"/>
            <a:r>
              <a:rPr lang="en-US" sz="1000" dirty="0"/>
              <a:t>Note:</a:t>
            </a:r>
          </a:p>
          <a:p>
            <a:pPr marL="171450" indent="-171450" algn="just">
              <a:buFont typeface="Arial" panose="020B0604020202020204" pitchFamily="34" charset="0"/>
              <a:buChar char="•"/>
            </a:pPr>
            <a:r>
              <a:rPr lang="en-US" sz="1000" dirty="0" err="1"/>
              <a:t>USGov</a:t>
            </a:r>
            <a:r>
              <a:rPr lang="en-US" sz="1000" dirty="0"/>
              <a:t> and China clouds are currently not supported</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192920"/>
          </a:xfrm>
        </p:spPr>
        <p:txBody>
          <a:bodyPr/>
          <a:lstStyle/>
          <a:p>
            <a:pPr algn="just"/>
            <a:r>
              <a:rPr lang="en-US" dirty="0">
                <a:hlinkClick r:id="rId3"/>
              </a:rPr>
              <a:t>GA: Azure Managed Prometheus Supports Horizontal Pod Autoscaling for Replica Set Pods in AKS</a:t>
            </a:r>
            <a:endParaRPr lang="en-US" dirty="0"/>
          </a:p>
          <a:p>
            <a:pPr algn="just"/>
            <a:r>
              <a:rPr lang="en-US" dirty="0"/>
              <a:t>Azure Monitor Managed service for Prometheus now supports </a:t>
            </a:r>
            <a:r>
              <a:rPr lang="en-US" b="1" dirty="0"/>
              <a:t>Horizontal Pod Autoscaling (HPA)</a:t>
            </a:r>
            <a:r>
              <a:rPr lang="en-US" dirty="0"/>
              <a:t> for the </a:t>
            </a:r>
            <a:r>
              <a:rPr lang="en-US" b="1" dirty="0"/>
              <a:t>ama-metrics replica set pod </a:t>
            </a:r>
            <a:r>
              <a:rPr lang="en-US" dirty="0"/>
              <a:t>by default.</a:t>
            </a:r>
          </a:p>
          <a:p>
            <a:pPr algn="just"/>
            <a:r>
              <a:rPr lang="en-US" dirty="0"/>
              <a:t>With this update, the ama-metrics replica set pod which handles the scraping of Prometheus metrics with custom jobs can scale automatically based on the memory utilization. By default, the HPA is configured to support a </a:t>
            </a:r>
            <a:r>
              <a:rPr lang="en-US" b="1" dirty="0"/>
              <a:t>minimum of 2 replicas </a:t>
            </a:r>
            <a:r>
              <a:rPr lang="en-US" dirty="0"/>
              <a:t>(which is the global default) and a maximum of </a:t>
            </a:r>
            <a:r>
              <a:rPr lang="en-US" b="1" dirty="0"/>
              <a:t>12 replicas. </a:t>
            </a:r>
            <a:r>
              <a:rPr lang="en-US" dirty="0"/>
              <a:t>Customers will also the have ability to set the shards to any number of minimum and maximum replicas as long as they are within the range of 2 and 12. HPA will automatically take care of scaling based on the memory utilization of the ama-metrics pod to avoid OOM kills.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Storage Object Replication Metrics for Visibility into Replication Progress</a:t>
            </a:r>
            <a:endParaRPr lang="en-US" sz="1000" dirty="0"/>
          </a:p>
          <a:p>
            <a:pPr algn="just"/>
            <a:r>
              <a:rPr lang="en-US" sz="1000" dirty="0"/>
              <a:t>Announcing the public preview of two new metrics in Azure Storage, designed to provide users with enhanced visibility and insights into their object replication progress. These new metrics include: </a:t>
            </a:r>
          </a:p>
          <a:p>
            <a:pPr marL="171450" indent="-171450" algn="just">
              <a:buFont typeface="Arial" panose="020B0604020202020204" pitchFamily="34" charset="0"/>
              <a:buChar char="•"/>
            </a:pPr>
            <a:r>
              <a:rPr lang="en-US" sz="1000" b="1" dirty="0"/>
              <a:t>Pending Operations: </a:t>
            </a:r>
            <a:r>
              <a:rPr lang="en-US" sz="1000" dirty="0"/>
              <a:t>The number of operations pending replication. </a:t>
            </a:r>
          </a:p>
          <a:p>
            <a:pPr marL="171450" indent="-171450" algn="just">
              <a:buFont typeface="Arial" panose="020B0604020202020204" pitchFamily="34" charset="0"/>
              <a:buChar char="•"/>
            </a:pPr>
            <a:r>
              <a:rPr lang="en-US" sz="1000" b="1" dirty="0"/>
              <a:t>Pending Bytes: </a:t>
            </a:r>
            <a:r>
              <a:rPr lang="en-US" sz="1000" dirty="0"/>
              <a:t>The amount of data pending replication. </a:t>
            </a:r>
          </a:p>
          <a:p>
            <a:pPr algn="just"/>
            <a:r>
              <a:rPr lang="en-US" sz="1000" dirty="0"/>
              <a:t>These metrics also provide visibility into how long they have been pending for replication. For example, the pending operations metric shows the number of operations based on how long they have been waiting for replication such as less than 5 minutes, between 5-10 minutes, between 10-15 minutes, and so 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GA: Azure NetApp Files basic network feature upgrade with no downtime</a:t>
            </a:r>
            <a:endParaRPr lang="en-US" dirty="0"/>
          </a:p>
          <a:p>
            <a:pPr algn="just"/>
            <a:r>
              <a:rPr lang="en-US" dirty="0"/>
              <a:t>Standard Network Features provide with an enhanced Virtual Networking experience for a seamless and consistent experience along with security posture for Azure NetApp Files.</a:t>
            </a:r>
          </a:p>
          <a:p>
            <a:pPr algn="just"/>
            <a:r>
              <a:rPr lang="en-US" dirty="0"/>
              <a:t>Now it is possible to edit existing Azure NetApp Files volumes and upgrade Basic network features to Standard network features with no downtime. This feature is available in all Azure NetApp Files enabled regions.</a:t>
            </a:r>
          </a:p>
          <a:p>
            <a:pPr marL="171450" indent="-171450" algn="just">
              <a:buFont typeface="Arial" panose="020B0604020202020204" pitchFamily="34" charset="0"/>
              <a:buChar char="•"/>
            </a:pPr>
            <a:r>
              <a:rPr lang="en-US" b="1" dirty="0"/>
              <a:t>Increased IP limits </a:t>
            </a:r>
            <a:r>
              <a:rPr lang="en-US" dirty="0"/>
              <a:t>for the </a:t>
            </a:r>
            <a:r>
              <a:rPr lang="en-US" dirty="0" err="1"/>
              <a:t>VNets</a:t>
            </a:r>
            <a:r>
              <a:rPr lang="en-US" dirty="0"/>
              <a:t> with Azure NetApp Files volumes on par with VM</a:t>
            </a:r>
          </a:p>
          <a:p>
            <a:pPr marL="171450" indent="-171450" algn="just">
              <a:buFont typeface="Arial" panose="020B0604020202020204" pitchFamily="34" charset="0"/>
              <a:buChar char="•"/>
            </a:pPr>
            <a:r>
              <a:rPr lang="en-US" dirty="0"/>
              <a:t>Enhanced network security with support for </a:t>
            </a:r>
            <a:r>
              <a:rPr lang="en-US" b="1" dirty="0"/>
              <a:t>Network Security Groups </a:t>
            </a:r>
            <a:r>
              <a:rPr lang="en-US" dirty="0"/>
              <a:t>on the Azure NetApp Files delegated subnet.</a:t>
            </a:r>
          </a:p>
          <a:p>
            <a:pPr marL="171450" indent="-171450" algn="just">
              <a:buFont typeface="Arial" panose="020B0604020202020204" pitchFamily="34" charset="0"/>
              <a:buChar char="•"/>
            </a:pPr>
            <a:r>
              <a:rPr lang="en-US" dirty="0"/>
              <a:t>Enhanced network control with support for </a:t>
            </a:r>
            <a:r>
              <a:rPr lang="en-US" b="1" dirty="0"/>
              <a:t>User-defined routes </a:t>
            </a:r>
            <a:r>
              <a:rPr lang="en-US" dirty="0"/>
              <a:t>to and from Azure NetApp Files delegated subnets. </a:t>
            </a:r>
          </a:p>
          <a:p>
            <a:pPr marL="171450" indent="-171450" algn="just">
              <a:buFont typeface="Arial" panose="020B0604020202020204" pitchFamily="34" charset="0"/>
              <a:buChar char="•"/>
            </a:pPr>
            <a:r>
              <a:rPr lang="en-US" dirty="0"/>
              <a:t>Connectivity over Active/Active VPN gateway setup for highly available connectivity to ANF from on-prem. </a:t>
            </a:r>
          </a:p>
          <a:p>
            <a:pPr marL="171450" indent="-171450" algn="just">
              <a:buFont typeface="Arial" panose="020B0604020202020204" pitchFamily="34" charset="0"/>
              <a:buChar char="•"/>
            </a:pPr>
            <a:r>
              <a:rPr lang="en-US" b="1" dirty="0"/>
              <a:t>ExpressRoute FastPath </a:t>
            </a:r>
            <a:r>
              <a:rPr lang="en-US" dirty="0"/>
              <a:t>connectivity to Azure NetApp Files. FastPath is designed to improve the data path performance (low latency and high bandwidth connectivity) between on-premises network and Azure virtual network.</a:t>
            </a:r>
          </a:p>
          <a:p>
            <a:pPr algn="just"/>
            <a:endParaRPr lang="en-US" dirty="0"/>
          </a:p>
          <a:p>
            <a:pPr algn="just"/>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1673</TotalTime>
  <Words>2187</Words>
  <Application>Microsoft Office PowerPoint</Application>
  <PresentationFormat>On-screen Show (16:9)</PresentationFormat>
  <Paragraphs>115</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Human Sans</vt:lpstr>
      <vt:lpstr>Human Sans Regular</vt:lpstr>
      <vt:lpstr>Continuum Theme</vt:lpstr>
      <vt:lpstr>Azure Times #154</vt:lpstr>
      <vt:lpstr>PowerPoint Presentation</vt:lpstr>
      <vt:lpstr>Management &amp; Governance Updates</vt:lpstr>
      <vt:lpstr>Management &amp; Governance Updates</vt:lpstr>
      <vt:lpstr>PowerPoint Presentation</vt:lpstr>
      <vt:lpstr>Compute Updates</vt:lpstr>
      <vt:lpstr>PowerPoint Presentation</vt:lpstr>
      <vt:lpstr>Storage &amp; Data Updates</vt:lpstr>
      <vt:lpstr>PowerPoint Presentation</vt:lpstr>
      <vt:lpstr>Databases Updates</vt:lpstr>
      <vt:lpstr>Databases Updates</vt:lpstr>
      <vt:lpstr>Databases Updates</vt:lpstr>
      <vt:lpstr>PowerPoint Presentation</vt:lpstr>
      <vt:lpstr>ML &amp; AI &amp; IOT Updates</vt:lpstr>
      <vt:lpstr>ML &amp; AI &amp; IOT Updates</vt:lpstr>
      <vt:lpstr>PowerPoint Presentation</vt:lpstr>
      <vt:lpstr>DevOps &amp; IaC &amp; Automation</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2025-03-09T09:45:35Z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