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5"/>
  </p:notesMasterIdLst>
  <p:handoutMasterIdLst>
    <p:handoutMasterId r:id="rId36"/>
  </p:handoutMasterIdLst>
  <p:sldIdLst>
    <p:sldId id="2142532340" r:id="rId5"/>
    <p:sldId id="2146847045" r:id="rId6"/>
    <p:sldId id="10657" r:id="rId7"/>
    <p:sldId id="2146847046" r:id="rId8"/>
    <p:sldId id="2146847130" r:id="rId9"/>
    <p:sldId id="2146847089" r:id="rId10"/>
    <p:sldId id="2146847129" r:id="rId11"/>
    <p:sldId id="2146847128" r:id="rId12"/>
    <p:sldId id="2146847156" r:id="rId13"/>
    <p:sldId id="2146847048" r:id="rId14"/>
    <p:sldId id="2146847049" r:id="rId15"/>
    <p:sldId id="2146847132" r:id="rId16"/>
    <p:sldId id="2146847050" r:id="rId17"/>
    <p:sldId id="2146847096" r:id="rId18"/>
    <p:sldId id="2146847158" r:id="rId19"/>
    <p:sldId id="2146847134" r:id="rId20"/>
    <p:sldId id="2146847157" r:id="rId21"/>
    <p:sldId id="2146847054" r:id="rId22"/>
    <p:sldId id="2146847103" r:id="rId23"/>
    <p:sldId id="2146847058" r:id="rId24"/>
    <p:sldId id="2146847111" r:id="rId25"/>
    <p:sldId id="2146847119" r:id="rId26"/>
    <p:sldId id="2146847120" r:id="rId27"/>
    <p:sldId id="2146847150" r:id="rId28"/>
    <p:sldId id="2146847062" r:id="rId29"/>
    <p:sldId id="2146847153" r:id="rId30"/>
    <p:sldId id="2146847115" r:id="rId31"/>
    <p:sldId id="2146847085" r:id="rId32"/>
    <p:sldId id="2146847084" r:id="rId33"/>
    <p:sldId id="2146847064" r:id="rId34"/>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Lst>
        </p14:section>
        <p14:section name="Security &amp; Identity" id="{1AA42572-B3BD-44F7-813B-C2C647DDBB3C}">
          <p14:sldIdLst>
            <p14:sldId id="2146847046"/>
            <p14:sldId id="2146847130"/>
            <p14:sldId id="2146847089"/>
            <p14:sldId id="2146847129"/>
            <p14:sldId id="2146847128"/>
            <p14:sldId id="2146847156"/>
          </p14:sldIdLst>
        </p14:section>
        <p14:section name="Management &amp; Governance" id="{34181601-6D48-4406-A525-C7B5A12C6C5B}">
          <p14:sldIdLst>
            <p14:sldId id="2146847048"/>
            <p14:sldId id="2146847049"/>
            <p14:sldId id="2146847132"/>
          </p14:sldIdLst>
        </p14:section>
        <p14:section name="Compute" id="{05AA80BB-8802-49AB-8336-A884227CE2F7}">
          <p14:sldIdLst>
            <p14:sldId id="2146847050"/>
            <p14:sldId id="2146847096"/>
          </p14:sldIdLst>
        </p14:section>
        <p14:section name="Storage &amp; Data" id="{1F159046-CE0A-45BC-9D5B-6E6C95980F78}">
          <p14:sldIdLst>
            <p14:sldId id="2146847158"/>
            <p14:sldId id="2146847134"/>
            <p14:sldId id="2146847157"/>
          </p14:sldIdLst>
        </p14:section>
        <p14:section name="Databases" id="{AEAFAE72-AD56-48F3-926B-38BAE269038F}">
          <p14:sldIdLst>
            <p14:sldId id="2146847054"/>
            <p14:sldId id="2146847103"/>
          </p14:sldIdLst>
        </p14:section>
        <p14:section name="Integration" id="{ACBD46A3-6F1C-451B-A154-0A056E0DEFF6}">
          <p14:sldIdLst/>
        </p14:section>
        <p14:section name="ML &amp; AI &amp; IOT" id="{F4E1EAF1-55E9-4CA4-8ADC-28B69C1D66D2}">
          <p14:sldIdLst>
            <p14:sldId id="2146847058"/>
            <p14:sldId id="2146847111"/>
            <p14:sldId id="2146847119"/>
            <p14:sldId id="2146847120"/>
            <p14:sldId id="2146847150"/>
          </p14:sldIdLst>
        </p14:section>
        <p14:section name="Miscellaneous" id="{A1456D7A-93BE-4023-90AA-7269D2F177BA}">
          <p14:sldIdLst>
            <p14:sldId id="2146847062"/>
            <p14:sldId id="2146847153"/>
            <p14:sldId id="2146847115"/>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69DB72-FCC6-4590-9B5A-C5EA7C9CF9D9}" v="153" dt="2025-02-07T18:44:17.0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p:scale>
          <a:sx n="100" d="100"/>
          <a:sy n="100" d="100"/>
        </p:scale>
        <p:origin x="416" y="-164"/>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ksim Rotar" userId="8b2649f8-c41a-4916-8e38-ef318e6f2079" providerId="ADAL" clId="{A769DB72-FCC6-4590-9B5A-C5EA7C9CF9D9}"/>
    <pc:docChg chg="undo redo custSel addSld delSld modSld sldOrd modSection">
      <pc:chgData name="Maksim Rotar" userId="8b2649f8-c41a-4916-8e38-ef318e6f2079" providerId="ADAL" clId="{A769DB72-FCC6-4590-9B5A-C5EA7C9CF9D9}" dt="2025-02-07T19:14:29.469" v="1710" actId="3626"/>
      <pc:docMkLst>
        <pc:docMk/>
      </pc:docMkLst>
      <pc:sldChg chg="addSp delSp modSp mod modAnim">
        <pc:chgData name="Maksim Rotar" userId="8b2649f8-c41a-4916-8e38-ef318e6f2079" providerId="ADAL" clId="{A769DB72-FCC6-4590-9B5A-C5EA7C9CF9D9}" dt="2025-02-07T18:21:35.035" v="1455"/>
        <pc:sldMkLst>
          <pc:docMk/>
          <pc:sldMk cId="3658580122" sldId="10657"/>
        </pc:sldMkLst>
        <pc:spChg chg="mod">
          <ac:chgData name="Maksim Rotar" userId="8b2649f8-c41a-4916-8e38-ef318e6f2079" providerId="ADAL" clId="{A769DB72-FCC6-4590-9B5A-C5EA7C9CF9D9}" dt="2025-02-07T18:21:15.978" v="1451" actId="113"/>
          <ac:spMkLst>
            <pc:docMk/>
            <pc:sldMk cId="3658580122" sldId="10657"/>
            <ac:spMk id="12" creationId="{F5D0A865-EAC9-D4DF-765C-2BBCA9EC1F5C}"/>
          </ac:spMkLst>
        </pc:spChg>
        <pc:spChg chg="mod">
          <ac:chgData name="Maksim Rotar" userId="8b2649f8-c41a-4916-8e38-ef318e6f2079" providerId="ADAL" clId="{A769DB72-FCC6-4590-9B5A-C5EA7C9CF9D9}" dt="2025-02-07T18:20:57.788" v="1446" actId="14100"/>
          <ac:spMkLst>
            <pc:docMk/>
            <pc:sldMk cId="3658580122" sldId="10657"/>
            <ac:spMk id="14" creationId="{1DF1A36F-4250-259D-24AE-F82FE69A7F7E}"/>
          </ac:spMkLst>
        </pc:spChg>
        <pc:picChg chg="add del mod">
          <ac:chgData name="Maksim Rotar" userId="8b2649f8-c41a-4916-8e38-ef318e6f2079" providerId="ADAL" clId="{A769DB72-FCC6-4590-9B5A-C5EA7C9CF9D9}" dt="2025-02-07T05:01:53.076" v="1301" actId="478"/>
          <ac:picMkLst>
            <pc:docMk/>
            <pc:sldMk cId="3658580122" sldId="10657"/>
            <ac:picMk id="2" creationId="{24896881-FC16-45B7-E1E3-0583803CB632}"/>
          </ac:picMkLst>
        </pc:picChg>
        <pc:picChg chg="add mod">
          <ac:chgData name="Maksim Rotar" userId="8b2649f8-c41a-4916-8e38-ef318e6f2079" providerId="ADAL" clId="{A769DB72-FCC6-4590-9B5A-C5EA7C9CF9D9}" dt="2025-02-07T18:20:58.664" v="1447" actId="1076"/>
          <ac:picMkLst>
            <pc:docMk/>
            <pc:sldMk cId="3658580122" sldId="10657"/>
            <ac:picMk id="3074" creationId="{E45E50ED-8FC4-DAE1-4645-F8C9020F3931}"/>
          </ac:picMkLst>
        </pc:picChg>
        <pc:picChg chg="add mod">
          <ac:chgData name="Maksim Rotar" userId="8b2649f8-c41a-4916-8e38-ef318e6f2079" providerId="ADAL" clId="{A769DB72-FCC6-4590-9B5A-C5EA7C9CF9D9}" dt="2025-02-07T05:01:55.426" v="1302" actId="1076"/>
          <ac:picMkLst>
            <pc:docMk/>
            <pc:sldMk cId="3658580122" sldId="10657"/>
            <ac:picMk id="3076" creationId="{4A27DC6D-FAE3-8DB1-B9D6-AC310C794ED8}"/>
          </ac:picMkLst>
        </pc:picChg>
      </pc:sldChg>
      <pc:sldChg chg="modSp mod">
        <pc:chgData name="Maksim Rotar" userId="8b2649f8-c41a-4916-8e38-ef318e6f2079" providerId="ADAL" clId="{A769DB72-FCC6-4590-9B5A-C5EA7C9CF9D9}" dt="2025-02-06T17:48:02.114" v="7" actId="20577"/>
        <pc:sldMkLst>
          <pc:docMk/>
          <pc:sldMk cId="44755204" sldId="2142532340"/>
        </pc:sldMkLst>
        <pc:spChg chg="mod">
          <ac:chgData name="Maksim Rotar" userId="8b2649f8-c41a-4916-8e38-ef318e6f2079" providerId="ADAL" clId="{A769DB72-FCC6-4590-9B5A-C5EA7C9CF9D9}" dt="2025-02-06T17:47:45.810" v="2" actId="20577"/>
          <ac:spMkLst>
            <pc:docMk/>
            <pc:sldMk cId="44755204" sldId="2142532340"/>
            <ac:spMk id="2" creationId="{00000000-0000-0000-0000-000000000000}"/>
          </ac:spMkLst>
        </pc:spChg>
        <pc:spChg chg="mod">
          <ac:chgData name="Maksim Rotar" userId="8b2649f8-c41a-4916-8e38-ef318e6f2079" providerId="ADAL" clId="{A769DB72-FCC6-4590-9B5A-C5EA7C9CF9D9}" dt="2025-02-06T17:48:02.114" v="7" actId="20577"/>
          <ac:spMkLst>
            <pc:docMk/>
            <pc:sldMk cId="44755204" sldId="2142532340"/>
            <ac:spMk id="4" creationId="{00000000-0000-0000-0000-000000000000}"/>
          </ac:spMkLst>
        </pc:spChg>
      </pc:sldChg>
      <pc:sldChg chg="modSp mod modAnim">
        <pc:chgData name="Maksim Rotar" userId="8b2649f8-c41a-4916-8e38-ef318e6f2079" providerId="ADAL" clId="{A769DB72-FCC6-4590-9B5A-C5EA7C9CF9D9}" dt="2025-02-07T18:37:15.921" v="1565"/>
        <pc:sldMkLst>
          <pc:docMk/>
          <pc:sldMk cId="520864076" sldId="2146847049"/>
        </pc:sldMkLst>
        <pc:spChg chg="mod">
          <ac:chgData name="Maksim Rotar" userId="8b2649f8-c41a-4916-8e38-ef318e6f2079" providerId="ADAL" clId="{A769DB72-FCC6-4590-9B5A-C5EA7C9CF9D9}" dt="2025-02-07T18:33:01.610" v="1541" actId="113"/>
          <ac:spMkLst>
            <pc:docMk/>
            <pc:sldMk cId="520864076" sldId="2146847049"/>
            <ac:spMk id="12" creationId="{F5D0A865-EAC9-D4DF-765C-2BBCA9EC1F5C}"/>
          </ac:spMkLst>
        </pc:spChg>
        <pc:spChg chg="mod">
          <ac:chgData name="Maksim Rotar" userId="8b2649f8-c41a-4916-8e38-ef318e6f2079" providerId="ADAL" clId="{A769DB72-FCC6-4590-9B5A-C5EA7C9CF9D9}" dt="2025-02-07T18:32:46.036" v="1537" actId="113"/>
          <ac:spMkLst>
            <pc:docMk/>
            <pc:sldMk cId="520864076" sldId="2146847049"/>
            <ac:spMk id="14" creationId="{1DF1A36F-4250-259D-24AE-F82FE69A7F7E}"/>
          </ac:spMkLst>
        </pc:spChg>
      </pc:sldChg>
      <pc:sldChg chg="add del">
        <pc:chgData name="Maksim Rotar" userId="8b2649f8-c41a-4916-8e38-ef318e6f2079" providerId="ADAL" clId="{A769DB72-FCC6-4590-9B5A-C5EA7C9CF9D9}" dt="2025-02-07T18:19:45.713" v="1428" actId="47"/>
        <pc:sldMkLst>
          <pc:docMk/>
          <pc:sldMk cId="2188140750" sldId="2146847052"/>
        </pc:sldMkLst>
      </pc:sldChg>
      <pc:sldChg chg="del">
        <pc:chgData name="Maksim Rotar" userId="8b2649f8-c41a-4916-8e38-ef318e6f2079" providerId="ADAL" clId="{A769DB72-FCC6-4590-9B5A-C5EA7C9CF9D9}" dt="2025-02-07T18:20:07.121" v="1435" actId="47"/>
        <pc:sldMkLst>
          <pc:docMk/>
          <pc:sldMk cId="596233084" sldId="2146847056"/>
        </pc:sldMkLst>
      </pc:sldChg>
      <pc:sldChg chg="addSp delSp modSp mod modAnim">
        <pc:chgData name="Maksim Rotar" userId="8b2649f8-c41a-4916-8e38-ef318e6f2079" providerId="ADAL" clId="{A769DB72-FCC6-4590-9B5A-C5EA7C9CF9D9}" dt="2025-02-07T18:25:20.073" v="1468"/>
        <pc:sldMkLst>
          <pc:docMk/>
          <pc:sldMk cId="493310561" sldId="2146847089"/>
        </pc:sldMkLst>
        <pc:spChg chg="add mod">
          <ac:chgData name="Maksim Rotar" userId="8b2649f8-c41a-4916-8e38-ef318e6f2079" providerId="ADAL" clId="{A769DB72-FCC6-4590-9B5A-C5EA7C9CF9D9}" dt="2025-02-07T18:24:58.846" v="1464" actId="14100"/>
          <ac:spMkLst>
            <pc:docMk/>
            <pc:sldMk cId="493310561" sldId="2146847089"/>
            <ac:spMk id="3" creationId="{6AF66B34-42BB-1AC4-37FD-92C75DE97CA2}"/>
          </ac:spMkLst>
        </pc:spChg>
        <pc:spChg chg="mod">
          <ac:chgData name="Maksim Rotar" userId="8b2649f8-c41a-4916-8e38-ef318e6f2079" providerId="ADAL" clId="{A769DB72-FCC6-4590-9B5A-C5EA7C9CF9D9}" dt="2025-02-07T18:25:15.379" v="1467" actId="113"/>
          <ac:spMkLst>
            <pc:docMk/>
            <pc:sldMk cId="493310561" sldId="2146847089"/>
            <ac:spMk id="12" creationId="{F5D0A865-EAC9-D4DF-765C-2BBCA9EC1F5C}"/>
          </ac:spMkLst>
        </pc:spChg>
        <pc:spChg chg="del mod">
          <ac:chgData name="Maksim Rotar" userId="8b2649f8-c41a-4916-8e38-ef318e6f2079" providerId="ADAL" clId="{A769DB72-FCC6-4590-9B5A-C5EA7C9CF9D9}" dt="2025-02-06T18:15:20.807" v="255" actId="21"/>
          <ac:spMkLst>
            <pc:docMk/>
            <pc:sldMk cId="493310561" sldId="2146847089"/>
            <ac:spMk id="14" creationId="{1DF1A36F-4250-259D-24AE-F82FE69A7F7E}"/>
          </ac:spMkLst>
        </pc:spChg>
      </pc:sldChg>
      <pc:sldChg chg="addSp delSp modSp mod modAnim">
        <pc:chgData name="Maksim Rotar" userId="8b2649f8-c41a-4916-8e38-ef318e6f2079" providerId="ADAL" clId="{A769DB72-FCC6-4590-9B5A-C5EA7C9CF9D9}" dt="2025-02-07T18:39:33.752" v="1620"/>
        <pc:sldMkLst>
          <pc:docMk/>
          <pc:sldMk cId="674135131" sldId="2146847096"/>
        </pc:sldMkLst>
        <pc:spChg chg="add mod">
          <ac:chgData name="Maksim Rotar" userId="8b2649f8-c41a-4916-8e38-ef318e6f2079" providerId="ADAL" clId="{A769DB72-FCC6-4590-9B5A-C5EA7C9CF9D9}" dt="2025-02-07T18:38:19.164" v="1600" actId="21"/>
          <ac:spMkLst>
            <pc:docMk/>
            <pc:sldMk cId="674135131" sldId="2146847096"/>
            <ac:spMk id="2" creationId="{8164A5B9-3B55-5EE9-B330-3450B257CBF6}"/>
          </ac:spMkLst>
        </pc:spChg>
        <pc:spChg chg="add del mod">
          <ac:chgData name="Maksim Rotar" userId="8b2649f8-c41a-4916-8e38-ef318e6f2079" providerId="ADAL" clId="{A769DB72-FCC6-4590-9B5A-C5EA7C9CF9D9}" dt="2025-02-07T18:38:46.120" v="1611" actId="478"/>
          <ac:spMkLst>
            <pc:docMk/>
            <pc:sldMk cId="674135131" sldId="2146847096"/>
            <ac:spMk id="3" creationId="{956E7C50-DB05-AC47-13AC-4D56592631E0}"/>
          </ac:spMkLst>
        </pc:spChg>
        <pc:spChg chg="add mod">
          <ac:chgData name="Maksim Rotar" userId="8b2649f8-c41a-4916-8e38-ef318e6f2079" providerId="ADAL" clId="{A769DB72-FCC6-4590-9B5A-C5EA7C9CF9D9}" dt="2025-02-07T18:39:26.659" v="1617" actId="14100"/>
          <ac:spMkLst>
            <pc:docMk/>
            <pc:sldMk cId="674135131" sldId="2146847096"/>
            <ac:spMk id="4" creationId="{9AC89A86-0455-61DD-7A55-DACDA81B83B1}"/>
          </ac:spMkLst>
        </pc:spChg>
        <pc:spChg chg="mod">
          <ac:chgData name="Maksim Rotar" userId="8b2649f8-c41a-4916-8e38-ef318e6f2079" providerId="ADAL" clId="{A769DB72-FCC6-4590-9B5A-C5EA7C9CF9D9}" dt="2025-02-07T18:39:17.103" v="1616" actId="113"/>
          <ac:spMkLst>
            <pc:docMk/>
            <pc:sldMk cId="674135131" sldId="2146847096"/>
            <ac:spMk id="12" creationId="{F5D0A865-EAC9-D4DF-765C-2BBCA9EC1F5C}"/>
          </ac:spMkLst>
        </pc:spChg>
        <pc:spChg chg="add del mod">
          <ac:chgData name="Maksim Rotar" userId="8b2649f8-c41a-4916-8e38-ef318e6f2079" providerId="ADAL" clId="{A769DB72-FCC6-4590-9B5A-C5EA7C9CF9D9}" dt="2025-02-07T18:38:25.946" v="1603" actId="21"/>
          <ac:spMkLst>
            <pc:docMk/>
            <pc:sldMk cId="674135131" sldId="2146847096"/>
            <ac:spMk id="14" creationId="{1DF1A36F-4250-259D-24AE-F82FE69A7F7E}"/>
          </ac:spMkLst>
        </pc:spChg>
        <pc:picChg chg="add mod">
          <ac:chgData name="Maksim Rotar" userId="8b2649f8-c41a-4916-8e38-ef318e6f2079" providerId="ADAL" clId="{A769DB72-FCC6-4590-9B5A-C5EA7C9CF9D9}" dt="2025-02-07T18:38:46.393" v="1612"/>
          <ac:picMkLst>
            <pc:docMk/>
            <pc:sldMk cId="674135131" sldId="2146847096"/>
            <ac:picMk id="5" creationId="{FF761D43-9F0F-BC3B-F67F-F03A2BCB4E50}"/>
          </ac:picMkLst>
        </pc:picChg>
        <pc:picChg chg="add del mod">
          <ac:chgData name="Maksim Rotar" userId="8b2649f8-c41a-4916-8e38-ef318e6f2079" providerId="ADAL" clId="{A769DB72-FCC6-4590-9B5A-C5EA7C9CF9D9}" dt="2025-02-07T18:38:25.946" v="1603" actId="21"/>
          <ac:picMkLst>
            <pc:docMk/>
            <pc:sldMk cId="674135131" sldId="2146847096"/>
            <ac:picMk id="1026" creationId="{8E984E91-0766-0C6C-976C-0F373197F4E2}"/>
          </ac:picMkLst>
        </pc:picChg>
      </pc:sldChg>
      <pc:sldChg chg="add del">
        <pc:chgData name="Maksim Rotar" userId="8b2649f8-c41a-4916-8e38-ef318e6f2079" providerId="ADAL" clId="{A769DB72-FCC6-4590-9B5A-C5EA7C9CF9D9}" dt="2025-02-07T18:19:45.713" v="1428" actId="47"/>
        <pc:sldMkLst>
          <pc:docMk/>
          <pc:sldMk cId="3259403169" sldId="2146847100"/>
        </pc:sldMkLst>
      </pc:sldChg>
      <pc:sldChg chg="addSp delSp modSp mod modAnim">
        <pc:chgData name="Maksim Rotar" userId="8b2649f8-c41a-4916-8e38-ef318e6f2079" providerId="ADAL" clId="{A769DB72-FCC6-4590-9B5A-C5EA7C9CF9D9}" dt="2025-02-07T18:41:07.258" v="1646"/>
        <pc:sldMkLst>
          <pc:docMk/>
          <pc:sldMk cId="1776979009" sldId="2146847103"/>
        </pc:sldMkLst>
        <pc:spChg chg="add mod">
          <ac:chgData name="Maksim Rotar" userId="8b2649f8-c41a-4916-8e38-ef318e6f2079" providerId="ADAL" clId="{A769DB72-FCC6-4590-9B5A-C5EA7C9CF9D9}" dt="2025-02-07T18:19:54.899" v="1431"/>
          <ac:spMkLst>
            <pc:docMk/>
            <pc:sldMk cId="1776979009" sldId="2146847103"/>
            <ac:spMk id="2" creationId="{61510AD9-2A44-5DDF-30FA-DE4500EB2760}"/>
          </ac:spMkLst>
        </pc:spChg>
        <pc:spChg chg="add mod">
          <ac:chgData name="Maksim Rotar" userId="8b2649f8-c41a-4916-8e38-ef318e6f2079" providerId="ADAL" clId="{A769DB72-FCC6-4590-9B5A-C5EA7C9CF9D9}" dt="2025-02-07T18:40:56.836" v="1643" actId="113"/>
          <ac:spMkLst>
            <pc:docMk/>
            <pc:sldMk cId="1776979009" sldId="2146847103"/>
            <ac:spMk id="4" creationId="{008D6E0D-3CA0-DFA1-0790-3EBECD9D221F}"/>
          </ac:spMkLst>
        </pc:spChg>
        <pc:spChg chg="del">
          <ac:chgData name="Maksim Rotar" userId="8b2649f8-c41a-4916-8e38-ef318e6f2079" providerId="ADAL" clId="{A769DB72-FCC6-4590-9B5A-C5EA7C9CF9D9}" dt="2025-02-07T16:35:21.847" v="1335" actId="478"/>
          <ac:spMkLst>
            <pc:docMk/>
            <pc:sldMk cId="1776979009" sldId="2146847103"/>
            <ac:spMk id="12" creationId="{F5D0A865-EAC9-D4DF-765C-2BBCA9EC1F5C}"/>
          </ac:spMkLst>
        </pc:spChg>
        <pc:spChg chg="mod">
          <ac:chgData name="Maksim Rotar" userId="8b2649f8-c41a-4916-8e38-ef318e6f2079" providerId="ADAL" clId="{A769DB72-FCC6-4590-9B5A-C5EA7C9CF9D9}" dt="2025-02-07T18:40:46.065" v="1640" actId="113"/>
          <ac:spMkLst>
            <pc:docMk/>
            <pc:sldMk cId="1776979009" sldId="2146847103"/>
            <ac:spMk id="14" creationId="{1DF1A36F-4250-259D-24AE-F82FE69A7F7E}"/>
          </ac:spMkLst>
        </pc:spChg>
        <pc:picChg chg="add mod">
          <ac:chgData name="Maksim Rotar" userId="8b2649f8-c41a-4916-8e38-ef318e6f2079" providerId="ADAL" clId="{A769DB72-FCC6-4590-9B5A-C5EA7C9CF9D9}" dt="2025-02-07T18:19:52.339" v="1430"/>
          <ac:picMkLst>
            <pc:docMk/>
            <pc:sldMk cId="1776979009" sldId="2146847103"/>
            <ac:picMk id="3" creationId="{645070CA-27FF-474A-47B5-6A146E566358}"/>
          </ac:picMkLst>
        </pc:picChg>
        <pc:picChg chg="add mod">
          <ac:chgData name="Maksim Rotar" userId="8b2649f8-c41a-4916-8e38-ef318e6f2079" providerId="ADAL" clId="{A769DB72-FCC6-4590-9B5A-C5EA7C9CF9D9}" dt="2025-02-07T18:20:00.631" v="1433" actId="1076"/>
          <ac:picMkLst>
            <pc:docMk/>
            <pc:sldMk cId="1776979009" sldId="2146847103"/>
            <ac:picMk id="5" creationId="{EA2E932D-0503-34EF-4A7F-E895E11A6E65}"/>
          </ac:picMkLst>
        </pc:picChg>
        <pc:picChg chg="add mod">
          <ac:chgData name="Maksim Rotar" userId="8b2649f8-c41a-4916-8e38-ef318e6f2079" providerId="ADAL" clId="{A769DB72-FCC6-4590-9B5A-C5EA7C9CF9D9}" dt="2025-02-07T18:40:48.545" v="1641" actId="1076"/>
          <ac:picMkLst>
            <pc:docMk/>
            <pc:sldMk cId="1776979009" sldId="2146847103"/>
            <ac:picMk id="4098" creationId="{6D1B18B1-2F71-BE71-E4BB-50FA161F7754}"/>
          </ac:picMkLst>
        </pc:picChg>
      </pc:sldChg>
      <pc:sldChg chg="del">
        <pc:chgData name="Maksim Rotar" userId="8b2649f8-c41a-4916-8e38-ef318e6f2079" providerId="ADAL" clId="{A769DB72-FCC6-4590-9B5A-C5EA7C9CF9D9}" dt="2025-02-07T18:20:07.121" v="1435" actId="47"/>
        <pc:sldMkLst>
          <pc:docMk/>
          <pc:sldMk cId="4065945540" sldId="2146847107"/>
        </pc:sldMkLst>
      </pc:sldChg>
      <pc:sldChg chg="modSp mod modAnim">
        <pc:chgData name="Maksim Rotar" userId="8b2649f8-c41a-4916-8e38-ef318e6f2079" providerId="ADAL" clId="{A769DB72-FCC6-4590-9B5A-C5EA7C9CF9D9}" dt="2025-02-07T19:14:29.469" v="1710" actId="3626"/>
        <pc:sldMkLst>
          <pc:docMk/>
          <pc:sldMk cId="3732754406" sldId="2146847111"/>
        </pc:sldMkLst>
        <pc:spChg chg="mod">
          <ac:chgData name="Maksim Rotar" userId="8b2649f8-c41a-4916-8e38-ef318e6f2079" providerId="ADAL" clId="{A769DB72-FCC6-4590-9B5A-C5EA7C9CF9D9}" dt="2025-02-07T18:41:42.929" v="1655" actId="113"/>
          <ac:spMkLst>
            <pc:docMk/>
            <pc:sldMk cId="3732754406" sldId="2146847111"/>
            <ac:spMk id="12" creationId="{F5D0A865-EAC9-D4DF-765C-2BBCA9EC1F5C}"/>
          </ac:spMkLst>
        </pc:spChg>
        <pc:spChg chg="mod">
          <ac:chgData name="Maksim Rotar" userId="8b2649f8-c41a-4916-8e38-ef318e6f2079" providerId="ADAL" clId="{A769DB72-FCC6-4590-9B5A-C5EA7C9CF9D9}" dt="2025-02-07T19:14:29.469" v="1710" actId="3626"/>
          <ac:spMkLst>
            <pc:docMk/>
            <pc:sldMk cId="3732754406" sldId="2146847111"/>
            <ac:spMk id="14" creationId="{1DF1A36F-4250-259D-24AE-F82FE69A7F7E}"/>
          </ac:spMkLst>
        </pc:spChg>
      </pc:sldChg>
      <pc:sldChg chg="delSp modSp mod modAnim">
        <pc:chgData name="Maksim Rotar" userId="8b2649f8-c41a-4916-8e38-ef318e6f2079" providerId="ADAL" clId="{A769DB72-FCC6-4590-9B5A-C5EA7C9CF9D9}" dt="2025-02-07T18:44:17.095" v="1709"/>
        <pc:sldMkLst>
          <pc:docMk/>
          <pc:sldMk cId="954020260" sldId="2146847115"/>
        </pc:sldMkLst>
        <pc:spChg chg="del">
          <ac:chgData name="Maksim Rotar" userId="8b2649f8-c41a-4916-8e38-ef318e6f2079" providerId="ADAL" clId="{A769DB72-FCC6-4590-9B5A-C5EA7C9CF9D9}" dt="2025-02-07T18:44:14.966" v="1708" actId="478"/>
          <ac:spMkLst>
            <pc:docMk/>
            <pc:sldMk cId="954020260" sldId="2146847115"/>
            <ac:spMk id="12" creationId="{F5D0A865-EAC9-D4DF-765C-2BBCA9EC1F5C}"/>
          </ac:spMkLst>
        </pc:spChg>
        <pc:spChg chg="mod">
          <ac:chgData name="Maksim Rotar" userId="8b2649f8-c41a-4916-8e38-ef318e6f2079" providerId="ADAL" clId="{A769DB72-FCC6-4590-9B5A-C5EA7C9CF9D9}" dt="2025-02-07T18:44:09.690" v="1707" actId="113"/>
          <ac:spMkLst>
            <pc:docMk/>
            <pc:sldMk cId="954020260" sldId="2146847115"/>
            <ac:spMk id="14" creationId="{1DF1A36F-4250-259D-24AE-F82FE69A7F7E}"/>
          </ac:spMkLst>
        </pc:spChg>
      </pc:sldChg>
      <pc:sldChg chg="modSp mod modAnim">
        <pc:chgData name="Maksim Rotar" userId="8b2649f8-c41a-4916-8e38-ef318e6f2079" providerId="ADAL" clId="{A769DB72-FCC6-4590-9B5A-C5EA7C9CF9D9}" dt="2025-02-07T18:42:22.631" v="1664"/>
        <pc:sldMkLst>
          <pc:docMk/>
          <pc:sldMk cId="1921881094" sldId="2146847120"/>
        </pc:sldMkLst>
        <pc:spChg chg="mod">
          <ac:chgData name="Maksim Rotar" userId="8b2649f8-c41a-4916-8e38-ef318e6f2079" providerId="ADAL" clId="{A769DB72-FCC6-4590-9B5A-C5EA7C9CF9D9}" dt="2025-02-07T18:42:19.461" v="1663" actId="113"/>
          <ac:spMkLst>
            <pc:docMk/>
            <pc:sldMk cId="1921881094" sldId="2146847120"/>
            <ac:spMk id="12" creationId="{F5D0A865-EAC9-D4DF-765C-2BBCA9EC1F5C}"/>
          </ac:spMkLst>
        </pc:spChg>
        <pc:spChg chg="mod">
          <ac:chgData name="Maksim Rotar" userId="8b2649f8-c41a-4916-8e38-ef318e6f2079" providerId="ADAL" clId="{A769DB72-FCC6-4590-9B5A-C5EA7C9CF9D9}" dt="2025-02-07T18:42:03.398" v="1660" actId="113"/>
          <ac:spMkLst>
            <pc:docMk/>
            <pc:sldMk cId="1921881094" sldId="2146847120"/>
            <ac:spMk id="14" creationId="{1DF1A36F-4250-259D-24AE-F82FE69A7F7E}"/>
          </ac:spMkLst>
        </pc:spChg>
      </pc:sldChg>
      <pc:sldChg chg="del">
        <pc:chgData name="Maksim Rotar" userId="8b2649f8-c41a-4916-8e38-ef318e6f2079" providerId="ADAL" clId="{A769DB72-FCC6-4590-9B5A-C5EA7C9CF9D9}" dt="2025-02-07T18:19:26.907" v="1421" actId="47"/>
        <pc:sldMkLst>
          <pc:docMk/>
          <pc:sldMk cId="4268154940" sldId="2146847124"/>
        </pc:sldMkLst>
      </pc:sldChg>
      <pc:sldChg chg="del">
        <pc:chgData name="Maksim Rotar" userId="8b2649f8-c41a-4916-8e38-ef318e6f2079" providerId="ADAL" clId="{A769DB72-FCC6-4590-9B5A-C5EA7C9CF9D9}" dt="2025-02-07T18:19:26.907" v="1421" actId="47"/>
        <pc:sldMkLst>
          <pc:docMk/>
          <pc:sldMk cId="1221167503" sldId="2146847125"/>
        </pc:sldMkLst>
      </pc:sldChg>
      <pc:sldChg chg="del">
        <pc:chgData name="Maksim Rotar" userId="8b2649f8-c41a-4916-8e38-ef318e6f2079" providerId="ADAL" clId="{A769DB72-FCC6-4590-9B5A-C5EA7C9CF9D9}" dt="2025-02-07T18:19:26.907" v="1421" actId="47"/>
        <pc:sldMkLst>
          <pc:docMk/>
          <pc:sldMk cId="91133868" sldId="2146847126"/>
        </pc:sldMkLst>
      </pc:sldChg>
      <pc:sldChg chg="del">
        <pc:chgData name="Maksim Rotar" userId="8b2649f8-c41a-4916-8e38-ef318e6f2079" providerId="ADAL" clId="{A769DB72-FCC6-4590-9B5A-C5EA7C9CF9D9}" dt="2025-02-07T18:19:26.907" v="1421" actId="47"/>
        <pc:sldMkLst>
          <pc:docMk/>
          <pc:sldMk cId="2890623450" sldId="2146847127"/>
        </pc:sldMkLst>
      </pc:sldChg>
      <pc:sldChg chg="modSp mod modAnim">
        <pc:chgData name="Maksim Rotar" userId="8b2649f8-c41a-4916-8e38-ef318e6f2079" providerId="ADAL" clId="{A769DB72-FCC6-4590-9B5A-C5EA7C9CF9D9}" dt="2025-02-07T18:31:09.176" v="1488"/>
        <pc:sldMkLst>
          <pc:docMk/>
          <pc:sldMk cId="3107719677" sldId="2146847128"/>
        </pc:sldMkLst>
        <pc:spChg chg="mod">
          <ac:chgData name="Maksim Rotar" userId="8b2649f8-c41a-4916-8e38-ef318e6f2079" providerId="ADAL" clId="{A769DB72-FCC6-4590-9B5A-C5EA7C9CF9D9}" dt="2025-02-07T18:30:53.365" v="1485" actId="113"/>
          <ac:spMkLst>
            <pc:docMk/>
            <pc:sldMk cId="3107719677" sldId="2146847128"/>
            <ac:spMk id="12" creationId="{2EA49D73-280D-0307-3C1A-932883BD3815}"/>
          </ac:spMkLst>
        </pc:spChg>
        <pc:spChg chg="mod">
          <ac:chgData name="Maksim Rotar" userId="8b2649f8-c41a-4916-8e38-ef318e6f2079" providerId="ADAL" clId="{A769DB72-FCC6-4590-9B5A-C5EA7C9CF9D9}" dt="2025-02-07T18:30:25.753" v="1481" actId="113"/>
          <ac:spMkLst>
            <pc:docMk/>
            <pc:sldMk cId="3107719677" sldId="2146847128"/>
            <ac:spMk id="14" creationId="{57653CBA-7798-1DDA-935D-84A87F7469B1}"/>
          </ac:spMkLst>
        </pc:spChg>
      </pc:sldChg>
      <pc:sldChg chg="addSp modSp mod modAnim">
        <pc:chgData name="Maksim Rotar" userId="8b2649f8-c41a-4916-8e38-ef318e6f2079" providerId="ADAL" clId="{A769DB72-FCC6-4590-9B5A-C5EA7C9CF9D9}" dt="2025-02-07T18:31:02.212" v="1486"/>
        <pc:sldMkLst>
          <pc:docMk/>
          <pc:sldMk cId="1996926435" sldId="2146847129"/>
        </pc:sldMkLst>
        <pc:spChg chg="mod">
          <ac:chgData name="Maksim Rotar" userId="8b2649f8-c41a-4916-8e38-ef318e6f2079" providerId="ADAL" clId="{A769DB72-FCC6-4590-9B5A-C5EA7C9CF9D9}" dt="2025-02-07T18:28:51.246" v="1477" actId="113"/>
          <ac:spMkLst>
            <pc:docMk/>
            <pc:sldMk cId="1996926435" sldId="2146847129"/>
            <ac:spMk id="12" creationId="{53E3FAB3-0EAA-3876-F96C-F85CCCDCCDD7}"/>
          </ac:spMkLst>
        </pc:spChg>
        <pc:spChg chg="mod">
          <ac:chgData name="Maksim Rotar" userId="8b2649f8-c41a-4916-8e38-ef318e6f2079" providerId="ADAL" clId="{A769DB72-FCC6-4590-9B5A-C5EA7C9CF9D9}" dt="2025-02-07T18:25:55.800" v="1471" actId="113"/>
          <ac:spMkLst>
            <pc:docMk/>
            <pc:sldMk cId="1996926435" sldId="2146847129"/>
            <ac:spMk id="14" creationId="{53B30361-210F-0C86-1A80-ECA062F48EE8}"/>
          </ac:spMkLst>
        </pc:spChg>
        <pc:picChg chg="add mod">
          <ac:chgData name="Maksim Rotar" userId="8b2649f8-c41a-4916-8e38-ef318e6f2079" providerId="ADAL" clId="{A769DB72-FCC6-4590-9B5A-C5EA7C9CF9D9}" dt="2025-02-06T18:21:48.517" v="309" actId="1076"/>
          <ac:picMkLst>
            <pc:docMk/>
            <pc:sldMk cId="1996926435" sldId="2146847129"/>
            <ac:picMk id="2050" creationId="{7ACAD2B2-C4EF-DDF4-7A74-B269A22AF81B}"/>
          </ac:picMkLst>
        </pc:picChg>
      </pc:sldChg>
      <pc:sldChg chg="addSp delSp modSp mod ord modAnim">
        <pc:chgData name="Maksim Rotar" userId="8b2649f8-c41a-4916-8e38-ef318e6f2079" providerId="ADAL" clId="{A769DB72-FCC6-4590-9B5A-C5EA7C9CF9D9}" dt="2025-02-07T18:24:31.881" v="1461"/>
        <pc:sldMkLst>
          <pc:docMk/>
          <pc:sldMk cId="2813364561" sldId="2146847130"/>
        </pc:sldMkLst>
        <pc:spChg chg="add mod">
          <ac:chgData name="Maksim Rotar" userId="8b2649f8-c41a-4916-8e38-ef318e6f2079" providerId="ADAL" clId="{A769DB72-FCC6-4590-9B5A-C5EA7C9CF9D9}" dt="2025-02-06T18:15:27.767" v="258" actId="1076"/>
          <ac:spMkLst>
            <pc:docMk/>
            <pc:sldMk cId="2813364561" sldId="2146847130"/>
            <ac:spMk id="2" creationId="{1DF1A36F-4250-259D-24AE-F82FE69A7F7E}"/>
          </ac:spMkLst>
        </pc:spChg>
        <pc:spChg chg="del">
          <ac:chgData name="Maksim Rotar" userId="8b2649f8-c41a-4916-8e38-ef318e6f2079" providerId="ADAL" clId="{A769DB72-FCC6-4590-9B5A-C5EA7C9CF9D9}" dt="2025-02-06T18:15:23.679" v="256" actId="478"/>
          <ac:spMkLst>
            <pc:docMk/>
            <pc:sldMk cId="2813364561" sldId="2146847130"/>
            <ac:spMk id="12" creationId="{F4EFDCEC-74D7-CC9F-3A0E-1009C7BB635B}"/>
          </ac:spMkLst>
        </pc:spChg>
        <pc:spChg chg="mod">
          <ac:chgData name="Maksim Rotar" userId="8b2649f8-c41a-4916-8e38-ef318e6f2079" providerId="ADAL" clId="{A769DB72-FCC6-4590-9B5A-C5EA7C9CF9D9}" dt="2025-02-07T18:24:16.690" v="1459" actId="14100"/>
          <ac:spMkLst>
            <pc:docMk/>
            <pc:sldMk cId="2813364561" sldId="2146847130"/>
            <ac:spMk id="14" creationId="{6125CF61-DD31-42B7-98F6-ACEF3D4AB8DC}"/>
          </ac:spMkLst>
        </pc:spChg>
      </pc:sldChg>
      <pc:sldChg chg="del">
        <pc:chgData name="Maksim Rotar" userId="8b2649f8-c41a-4916-8e38-ef318e6f2079" providerId="ADAL" clId="{A769DB72-FCC6-4590-9B5A-C5EA7C9CF9D9}" dt="2025-02-07T18:19:31.633" v="1422" actId="47"/>
        <pc:sldMkLst>
          <pc:docMk/>
          <pc:sldMk cId="3089708284" sldId="2146847131"/>
        </pc:sldMkLst>
      </pc:sldChg>
      <pc:sldChg chg="modSp mod modAnim">
        <pc:chgData name="Maksim Rotar" userId="8b2649f8-c41a-4916-8e38-ef318e6f2079" providerId="ADAL" clId="{A769DB72-FCC6-4590-9B5A-C5EA7C9CF9D9}" dt="2025-02-07T18:37:06.807" v="1563"/>
        <pc:sldMkLst>
          <pc:docMk/>
          <pc:sldMk cId="2370736212" sldId="2146847132"/>
        </pc:sldMkLst>
        <pc:spChg chg="mod">
          <ac:chgData name="Maksim Rotar" userId="8b2649f8-c41a-4916-8e38-ef318e6f2079" providerId="ADAL" clId="{A769DB72-FCC6-4590-9B5A-C5EA7C9CF9D9}" dt="2025-02-07T18:37:02.330" v="1562" actId="12"/>
          <ac:spMkLst>
            <pc:docMk/>
            <pc:sldMk cId="2370736212" sldId="2146847132"/>
            <ac:spMk id="14" creationId="{4B5FF973-31C8-BEFD-DC1E-6209231AED94}"/>
          </ac:spMkLst>
        </pc:spChg>
      </pc:sldChg>
      <pc:sldChg chg="del">
        <pc:chgData name="Maksim Rotar" userId="8b2649f8-c41a-4916-8e38-ef318e6f2079" providerId="ADAL" clId="{A769DB72-FCC6-4590-9B5A-C5EA7C9CF9D9}" dt="2025-02-07T18:19:31.633" v="1422" actId="47"/>
        <pc:sldMkLst>
          <pc:docMk/>
          <pc:sldMk cId="3594889651" sldId="2146847133"/>
        </pc:sldMkLst>
      </pc:sldChg>
      <pc:sldChg chg="addSp delSp modSp del mod ord">
        <pc:chgData name="Maksim Rotar" userId="8b2649f8-c41a-4916-8e38-ef318e6f2079" providerId="ADAL" clId="{A769DB72-FCC6-4590-9B5A-C5EA7C9CF9D9}" dt="2025-02-07T18:37:56.940" v="1593" actId="2696"/>
        <pc:sldMkLst>
          <pc:docMk/>
          <pc:sldMk cId="2553819656" sldId="2146847134"/>
        </pc:sldMkLst>
        <pc:spChg chg="add del mod">
          <ac:chgData name="Maksim Rotar" userId="8b2649f8-c41a-4916-8e38-ef318e6f2079" providerId="ADAL" clId="{A769DB72-FCC6-4590-9B5A-C5EA7C9CF9D9}" dt="2025-02-07T18:37:32.990" v="1567" actId="21"/>
          <ac:spMkLst>
            <pc:docMk/>
            <pc:sldMk cId="2553819656" sldId="2146847134"/>
            <ac:spMk id="3" creationId="{4A7DD553-2E86-C3D7-A927-6FFBBA692A6B}"/>
          </ac:spMkLst>
        </pc:spChg>
        <pc:spChg chg="mod">
          <ac:chgData name="Maksim Rotar" userId="8b2649f8-c41a-4916-8e38-ef318e6f2079" providerId="ADAL" clId="{A769DB72-FCC6-4590-9B5A-C5EA7C9CF9D9}" dt="2025-02-06T18:02:00.366" v="158" actId="20577"/>
          <ac:spMkLst>
            <pc:docMk/>
            <pc:sldMk cId="2553819656" sldId="2146847134"/>
            <ac:spMk id="12" creationId="{E736A2DE-B6FD-C635-9880-42440690A8EF}"/>
          </ac:spMkLst>
        </pc:spChg>
        <pc:spChg chg="add del mod">
          <ac:chgData name="Maksim Rotar" userId="8b2649f8-c41a-4916-8e38-ef318e6f2079" providerId="ADAL" clId="{A769DB72-FCC6-4590-9B5A-C5EA7C9CF9D9}" dt="2025-02-07T18:37:32.990" v="1567" actId="21"/>
          <ac:spMkLst>
            <pc:docMk/>
            <pc:sldMk cId="2553819656" sldId="2146847134"/>
            <ac:spMk id="14" creationId="{D5C20627-BF61-394B-61E8-E9F6702CBB52}"/>
          </ac:spMkLst>
        </pc:spChg>
      </pc:sldChg>
      <pc:sldChg chg="modSp add mod modAnim">
        <pc:chgData name="Maksim Rotar" userId="8b2649f8-c41a-4916-8e38-ef318e6f2079" providerId="ADAL" clId="{A769DB72-FCC6-4590-9B5A-C5EA7C9CF9D9}" dt="2025-02-07T18:40:06.551" v="1629"/>
        <pc:sldMkLst>
          <pc:docMk/>
          <pc:sldMk cId="3073708860" sldId="2146847134"/>
        </pc:sldMkLst>
        <pc:spChg chg="mod">
          <ac:chgData name="Maksim Rotar" userId="8b2649f8-c41a-4916-8e38-ef318e6f2079" providerId="ADAL" clId="{A769DB72-FCC6-4590-9B5A-C5EA7C9CF9D9}" dt="2025-02-07T18:38:10.151" v="1598" actId="20577"/>
          <ac:spMkLst>
            <pc:docMk/>
            <pc:sldMk cId="3073708860" sldId="2146847134"/>
            <ac:spMk id="11" creationId="{55108E1B-188F-34CB-E2F4-B4F546C318BA}"/>
          </ac:spMkLst>
        </pc:spChg>
        <pc:spChg chg="mod">
          <ac:chgData name="Maksim Rotar" userId="8b2649f8-c41a-4916-8e38-ef318e6f2079" providerId="ADAL" clId="{A769DB72-FCC6-4590-9B5A-C5EA7C9CF9D9}" dt="2025-02-07T18:40:04.296" v="1628" actId="113"/>
          <ac:spMkLst>
            <pc:docMk/>
            <pc:sldMk cId="3073708860" sldId="2146847134"/>
            <ac:spMk id="12" creationId="{E736A2DE-B6FD-C635-9880-42440690A8EF}"/>
          </ac:spMkLst>
        </pc:spChg>
        <pc:spChg chg="mod">
          <ac:chgData name="Maksim Rotar" userId="8b2649f8-c41a-4916-8e38-ef318e6f2079" providerId="ADAL" clId="{A769DB72-FCC6-4590-9B5A-C5EA7C9CF9D9}" dt="2025-02-07T18:39:55.544" v="1626" actId="113"/>
          <ac:spMkLst>
            <pc:docMk/>
            <pc:sldMk cId="3073708860" sldId="2146847134"/>
            <ac:spMk id="14" creationId="{D5C20627-BF61-394B-61E8-E9F6702CBB52}"/>
          </ac:spMkLst>
        </pc:spChg>
      </pc:sldChg>
      <pc:sldChg chg="addSp delSp modSp del mod">
        <pc:chgData name="Maksim Rotar" userId="8b2649f8-c41a-4916-8e38-ef318e6f2079" providerId="ADAL" clId="{A769DB72-FCC6-4590-9B5A-C5EA7C9CF9D9}" dt="2025-02-07T18:39:36.922" v="1621" actId="47"/>
        <pc:sldMkLst>
          <pc:docMk/>
          <pc:sldMk cId="187353469" sldId="2146847135"/>
        </pc:sldMkLst>
        <pc:spChg chg="add mod">
          <ac:chgData name="Maksim Rotar" userId="8b2649f8-c41a-4916-8e38-ef318e6f2079" providerId="ADAL" clId="{A769DB72-FCC6-4590-9B5A-C5EA7C9CF9D9}" dt="2025-02-07T18:38:43.307" v="1610" actId="21"/>
          <ac:spMkLst>
            <pc:docMk/>
            <pc:sldMk cId="187353469" sldId="2146847135"/>
            <ac:spMk id="5" creationId="{C09E47F7-FDBB-7272-43CD-B1EAF31CAD75}"/>
          </ac:spMkLst>
        </pc:spChg>
        <pc:spChg chg="del mod">
          <ac:chgData name="Maksim Rotar" userId="8b2649f8-c41a-4916-8e38-ef318e6f2079" providerId="ADAL" clId="{A769DB72-FCC6-4590-9B5A-C5EA7C9CF9D9}" dt="2025-02-07T18:38:43.307" v="1610" actId="21"/>
          <ac:spMkLst>
            <pc:docMk/>
            <pc:sldMk cId="187353469" sldId="2146847135"/>
            <ac:spMk id="14" creationId="{9AC89A86-0455-61DD-7A55-DACDA81B83B1}"/>
          </ac:spMkLst>
        </pc:spChg>
        <pc:picChg chg="add del mod">
          <ac:chgData name="Maksim Rotar" userId="8b2649f8-c41a-4916-8e38-ef318e6f2079" providerId="ADAL" clId="{A769DB72-FCC6-4590-9B5A-C5EA7C9CF9D9}" dt="2025-02-07T18:38:43.307" v="1610" actId="21"/>
          <ac:picMkLst>
            <pc:docMk/>
            <pc:sldMk cId="187353469" sldId="2146847135"/>
            <ac:picMk id="3" creationId="{FF761D43-9F0F-BC3B-F67F-F03A2BCB4E50}"/>
          </ac:picMkLst>
        </pc:picChg>
      </pc:sldChg>
      <pc:sldChg chg="add del">
        <pc:chgData name="Maksim Rotar" userId="8b2649f8-c41a-4916-8e38-ef318e6f2079" providerId="ADAL" clId="{A769DB72-FCC6-4590-9B5A-C5EA7C9CF9D9}" dt="2025-02-07T18:19:44.608" v="1427" actId="47"/>
        <pc:sldMkLst>
          <pc:docMk/>
          <pc:sldMk cId="163932777" sldId="2146847136"/>
        </pc:sldMkLst>
      </pc:sldChg>
      <pc:sldChg chg="add del">
        <pc:chgData name="Maksim Rotar" userId="8b2649f8-c41a-4916-8e38-ef318e6f2079" providerId="ADAL" clId="{A769DB72-FCC6-4590-9B5A-C5EA7C9CF9D9}" dt="2025-02-07T18:19:45.713" v="1428" actId="47"/>
        <pc:sldMkLst>
          <pc:docMk/>
          <pc:sldMk cId="670539256" sldId="2146847137"/>
        </pc:sldMkLst>
      </pc:sldChg>
      <pc:sldChg chg="add del">
        <pc:chgData name="Maksim Rotar" userId="8b2649f8-c41a-4916-8e38-ef318e6f2079" providerId="ADAL" clId="{A769DB72-FCC6-4590-9B5A-C5EA7C9CF9D9}" dt="2025-02-07T18:19:45.713" v="1428" actId="47"/>
        <pc:sldMkLst>
          <pc:docMk/>
          <pc:sldMk cId="3507518877" sldId="2146847138"/>
        </pc:sldMkLst>
      </pc:sldChg>
      <pc:sldChg chg="add del">
        <pc:chgData name="Maksim Rotar" userId="8b2649f8-c41a-4916-8e38-ef318e6f2079" providerId="ADAL" clId="{A769DB72-FCC6-4590-9B5A-C5EA7C9CF9D9}" dt="2025-02-07T18:19:45.713" v="1428" actId="47"/>
        <pc:sldMkLst>
          <pc:docMk/>
          <pc:sldMk cId="2281606630" sldId="2146847139"/>
        </pc:sldMkLst>
      </pc:sldChg>
      <pc:sldChg chg="del">
        <pc:chgData name="Maksim Rotar" userId="8b2649f8-c41a-4916-8e38-ef318e6f2079" providerId="ADAL" clId="{A769DB72-FCC6-4590-9B5A-C5EA7C9CF9D9}" dt="2025-02-07T18:20:03.477" v="1434" actId="47"/>
        <pc:sldMkLst>
          <pc:docMk/>
          <pc:sldMk cId="2199866197" sldId="2146847140"/>
        </pc:sldMkLst>
      </pc:sldChg>
      <pc:sldChg chg="addSp delSp modSp del mod">
        <pc:chgData name="Maksim Rotar" userId="8b2649f8-c41a-4916-8e38-ef318e6f2079" providerId="ADAL" clId="{A769DB72-FCC6-4590-9B5A-C5EA7C9CF9D9}" dt="2025-02-07T18:20:03.477" v="1434" actId="47"/>
        <pc:sldMkLst>
          <pc:docMk/>
          <pc:sldMk cId="580018272" sldId="2146847141"/>
        </pc:sldMkLst>
        <pc:spChg chg="add mod">
          <ac:chgData name="Maksim Rotar" userId="8b2649f8-c41a-4916-8e38-ef318e6f2079" providerId="ADAL" clId="{A769DB72-FCC6-4590-9B5A-C5EA7C9CF9D9}" dt="2025-02-07T18:19:50.326" v="1429" actId="21"/>
          <ac:spMkLst>
            <pc:docMk/>
            <pc:sldMk cId="580018272" sldId="2146847141"/>
            <ac:spMk id="5" creationId="{6EC78F14-E418-E0BB-7BB7-F0A225E50C8C}"/>
          </ac:spMkLst>
        </pc:spChg>
        <pc:spChg chg="del mod">
          <ac:chgData name="Maksim Rotar" userId="8b2649f8-c41a-4916-8e38-ef318e6f2079" providerId="ADAL" clId="{A769DB72-FCC6-4590-9B5A-C5EA7C9CF9D9}" dt="2025-02-07T18:19:50.326" v="1429" actId="21"/>
          <ac:spMkLst>
            <pc:docMk/>
            <pc:sldMk cId="580018272" sldId="2146847141"/>
            <ac:spMk id="14" creationId="{61510AD9-2A44-5DDF-30FA-DE4500EB2760}"/>
          </ac:spMkLst>
        </pc:spChg>
        <pc:picChg chg="add del mod">
          <ac:chgData name="Maksim Rotar" userId="8b2649f8-c41a-4916-8e38-ef318e6f2079" providerId="ADAL" clId="{A769DB72-FCC6-4590-9B5A-C5EA7C9CF9D9}" dt="2025-02-07T18:19:50.326" v="1429" actId="21"/>
          <ac:picMkLst>
            <pc:docMk/>
            <pc:sldMk cId="580018272" sldId="2146847141"/>
            <ac:picMk id="3" creationId="{645070CA-27FF-474A-47B5-6A146E566358}"/>
          </ac:picMkLst>
        </pc:picChg>
      </pc:sldChg>
      <pc:sldChg chg="del">
        <pc:chgData name="Maksim Rotar" userId="8b2649f8-c41a-4916-8e38-ef318e6f2079" providerId="ADAL" clId="{A769DB72-FCC6-4590-9B5A-C5EA7C9CF9D9}" dt="2025-02-07T18:20:03.477" v="1434" actId="47"/>
        <pc:sldMkLst>
          <pc:docMk/>
          <pc:sldMk cId="724845985" sldId="2146847142"/>
        </pc:sldMkLst>
      </pc:sldChg>
      <pc:sldChg chg="del">
        <pc:chgData name="Maksim Rotar" userId="8b2649f8-c41a-4916-8e38-ef318e6f2079" providerId="ADAL" clId="{A769DB72-FCC6-4590-9B5A-C5EA7C9CF9D9}" dt="2025-02-07T18:20:07.121" v="1435" actId="47"/>
        <pc:sldMkLst>
          <pc:docMk/>
          <pc:sldMk cId="58293682" sldId="2146847143"/>
        </pc:sldMkLst>
      </pc:sldChg>
      <pc:sldChg chg="del">
        <pc:chgData name="Maksim Rotar" userId="8b2649f8-c41a-4916-8e38-ef318e6f2079" providerId="ADAL" clId="{A769DB72-FCC6-4590-9B5A-C5EA7C9CF9D9}" dt="2025-02-07T18:20:07.121" v="1435" actId="47"/>
        <pc:sldMkLst>
          <pc:docMk/>
          <pc:sldMk cId="806284635" sldId="2146847144"/>
        </pc:sldMkLst>
      </pc:sldChg>
      <pc:sldChg chg="del">
        <pc:chgData name="Maksim Rotar" userId="8b2649f8-c41a-4916-8e38-ef318e6f2079" providerId="ADAL" clId="{A769DB72-FCC6-4590-9B5A-C5EA7C9CF9D9}" dt="2025-02-07T18:20:07.121" v="1435" actId="47"/>
        <pc:sldMkLst>
          <pc:docMk/>
          <pc:sldMk cId="3871121949" sldId="2146847145"/>
        </pc:sldMkLst>
      </pc:sldChg>
      <pc:sldChg chg="modSp del mod">
        <pc:chgData name="Maksim Rotar" userId="8b2649f8-c41a-4916-8e38-ef318e6f2079" providerId="ADAL" clId="{A769DB72-FCC6-4590-9B5A-C5EA7C9CF9D9}" dt="2025-02-07T18:20:10.660" v="1436" actId="47"/>
        <pc:sldMkLst>
          <pc:docMk/>
          <pc:sldMk cId="586386266" sldId="2146847146"/>
        </pc:sldMkLst>
        <pc:spChg chg="mod">
          <ac:chgData name="Maksim Rotar" userId="8b2649f8-c41a-4916-8e38-ef318e6f2079" providerId="ADAL" clId="{A769DB72-FCC6-4590-9B5A-C5EA7C9CF9D9}" dt="2025-02-07T16:23:00.646" v="1334" actId="20577"/>
          <ac:spMkLst>
            <pc:docMk/>
            <pc:sldMk cId="586386266" sldId="2146847146"/>
            <ac:spMk id="14" creationId="{0B331A00-CF62-F468-BCCC-F6840B7358F5}"/>
          </ac:spMkLst>
        </pc:spChg>
      </pc:sldChg>
      <pc:sldChg chg="del">
        <pc:chgData name="Maksim Rotar" userId="8b2649f8-c41a-4916-8e38-ef318e6f2079" providerId="ADAL" clId="{A769DB72-FCC6-4590-9B5A-C5EA7C9CF9D9}" dt="2025-02-07T18:20:10.660" v="1436" actId="47"/>
        <pc:sldMkLst>
          <pc:docMk/>
          <pc:sldMk cId="3849961994" sldId="2146847147"/>
        </pc:sldMkLst>
      </pc:sldChg>
      <pc:sldChg chg="del">
        <pc:chgData name="Maksim Rotar" userId="8b2649f8-c41a-4916-8e38-ef318e6f2079" providerId="ADAL" clId="{A769DB72-FCC6-4590-9B5A-C5EA7C9CF9D9}" dt="2025-02-07T18:20:10.660" v="1436" actId="47"/>
        <pc:sldMkLst>
          <pc:docMk/>
          <pc:sldMk cId="3656198118" sldId="2146847148"/>
        </pc:sldMkLst>
      </pc:sldChg>
      <pc:sldChg chg="del">
        <pc:chgData name="Maksim Rotar" userId="8b2649f8-c41a-4916-8e38-ef318e6f2079" providerId="ADAL" clId="{A769DB72-FCC6-4590-9B5A-C5EA7C9CF9D9}" dt="2025-02-07T18:20:10.660" v="1436" actId="47"/>
        <pc:sldMkLst>
          <pc:docMk/>
          <pc:sldMk cId="1247609815" sldId="2146847149"/>
        </pc:sldMkLst>
      </pc:sldChg>
      <pc:sldChg chg="addSp modSp mod modAnim">
        <pc:chgData name="Maksim Rotar" userId="8b2649f8-c41a-4916-8e38-ef318e6f2079" providerId="ADAL" clId="{A769DB72-FCC6-4590-9B5A-C5EA7C9CF9D9}" dt="2025-02-07T18:43:05.584" v="1678"/>
        <pc:sldMkLst>
          <pc:docMk/>
          <pc:sldMk cId="1359911073" sldId="2146847150"/>
        </pc:sldMkLst>
        <pc:spChg chg="mod">
          <ac:chgData name="Maksim Rotar" userId="8b2649f8-c41a-4916-8e38-ef318e6f2079" providerId="ADAL" clId="{A769DB72-FCC6-4590-9B5A-C5EA7C9CF9D9}" dt="2025-02-07T18:42:54.999" v="1676" actId="113"/>
          <ac:spMkLst>
            <pc:docMk/>
            <pc:sldMk cId="1359911073" sldId="2146847150"/>
            <ac:spMk id="12" creationId="{FACB0A5D-ABFF-FDBA-2981-B5840044FB65}"/>
          </ac:spMkLst>
        </pc:spChg>
        <pc:spChg chg="mod">
          <ac:chgData name="Maksim Rotar" userId="8b2649f8-c41a-4916-8e38-ef318e6f2079" providerId="ADAL" clId="{A769DB72-FCC6-4590-9B5A-C5EA7C9CF9D9}" dt="2025-02-07T18:42:41.056" v="1671" actId="113"/>
          <ac:spMkLst>
            <pc:docMk/>
            <pc:sldMk cId="1359911073" sldId="2146847150"/>
            <ac:spMk id="14" creationId="{ACB295C0-8FE1-D74E-47AD-C2C789F6372C}"/>
          </ac:spMkLst>
        </pc:spChg>
        <pc:picChg chg="add mod">
          <ac:chgData name="Maksim Rotar" userId="8b2649f8-c41a-4916-8e38-ef318e6f2079" providerId="ADAL" clId="{A769DB72-FCC6-4590-9B5A-C5EA7C9CF9D9}" dt="2025-02-06T19:15:34.287" v="854" actId="1076"/>
          <ac:picMkLst>
            <pc:docMk/>
            <pc:sldMk cId="1359911073" sldId="2146847150"/>
            <ac:picMk id="3" creationId="{85566530-1A50-F253-0494-0A05559C3A2F}"/>
          </ac:picMkLst>
        </pc:picChg>
      </pc:sldChg>
      <pc:sldChg chg="del">
        <pc:chgData name="Maksim Rotar" userId="8b2649f8-c41a-4916-8e38-ef318e6f2079" providerId="ADAL" clId="{A769DB72-FCC6-4590-9B5A-C5EA7C9CF9D9}" dt="2025-02-07T18:20:14.441" v="1437" actId="47"/>
        <pc:sldMkLst>
          <pc:docMk/>
          <pc:sldMk cId="1082689490" sldId="2146847151"/>
        </pc:sldMkLst>
      </pc:sldChg>
      <pc:sldChg chg="del">
        <pc:chgData name="Maksim Rotar" userId="8b2649f8-c41a-4916-8e38-ef318e6f2079" providerId="ADAL" clId="{A769DB72-FCC6-4590-9B5A-C5EA7C9CF9D9}" dt="2025-02-07T18:20:14.441" v="1437" actId="47"/>
        <pc:sldMkLst>
          <pc:docMk/>
          <pc:sldMk cId="2595320244" sldId="2146847152"/>
        </pc:sldMkLst>
      </pc:sldChg>
      <pc:sldChg chg="addSp modSp mod ord modAnim">
        <pc:chgData name="Maksim Rotar" userId="8b2649f8-c41a-4916-8e38-ef318e6f2079" providerId="ADAL" clId="{A769DB72-FCC6-4590-9B5A-C5EA7C9CF9D9}" dt="2025-02-07T18:44:03.033" v="1706"/>
        <pc:sldMkLst>
          <pc:docMk/>
          <pc:sldMk cId="3277490840" sldId="2146847153"/>
        </pc:sldMkLst>
        <pc:spChg chg="mod">
          <ac:chgData name="Maksim Rotar" userId="8b2649f8-c41a-4916-8e38-ef318e6f2079" providerId="ADAL" clId="{A769DB72-FCC6-4590-9B5A-C5EA7C9CF9D9}" dt="2025-02-07T18:43:56.828" v="1705" actId="113"/>
          <ac:spMkLst>
            <pc:docMk/>
            <pc:sldMk cId="3277490840" sldId="2146847153"/>
            <ac:spMk id="12" creationId="{58E78F44-EBA7-0070-3283-4FD74A0787A3}"/>
          </ac:spMkLst>
        </pc:spChg>
        <pc:spChg chg="mod">
          <ac:chgData name="Maksim Rotar" userId="8b2649f8-c41a-4916-8e38-ef318e6f2079" providerId="ADAL" clId="{A769DB72-FCC6-4590-9B5A-C5EA7C9CF9D9}" dt="2025-02-07T18:43:27.459" v="1682" actId="113"/>
          <ac:spMkLst>
            <pc:docMk/>
            <pc:sldMk cId="3277490840" sldId="2146847153"/>
            <ac:spMk id="14" creationId="{28244EA9-AA7C-544B-0E10-45F0A7930630}"/>
          </ac:spMkLst>
        </pc:spChg>
        <pc:picChg chg="add mod">
          <ac:chgData name="Maksim Rotar" userId="8b2649f8-c41a-4916-8e38-ef318e6f2079" providerId="ADAL" clId="{A769DB72-FCC6-4590-9B5A-C5EA7C9CF9D9}" dt="2025-02-07T16:52:03.958" v="1355" actId="1076"/>
          <ac:picMkLst>
            <pc:docMk/>
            <pc:sldMk cId="3277490840" sldId="2146847153"/>
            <ac:picMk id="3" creationId="{3A0E8B92-1DDA-5326-369F-6F0E31267FB3}"/>
          </ac:picMkLst>
        </pc:picChg>
      </pc:sldChg>
      <pc:sldChg chg="del">
        <pc:chgData name="Maksim Rotar" userId="8b2649f8-c41a-4916-8e38-ef318e6f2079" providerId="ADAL" clId="{A769DB72-FCC6-4590-9B5A-C5EA7C9CF9D9}" dt="2025-02-07T18:20:25.503" v="1441" actId="47"/>
        <pc:sldMkLst>
          <pc:docMk/>
          <pc:sldMk cId="2384958112" sldId="2146847154"/>
        </pc:sldMkLst>
      </pc:sldChg>
      <pc:sldChg chg="del">
        <pc:chgData name="Maksim Rotar" userId="8b2649f8-c41a-4916-8e38-ef318e6f2079" providerId="ADAL" clId="{A769DB72-FCC6-4590-9B5A-C5EA7C9CF9D9}" dt="2025-02-07T18:20:22.500" v="1440" actId="47"/>
        <pc:sldMkLst>
          <pc:docMk/>
          <pc:sldMk cId="602097004" sldId="2146847155"/>
        </pc:sldMkLst>
      </pc:sldChg>
      <pc:sldChg chg="addSp modSp new mod modAnim">
        <pc:chgData name="Maksim Rotar" userId="8b2649f8-c41a-4916-8e38-ef318e6f2079" providerId="ADAL" clId="{A769DB72-FCC6-4590-9B5A-C5EA7C9CF9D9}" dt="2025-02-07T18:32:28.945" v="1534"/>
        <pc:sldMkLst>
          <pc:docMk/>
          <pc:sldMk cId="3915213102" sldId="2146847156"/>
        </pc:sldMkLst>
        <pc:spChg chg="mod">
          <ac:chgData name="Maksim Rotar" userId="8b2649f8-c41a-4916-8e38-ef318e6f2079" providerId="ADAL" clId="{A769DB72-FCC6-4590-9B5A-C5EA7C9CF9D9}" dt="2025-02-07T18:32:14.566" v="1531" actId="113"/>
          <ac:spMkLst>
            <pc:docMk/>
            <pc:sldMk cId="3915213102" sldId="2146847156"/>
            <ac:spMk id="2" creationId="{88EC8D2C-50A7-3EE7-6267-8FFA8CF7CB4F}"/>
          </ac:spMkLst>
        </pc:spChg>
        <pc:spChg chg="mod">
          <ac:chgData name="Maksim Rotar" userId="8b2649f8-c41a-4916-8e38-ef318e6f2079" providerId="ADAL" clId="{A769DB72-FCC6-4590-9B5A-C5EA7C9CF9D9}" dt="2025-02-07T18:31:18.120" v="1489"/>
          <ac:spMkLst>
            <pc:docMk/>
            <pc:sldMk cId="3915213102" sldId="2146847156"/>
            <ac:spMk id="3" creationId="{B0B46424-FE6B-9525-02A1-7C0AAF8F209A}"/>
          </ac:spMkLst>
        </pc:spChg>
        <pc:spChg chg="mod">
          <ac:chgData name="Maksim Rotar" userId="8b2649f8-c41a-4916-8e38-ef318e6f2079" providerId="ADAL" clId="{A769DB72-FCC6-4590-9B5A-C5EA7C9CF9D9}" dt="2025-02-07T18:32:07.618" v="1530" actId="113"/>
          <ac:spMkLst>
            <pc:docMk/>
            <pc:sldMk cId="3915213102" sldId="2146847156"/>
            <ac:spMk id="5" creationId="{3A90F71F-2702-8C95-450C-1C9CCDE2A124}"/>
          </ac:spMkLst>
        </pc:spChg>
        <pc:picChg chg="add mod">
          <ac:chgData name="Maksim Rotar" userId="8b2649f8-c41a-4916-8e38-ef318e6f2079" providerId="ADAL" clId="{A769DB72-FCC6-4590-9B5A-C5EA7C9CF9D9}" dt="2025-02-07T05:03:42.256" v="1324" actId="1076"/>
          <ac:picMkLst>
            <pc:docMk/>
            <pc:sldMk cId="3915213102" sldId="2146847156"/>
            <ac:picMk id="7" creationId="{B195FE73-2BB0-AF4A-E6C6-A17276F94101}"/>
          </ac:picMkLst>
        </pc:picChg>
      </pc:sldChg>
      <pc:sldChg chg="addSp delSp modSp new add del mod modAnim">
        <pc:chgData name="Maksim Rotar" userId="8b2649f8-c41a-4916-8e38-ef318e6f2079" providerId="ADAL" clId="{A769DB72-FCC6-4590-9B5A-C5EA7C9CF9D9}" dt="2025-02-07T18:40:21.785" v="1634" actId="478"/>
        <pc:sldMkLst>
          <pc:docMk/>
          <pc:sldMk cId="1434432224" sldId="2146847157"/>
        </pc:sldMkLst>
        <pc:spChg chg="del">
          <ac:chgData name="Maksim Rotar" userId="8b2649f8-c41a-4916-8e38-ef318e6f2079" providerId="ADAL" clId="{A769DB72-FCC6-4590-9B5A-C5EA7C9CF9D9}" dt="2025-02-07T18:40:21.785" v="1634" actId="478"/>
          <ac:spMkLst>
            <pc:docMk/>
            <pc:sldMk cId="1434432224" sldId="2146847157"/>
            <ac:spMk id="2" creationId="{D3E97C97-2BA7-20D7-6AF5-703CFDFB1BBF}"/>
          </ac:spMkLst>
        </pc:spChg>
        <pc:spChg chg="mod">
          <ac:chgData name="Maksim Rotar" userId="8b2649f8-c41a-4916-8e38-ef318e6f2079" providerId="ADAL" clId="{A769DB72-FCC6-4590-9B5A-C5EA7C9CF9D9}" dt="2025-02-07T18:38:38.473" v="1609"/>
          <ac:spMkLst>
            <pc:docMk/>
            <pc:sldMk cId="1434432224" sldId="2146847157"/>
            <ac:spMk id="3" creationId="{91451C1E-C5F5-A954-B824-36D9277B3024}"/>
          </ac:spMkLst>
        </pc:spChg>
        <pc:spChg chg="del">
          <ac:chgData name="Maksim Rotar" userId="8b2649f8-c41a-4916-8e38-ef318e6f2079" providerId="ADAL" clId="{A769DB72-FCC6-4590-9B5A-C5EA7C9CF9D9}" dt="2025-02-07T18:38:32.151" v="1606" actId="478"/>
          <ac:spMkLst>
            <pc:docMk/>
            <pc:sldMk cId="1434432224" sldId="2146847157"/>
            <ac:spMk id="5" creationId="{496D0CA7-E02F-0115-39B2-EA21F0FD9EFC}"/>
          </ac:spMkLst>
        </pc:spChg>
        <pc:spChg chg="add mod">
          <ac:chgData name="Maksim Rotar" userId="8b2649f8-c41a-4916-8e38-ef318e6f2079" providerId="ADAL" clId="{A769DB72-FCC6-4590-9B5A-C5EA7C9CF9D9}" dt="2025-02-07T18:40:14.750" v="1631" actId="113"/>
          <ac:spMkLst>
            <pc:docMk/>
            <pc:sldMk cId="1434432224" sldId="2146847157"/>
            <ac:spMk id="6" creationId="{73EF5836-5B5A-E450-7C2C-07DE3F553BF5}"/>
          </ac:spMkLst>
        </pc:spChg>
        <pc:spChg chg="add mod">
          <ac:chgData name="Maksim Rotar" userId="8b2649f8-c41a-4916-8e38-ef318e6f2079" providerId="ADAL" clId="{A769DB72-FCC6-4590-9B5A-C5EA7C9CF9D9}" dt="2025-02-07T18:38:30.437" v="1605"/>
          <ac:spMkLst>
            <pc:docMk/>
            <pc:sldMk cId="1434432224" sldId="2146847157"/>
            <ac:spMk id="14" creationId="{1DF1A36F-4250-259D-24AE-F82FE69A7F7E}"/>
          </ac:spMkLst>
        </pc:spChg>
        <pc:picChg chg="add mod">
          <ac:chgData name="Maksim Rotar" userId="8b2649f8-c41a-4916-8e38-ef318e6f2079" providerId="ADAL" clId="{A769DB72-FCC6-4590-9B5A-C5EA7C9CF9D9}" dt="2025-02-07T18:38:34.056" v="1608" actId="1076"/>
          <ac:picMkLst>
            <pc:docMk/>
            <pc:sldMk cId="1434432224" sldId="2146847157"/>
            <ac:picMk id="7" creationId="{0FB776DA-44F5-62D0-2093-F8E9E66E21D9}"/>
          </ac:picMkLst>
        </pc:picChg>
        <pc:picChg chg="add mod">
          <ac:chgData name="Maksim Rotar" userId="8b2649f8-c41a-4916-8e38-ef318e6f2079" providerId="ADAL" clId="{A769DB72-FCC6-4590-9B5A-C5EA7C9CF9D9}" dt="2025-02-07T18:38:27.962" v="1604"/>
          <ac:picMkLst>
            <pc:docMk/>
            <pc:sldMk cId="1434432224" sldId="2146847157"/>
            <ac:picMk id="1026" creationId="{8E984E91-0766-0C6C-976C-0F373197F4E2}"/>
          </ac:picMkLst>
        </pc:picChg>
      </pc:sldChg>
      <pc:sldChg chg="modSp add mod">
        <pc:chgData name="Maksim Rotar" userId="8b2649f8-c41a-4916-8e38-ef318e6f2079" providerId="ADAL" clId="{A769DB72-FCC6-4590-9B5A-C5EA7C9CF9D9}" dt="2025-02-07T18:37:53.649" v="1592" actId="20577"/>
        <pc:sldMkLst>
          <pc:docMk/>
          <pc:sldMk cId="3863374998" sldId="2146847158"/>
        </pc:sldMkLst>
        <pc:spChg chg="mod">
          <ac:chgData name="Maksim Rotar" userId="8b2649f8-c41a-4916-8e38-ef318e6f2079" providerId="ADAL" clId="{A769DB72-FCC6-4590-9B5A-C5EA7C9CF9D9}" dt="2025-02-07T18:37:53.649" v="1592" actId="20577"/>
          <ac:spMkLst>
            <pc:docMk/>
            <pc:sldMk cId="3863374998" sldId="2146847158"/>
            <ac:spMk id="4" creationId="{C054F632-58A2-5773-D821-1B9AB0D2637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2/6/2025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learn.microsoft.com/en-us/azure/azure-arc/servers/agent-release-notes" TargetMode="External"/><Relationship Id="rId2" Type="http://schemas.openxmlformats.org/officeDocument/2006/relationships/hyperlink" Target="https://techcommunity.microsoft.com/blog/azureobservabilityblog/log-analytics-simple-mode-is-now-generally-available/4370749"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techcommunity.microsoft.com/blog/microsoftdatamigration/sql-migration-assessments-now-include-next-gen-general-purpose-azure-sql-mi/4373722"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zure.microsoft.com/ru-ru/updates?id=479448" TargetMode="External"/><Relationship Id="rId2" Type="http://schemas.openxmlformats.org/officeDocument/2006/relationships/hyperlink" Target="https://azure.microsoft.com/ru-ru/updates?id=467948"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blog.fabric.microsoft.com/en-US/blog/introducing-enhanced-conversation-with-microsoft-fabric-copilot-preview/" TargetMode="External"/><Relationship Id="rId2" Type="http://schemas.openxmlformats.org/officeDocument/2006/relationships/hyperlink" Target="https://blog.fabric.microsoft.com/en-US/blog/announcing-the-activation-of-billing-for-sql-database-in-fabric/"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zure.microsoft.com/ru-ru/updates?id=467466"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azure.microsoft.com/ru-ru/updates?id=467778" TargetMode="Externa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hyperlink" Target="https://techcommunity.microsoft.com/blog/adforpostgresql/scalable-vector-search-with-diskann---available-to-all-azure-database-for-postgr/437097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techcommunity.microsoft.com/blog/azure-ai-services-blog/introducing-the-gpt-4o-mini-audio-models-adding-more-choice-to-audio-enhanced-ai/4373920"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evblogs.microsoft.com/devops/full-web-support-for-conditional-access-policies-across-azure-devops-and-partner-web-properties/" TargetMode="External"/><Relationship Id="rId2" Type="http://schemas.openxmlformats.org/officeDocument/2006/relationships/hyperlink" Target="https://devblogs.microsoft.com/devops/update-to-ado-allowed-ip-addresses/"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techcommunity.microsoft.com/blog/appsonazureblog/introducing-support-for-multiple-jmeter-files-and-fragments-in-azure-load-testin/4374349" TargetMode="External"/><Relationship Id="rId2" Type="http://schemas.openxmlformats.org/officeDocument/2006/relationships/hyperlink" Target="https://techcommunity.microsoft.com/blog/appsonazureblog/automate-your-load-tests-introducing-scheduled-load-tests-in-azure-load-testing/4373779" TargetMode="Externa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techcommunity.microsoft.com/blog/microsoftlearnblog/validate-critical-information-security-skills-with-our-new-certification/3719269" TargetMode="External"/><Relationship Id="rId2" Type="http://schemas.openxmlformats.org/officeDocument/2006/relationships/hyperlink" Target="https://techcommunity.microsoft.com/blog/oracleonazureblog/announcing-support-for-oracle-applications-with-oracle-databaseazure/4373799" TargetMode="Externa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hyperlink" Target="https://azure.microsoft.com/ru-ru/updates?id=479933"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azure.microsoft.com/ru-ru/updates?id=479730" TargetMode="External"/><Relationship Id="rId2" Type="http://schemas.openxmlformats.org/officeDocument/2006/relationships/hyperlink" Target="https://azure.microsoft.com/ru-ru/updates?id=479465" TargetMode="Externa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earn.microsoft.com/en-us/entra/identity/hybrid/connect/reference-connect-version-history#241290" TargetMode="External"/><Relationship Id="rId2" Type="http://schemas.openxmlformats.org/officeDocument/2006/relationships/hyperlink" Target="https://learn.microsoft.com/en-us/azure/defender-for-cloud/release-notes#enhancements-for-the-linux-baselines-recommendation-powered-by-gc"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en-us/entra/fundamentals/whats-new#public-preview---manage-lifecycle-workflows-with-microsoft-security-copilot-in-microsoft-entra" TargetMode="External"/><Relationship Id="rId2" Type="http://schemas.openxmlformats.org/officeDocument/2006/relationships/hyperlink" Target="https://learn.microsoft.com/en-us/entra/fundamentals/whats-new#public-preview---flexible-federated-identity-credentials"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learn.microsoft.com/en-us/entra/fundamentals/whats-new#public-preview---elevate-access-events-are-now-exportable-via-microsoft-entra-audit-logs" TargetMode="External"/><Relationship Id="rId2" Type="http://schemas.openxmlformats.org/officeDocument/2006/relationships/hyperlink" Target="https://learn.microsoft.com/en-us/entra/fundamentals/whats-new#general-availability---improving-visibility-into-downstream-tenant-sign-ins"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hyperlink" Target="https://learn.microsoft.com/en-us/entra/fundamentals/whats-new#general-availability---real-time-password-spray-detection-in-microsoft-entra-id-protection"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techcommunity.microsoft.com/blog/appsonazureblog/enhancing-security-for-azure-container-apps-with-aqua-security/4373911" TargetMode="External"/><Relationship Id="rId2" Type="http://schemas.openxmlformats.org/officeDocument/2006/relationships/hyperlink" Target="https://techcommunity.microsoft.com/blog/microsoftsentinelblog/introducing-the-unified-device-timeline-experience-in-microsoft-siem--xdr/4372047"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#150</a:t>
            </a:r>
          </a:p>
        </p:txBody>
      </p:sp>
      <p:sp>
        <p:nvSpPr>
          <p:cNvPr id="4" name="Text Placeholder 3"/>
          <p:cNvSpPr>
            <a:spLocks noGrp="1"/>
          </p:cNvSpPr>
          <p:nvPr>
            <p:ph type="body" sz="quarter" idx="11"/>
          </p:nvPr>
        </p:nvSpPr>
        <p:spPr/>
        <p:txBody>
          <a:bodyPr/>
          <a:lstStyle/>
          <a:p>
            <a:r>
              <a:rPr lang="en-US" spc="300" dirty="0"/>
              <a:t>February 10, 2025</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hlinkClick r:id="rId2"/>
              </a:rPr>
              <a:t>Log Analytics Simple Mode is Now Generally Available</a:t>
            </a:r>
            <a:endParaRPr lang="en-US" sz="1000" dirty="0"/>
          </a:p>
          <a:p>
            <a:r>
              <a:rPr lang="en-US" sz="1000" dirty="0"/>
              <a:t>Until now, Azure Monitor Logs relied on </a:t>
            </a:r>
            <a:r>
              <a:rPr lang="en-US" sz="1000" b="1" dirty="0"/>
              <a:t>Kusto Query Language (KQL) </a:t>
            </a:r>
            <a:r>
              <a:rPr lang="en-US" sz="1000" dirty="0"/>
              <a:t>for users to express their questions as queries.</a:t>
            </a:r>
          </a:p>
          <a:p>
            <a:r>
              <a:rPr lang="en-US" sz="1000" b="1" dirty="0"/>
              <a:t>KQL</a:t>
            </a:r>
            <a:r>
              <a:rPr lang="en-US" sz="1000" dirty="0"/>
              <a:t> is a powerful, easy to learn query language, however, as any query language it requires some knowledge to operate.</a:t>
            </a:r>
          </a:p>
          <a:p>
            <a:pPr marL="171450" indent="-171450">
              <a:buFont typeface="Arial" panose="020B0604020202020204" pitchFamily="34" charset="0"/>
              <a:buChar char="•"/>
            </a:pPr>
            <a:r>
              <a:rPr lang="en-US" sz="1000" b="1" dirty="0"/>
              <a:t>Simple mode </a:t>
            </a:r>
            <a:r>
              <a:rPr lang="en-US" sz="1000" dirty="0"/>
              <a:t>experience was created to bridge this knowledge gap - allowing most popular KQL operators and actions to be utilized using a very simple, point-and-click experience requiring no KQL knowledge at all!  </a:t>
            </a:r>
          </a:p>
          <a:p>
            <a:pPr marL="171450" indent="-171450">
              <a:buFont typeface="Arial" panose="020B0604020202020204" pitchFamily="34" charset="0"/>
              <a:buChar char="•"/>
            </a:pPr>
            <a:r>
              <a:rPr lang="en-US" sz="1000" b="1" dirty="0"/>
              <a:t>KQL Mode </a:t>
            </a:r>
            <a:r>
              <a:rPr lang="en-US" sz="1000" dirty="0"/>
              <a:t>gives advanced users the full power of KQL to derive deeper insights from their logs.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dirty="0">
                <a:hlinkClick r:id="rId3"/>
              </a:rPr>
              <a:t>Azure ARC Enabled Servers</a:t>
            </a:r>
            <a:endParaRPr lang="en-US" dirty="0"/>
          </a:p>
          <a:p>
            <a:pPr marL="171450" indent="-171450">
              <a:buFont typeface="Arial" panose="020B0604020202020204" pitchFamily="34" charset="0"/>
              <a:buChar char="•"/>
            </a:pPr>
            <a:r>
              <a:rPr lang="en-US" dirty="0"/>
              <a:t>New features and enhancements</a:t>
            </a:r>
          </a:p>
          <a:p>
            <a:pPr marL="514350" lvl="1" indent="-171450">
              <a:buFont typeface="Arial" panose="020B0604020202020204" pitchFamily="34" charset="0"/>
              <a:buChar char="•"/>
            </a:pPr>
            <a:r>
              <a:rPr lang="en-US" sz="1000" dirty="0">
                <a:latin typeface="+mj-lt"/>
              </a:rPr>
              <a:t>Added support for extension telemetry.</a:t>
            </a:r>
          </a:p>
          <a:p>
            <a:pPr marL="514350" lvl="1" indent="-171450">
              <a:buFont typeface="Arial" panose="020B0604020202020204" pitchFamily="34" charset="0"/>
              <a:buChar char="•"/>
            </a:pPr>
            <a:r>
              <a:rPr lang="en-US" sz="1000" dirty="0">
                <a:latin typeface="+mj-lt"/>
              </a:rPr>
              <a:t>Updated the OpenSSL library for security enhancements.</a:t>
            </a:r>
          </a:p>
          <a:p>
            <a:pPr marL="514350" lvl="1" indent="-171450">
              <a:buFont typeface="Arial" panose="020B0604020202020204" pitchFamily="34" charset="0"/>
              <a:buChar char="•"/>
            </a:pPr>
            <a:r>
              <a:rPr lang="en-US" sz="1000" dirty="0">
                <a:latin typeface="+mj-lt"/>
              </a:rPr>
              <a:t>Improved error reporting for </a:t>
            </a:r>
            <a:r>
              <a:rPr lang="en-US" sz="1000" b="1" dirty="0" err="1">
                <a:latin typeface="+mj-lt"/>
              </a:rPr>
              <a:t>azcmagent</a:t>
            </a:r>
            <a:r>
              <a:rPr lang="en-US" sz="1000" dirty="0">
                <a:latin typeface="+mj-lt"/>
              </a:rPr>
              <a:t> commands.</a:t>
            </a:r>
          </a:p>
          <a:p>
            <a:pPr marL="514350" lvl="1" indent="-171450">
              <a:buFont typeface="Arial" panose="020B0604020202020204" pitchFamily="34" charset="0"/>
              <a:buChar char="•"/>
            </a:pPr>
            <a:r>
              <a:rPr lang="en-US" sz="1000" dirty="0">
                <a:latin typeface="+mj-lt"/>
              </a:rPr>
              <a:t>Increased connectivity check timeout for better reliability.</a:t>
            </a:r>
          </a:p>
          <a:p>
            <a:pPr marL="514350" lvl="1" indent="-171450">
              <a:buFont typeface="Arial" panose="020B0604020202020204" pitchFamily="34" charset="0"/>
              <a:buChar char="•"/>
            </a:pPr>
            <a:r>
              <a:rPr lang="en-US" sz="1000" dirty="0">
                <a:latin typeface="+mj-lt"/>
              </a:rPr>
              <a:t>Expanded ARM64 platform support to include </a:t>
            </a:r>
            <a:r>
              <a:rPr lang="en-US" sz="1000" b="1" dirty="0">
                <a:latin typeface="+mj-lt"/>
              </a:rPr>
              <a:t>RHEL 9.</a:t>
            </a:r>
          </a:p>
          <a:p>
            <a:pPr marL="514350" lvl="1" indent="-171450">
              <a:buFont typeface="Arial" panose="020B0604020202020204" pitchFamily="34" charset="0"/>
              <a:buChar char="•"/>
            </a:pPr>
            <a:r>
              <a:rPr lang="en-US" sz="1000" dirty="0">
                <a:latin typeface="+mj-lt"/>
              </a:rPr>
              <a:t>Updated the </a:t>
            </a:r>
            <a:r>
              <a:rPr lang="en-US" sz="1000" b="1" dirty="0" err="1">
                <a:latin typeface="+mj-lt"/>
              </a:rPr>
              <a:t>mssqldiscovered</a:t>
            </a:r>
            <a:r>
              <a:rPr lang="en-US" sz="1000" dirty="0">
                <a:latin typeface="+mj-lt"/>
              </a:rPr>
              <a:t> property to include the detection for SQL Server Integration, Analysis, and Reporting services (SSIS, SSAS, SSRS and PBIRS).</a:t>
            </a:r>
          </a:p>
          <a:p>
            <a:pPr marL="514350" lvl="1" indent="-171450">
              <a:buFont typeface="Arial" panose="020B0604020202020204" pitchFamily="34" charset="0"/>
              <a:buChar char="•"/>
            </a:pPr>
            <a:r>
              <a:rPr lang="en-US" sz="1000" dirty="0">
                <a:latin typeface="+mj-lt"/>
              </a:rPr>
              <a:t>Introduced a scheduled task that checks for agent updates on a daily basis. Currently, the update mechanism is inactive and no changes are made to server even if a newer agent version is available. In the future, you'll be able to schedule updates of the Azure Connected Machine agent from Azure. </a:t>
            </a:r>
          </a:p>
        </p:txBody>
      </p:sp>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21B0A37-B626-6209-EE63-BDBE1E100FF0}"/>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a:xfrm>
            <a:off x="342900" y="785230"/>
            <a:ext cx="3955312" cy="3774069"/>
          </a:xfrm>
        </p:spPr>
        <p:txBody>
          <a:bodyPr/>
          <a:lstStyle/>
          <a:p>
            <a:pPr algn="just"/>
            <a:r>
              <a:rPr lang="en-US" dirty="0">
                <a:hlinkClick r:id="rId2"/>
              </a:rPr>
              <a:t>SQL Migration assessments now include Next-gen General Purpose Azure SQL MI</a:t>
            </a:r>
            <a:endParaRPr lang="en-US" dirty="0"/>
          </a:p>
          <a:p>
            <a:pPr algn="just"/>
            <a:r>
              <a:rPr lang="en-US" dirty="0"/>
              <a:t>MS announced the inclusion of the </a:t>
            </a:r>
            <a:r>
              <a:rPr lang="en-US" b="1" dirty="0"/>
              <a:t>Next-gen General Purpose service tier </a:t>
            </a:r>
            <a:r>
              <a:rPr lang="en-US" dirty="0"/>
              <a:t>in target recommendation for assessments of SQL Server instance migration to Azure SQL Managed Instance. The Next-gen General Purpose service tier is more customizable, allowing the migration tools to tailor the recommendation more closely to the resource requirements of the source instance. </a:t>
            </a:r>
            <a:endParaRPr lang="ru-RU" dirty="0"/>
          </a:p>
          <a:p>
            <a:pPr algn="just"/>
            <a:r>
              <a:rPr lang="en-US" dirty="0"/>
              <a:t>The recently introduced Next-gen General Purpose service tier of Azure SQL Managed Instance is an evolution of the existing General Purpose tier that provides the following additional benefits to users:</a:t>
            </a:r>
          </a:p>
          <a:p>
            <a:pPr marL="171450" indent="-171450" algn="just">
              <a:buFont typeface="Arial" panose="020B0604020202020204" pitchFamily="34" charset="0"/>
              <a:buChar char="•"/>
            </a:pPr>
            <a:r>
              <a:rPr lang="en-US" dirty="0"/>
              <a:t>Better performance</a:t>
            </a:r>
            <a:endParaRPr lang="ru-RU" dirty="0"/>
          </a:p>
          <a:p>
            <a:pPr marL="171450" indent="-171450" algn="just">
              <a:buFont typeface="Arial" panose="020B0604020202020204" pitchFamily="34" charset="0"/>
              <a:buChar char="•"/>
            </a:pPr>
            <a:r>
              <a:rPr lang="en-US" dirty="0"/>
              <a:t>More vCore click-stops</a:t>
            </a:r>
            <a:endParaRPr lang="ru-RU" dirty="0"/>
          </a:p>
          <a:p>
            <a:pPr marL="171450" indent="-171450" algn="just">
              <a:buFont typeface="Arial" panose="020B0604020202020204" pitchFamily="34" charset="0"/>
              <a:buChar char="•"/>
            </a:pPr>
            <a:r>
              <a:rPr lang="en-US" dirty="0"/>
              <a:t>More IOPS for the same amount of reserved storage.</a:t>
            </a:r>
            <a:endParaRPr lang="ru-RU" dirty="0"/>
          </a:p>
          <a:p>
            <a:pPr marL="171450" indent="-171450" algn="just">
              <a:buFont typeface="Arial" panose="020B0604020202020204" pitchFamily="34" charset="0"/>
              <a:buChar char="•"/>
            </a:pPr>
            <a:r>
              <a:rPr lang="en-US" dirty="0"/>
              <a:t>Increased limit for number of databases to 50</a:t>
            </a:r>
            <a:r>
              <a:rPr lang="ru-RU" dirty="0"/>
              <a:t>0</a:t>
            </a:r>
            <a:endParaRPr lang="en-US" dirty="0"/>
          </a:p>
        </p:txBody>
      </p:sp>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GA: Azure Databricks Available in Mexico central</a:t>
            </a:r>
            <a:endParaRPr lang="en-US" sz="1000" dirty="0"/>
          </a:p>
          <a:p>
            <a:pPr algn="just"/>
            <a:r>
              <a:rPr lang="en-US" sz="1000" dirty="0"/>
              <a:t>Azure Databricks is a data analytics platform optimized for </a:t>
            </a:r>
            <a:r>
              <a:rPr lang="en-US" sz="1000" b="1" dirty="0"/>
              <a:t>the Microsoft Azure cloud services platform</a:t>
            </a:r>
            <a:r>
              <a:rPr lang="en-US" sz="1000" dirty="0"/>
              <a:t>. Azure Databricks offers three environments for developing data intensive applications: Databricks SQL, Databricks Data Science &amp; Engineering, and Databricks Machine Learning. </a:t>
            </a:r>
          </a:p>
          <a:p>
            <a:pPr algn="just"/>
            <a:r>
              <a:rPr lang="en-US" sz="1000" dirty="0"/>
              <a:t>Azure Databricks is now generally available in </a:t>
            </a:r>
            <a:r>
              <a:rPr lang="en-US" sz="1000" b="1" dirty="0"/>
              <a:t>Mexico Central.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4" name="Text Placeholder 13">
            <a:extLst>
              <a:ext uri="{FF2B5EF4-FFF2-40B4-BE49-F238E27FC236}">
                <a16:creationId xmlns:a16="http://schemas.microsoft.com/office/drawing/2014/main" id="{9AC89A86-0455-61DD-7A55-DACDA81B83B1}"/>
              </a:ext>
            </a:extLst>
          </p:cNvPr>
          <p:cNvSpPr>
            <a:spLocks noGrp="1"/>
          </p:cNvSpPr>
          <p:nvPr>
            <p:ph type="body" sz="quarter" idx="16"/>
          </p:nvPr>
        </p:nvSpPr>
        <p:spPr>
          <a:xfrm>
            <a:off x="342900" y="855081"/>
            <a:ext cx="3955312" cy="1659520"/>
          </a:xfrm>
        </p:spPr>
        <p:txBody>
          <a:bodyPr/>
          <a:lstStyle/>
          <a:p>
            <a:pPr algn="just"/>
            <a:r>
              <a:rPr lang="en-US" dirty="0">
                <a:hlinkClick r:id="rId3"/>
              </a:rPr>
              <a:t>Public Preview: Introduction the New AKS Monitoring Experience – Unified Insight at Your Fingertips</a:t>
            </a:r>
            <a:endParaRPr lang="en-US" dirty="0"/>
          </a:p>
          <a:p>
            <a:pPr algn="just"/>
            <a:r>
              <a:rPr lang="en-US" dirty="0"/>
              <a:t>This redesign of the existing Insights experience brings comprehensive monitoring capabilities </a:t>
            </a:r>
            <a:r>
              <a:rPr lang="en-US" b="1" dirty="0"/>
              <a:t>into a single, streamlined view, addressing some of the most common challenges </a:t>
            </a:r>
            <a:r>
              <a:rPr lang="en-US" dirty="0"/>
              <a:t>users face when managing their AKS clusters.</a:t>
            </a:r>
          </a:p>
          <a:p>
            <a:pPr algn="just"/>
            <a:r>
              <a:rPr lang="en-US" dirty="0"/>
              <a:t>A new </a:t>
            </a:r>
            <a:r>
              <a:rPr lang="en-US" b="1" dirty="0"/>
              <a:t>Monitoring experience provides both basic (free) </a:t>
            </a:r>
            <a:r>
              <a:rPr lang="en-US" dirty="0"/>
              <a:t>and detailed insights (with enabled Prometheus metrics and logging), offering a unified, single-pane-of-glass experience. The basic experience is available for all AKS users with no configuration required at all.</a:t>
            </a:r>
          </a:p>
        </p:txBody>
      </p:sp>
      <p:pic>
        <p:nvPicPr>
          <p:cNvPr id="5" name="Picture 4">
            <a:extLst>
              <a:ext uri="{FF2B5EF4-FFF2-40B4-BE49-F238E27FC236}">
                <a16:creationId xmlns:a16="http://schemas.microsoft.com/office/drawing/2014/main" id="{FF761D43-9F0F-BC3B-F67F-F03A2BCB4E50}"/>
              </a:ext>
            </a:extLst>
          </p:cNvPr>
          <p:cNvPicPr>
            <a:picLocks noChangeAspect="1"/>
          </p:cNvPicPr>
          <p:nvPr/>
        </p:nvPicPr>
        <p:blipFill>
          <a:blip r:embed="rId4"/>
          <a:stretch>
            <a:fillRect/>
          </a:stretch>
        </p:blipFill>
        <p:spPr>
          <a:xfrm>
            <a:off x="342900" y="2571750"/>
            <a:ext cx="3955312" cy="1948340"/>
          </a:xfrm>
          <a:prstGeom prst="rect">
            <a:avLst/>
          </a:prstGeom>
        </p:spPr>
      </p:pic>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6885AB-8B65-1522-4123-DF0F43CEE45C}"/>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C054F632-58A2-5773-D821-1B9AB0D26373}"/>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3863374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736A2DE-B6FD-C635-9880-42440690A8EF}"/>
              </a:ext>
            </a:extLst>
          </p:cNvPr>
          <p:cNvSpPr>
            <a:spLocks noGrp="1"/>
          </p:cNvSpPr>
          <p:nvPr>
            <p:ph type="body" sz="quarter" idx="10"/>
          </p:nvPr>
        </p:nvSpPr>
        <p:spPr/>
        <p:txBody>
          <a:bodyPr/>
          <a:lstStyle/>
          <a:p>
            <a:r>
              <a:rPr lang="en-US" sz="1000" dirty="0">
                <a:hlinkClick r:id="rId2"/>
              </a:rPr>
              <a:t>Announcing the activation of billing for SQL database in Fabric</a:t>
            </a:r>
            <a:endParaRPr lang="en-US" sz="1000" dirty="0"/>
          </a:p>
          <a:p>
            <a:r>
              <a:rPr lang="en-US" sz="1000" dirty="0"/>
              <a:t>Billing for compute usage and data storage for </a:t>
            </a:r>
            <a:r>
              <a:rPr lang="en-US" sz="1000" b="1" dirty="0"/>
              <a:t>SQL databases in Fabric </a:t>
            </a:r>
            <a:r>
              <a:rPr lang="en-US" sz="1000" dirty="0"/>
              <a:t>will commence after February 1</a:t>
            </a:r>
            <a:r>
              <a:rPr lang="en-US" sz="1000" baseline="30000" dirty="0"/>
              <a:t>st</a:t>
            </a:r>
            <a:r>
              <a:rPr lang="en-US" sz="1000" dirty="0"/>
              <a:t>.</a:t>
            </a:r>
          </a:p>
          <a:p>
            <a:r>
              <a:rPr lang="en-US" sz="1000" dirty="0"/>
              <a:t>Charges for backups will be implemented later</a:t>
            </a:r>
          </a:p>
        </p:txBody>
      </p:sp>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p:txBody>
          <a:bodyPr/>
          <a:lstStyle/>
          <a:p>
            <a:pPr algn="just"/>
            <a:r>
              <a:rPr lang="en-US" dirty="0">
                <a:hlinkClick r:id="rId3"/>
              </a:rPr>
              <a:t>Introducing enhanced conversation with Microsoft Fabric Copilot (Preview)</a:t>
            </a:r>
            <a:endParaRPr lang="en-US" dirty="0"/>
          </a:p>
          <a:p>
            <a:pPr algn="just"/>
            <a:r>
              <a:rPr lang="en-US" dirty="0"/>
              <a:t>MS introduced a new way to store </a:t>
            </a:r>
            <a:r>
              <a:rPr lang="en-US" b="1" dirty="0"/>
              <a:t>chat prompts and history, improved accuracy of responses</a:t>
            </a:r>
            <a:r>
              <a:rPr lang="en-US" dirty="0"/>
              <a:t>, and better context knowledge retention.</a:t>
            </a:r>
          </a:p>
          <a:p>
            <a:pPr marL="171450" indent="-171450" algn="just">
              <a:buFont typeface="Arial" panose="020B0604020202020204" pitchFamily="34" charset="0"/>
              <a:buChar char="•"/>
            </a:pPr>
            <a:r>
              <a:rPr lang="en-US" b="1" dirty="0"/>
              <a:t>Improved accuracy of responses </a:t>
            </a:r>
            <a:r>
              <a:rPr lang="en-US" dirty="0"/>
              <a:t>- chat conversations will now be used to improve the accuracy of the responses provided by AI functionalities</a:t>
            </a:r>
          </a:p>
          <a:p>
            <a:pPr marL="171450" indent="-171450" algn="just">
              <a:buFont typeface="Arial" panose="020B0604020202020204" pitchFamily="34" charset="0"/>
              <a:buChar char="•"/>
            </a:pPr>
            <a:r>
              <a:rPr lang="en-US" b="1" dirty="0"/>
              <a:t>Enhanced efficacy of Copilot chat </a:t>
            </a:r>
            <a:r>
              <a:rPr lang="en-US" dirty="0"/>
              <a:t>- By leveraging cross-Geo data storage, users can experience significantly improved inline chat functionality within the AI Skill (coming soon) and Copilot experience in the Fabric notebook.</a:t>
            </a:r>
          </a:p>
          <a:p>
            <a:pPr marL="171450" indent="-171450" algn="just">
              <a:buFont typeface="Arial" panose="020B0604020202020204" pitchFamily="34" charset="0"/>
              <a:buChar char="•"/>
            </a:pPr>
            <a:r>
              <a:rPr lang="en-US" b="1" dirty="0"/>
              <a:t>Context knowledge retention </a:t>
            </a:r>
            <a:r>
              <a:rPr lang="en-US" dirty="0"/>
              <a:t>- Storing conversational history helps retain context knowledge</a:t>
            </a:r>
          </a:p>
          <a:p>
            <a:pPr marL="171450" indent="-171450" algn="just">
              <a:buFont typeface="Arial" panose="020B0604020202020204" pitchFamily="34" charset="0"/>
              <a:buChar char="•"/>
            </a:pPr>
            <a:r>
              <a:rPr lang="en-US" b="1" dirty="0"/>
              <a:t>Context and overview </a:t>
            </a:r>
            <a:r>
              <a:rPr lang="en-US" dirty="0"/>
              <a:t>– MS now storing chat prompts and history for some conversation to improve the relevancy and accuracy of Copilot conversations.</a:t>
            </a:r>
          </a:p>
        </p:txBody>
      </p:sp>
    </p:spTree>
    <p:extLst>
      <p:ext uri="{BB962C8B-B14F-4D97-AF65-F5344CB8AC3E}">
        <p14:creationId xmlns:p14="http://schemas.microsoft.com/office/powerpoint/2010/main" val="3073708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451C1E-C5F5-A954-B824-36D9277B3024}"/>
              </a:ext>
            </a:extLst>
          </p:cNvPr>
          <p:cNvSpPr>
            <a:spLocks noGrp="1"/>
          </p:cNvSpPr>
          <p:nvPr>
            <p:ph type="title"/>
          </p:nvPr>
        </p:nvSpPr>
        <p:spPr/>
        <p:txBody>
          <a:bodyPr/>
          <a:lstStyle/>
          <a:p>
            <a:r>
              <a:rPr lang="en-US" sz="1600" dirty="0"/>
              <a:t>Storage &amp; Data Updates</a:t>
            </a:r>
            <a:endParaRPr lang="en-US" dirty="0"/>
          </a:p>
        </p:txBody>
      </p:sp>
      <p:sp>
        <p:nvSpPr>
          <p:cNvPr id="4" name="Text Placeholder 3">
            <a:extLst>
              <a:ext uri="{FF2B5EF4-FFF2-40B4-BE49-F238E27FC236}">
                <a16:creationId xmlns:a16="http://schemas.microsoft.com/office/drawing/2014/main" id="{0805674C-BAE4-06A9-7B4D-2EC7CF71340A}"/>
              </a:ext>
            </a:extLst>
          </p:cNvPr>
          <p:cNvSpPr>
            <a:spLocks noGrp="1"/>
          </p:cNvSpPr>
          <p:nvPr>
            <p:ph type="body" sz="quarter" idx="15"/>
          </p:nvPr>
        </p:nvSpPr>
        <p:spPr/>
        <p:txBody>
          <a:bodyPr/>
          <a:lstStyle/>
          <a:p>
            <a:endParaRPr lang="en-US"/>
          </a:p>
        </p:txBody>
      </p:sp>
      <p:sp>
        <p:nvSpPr>
          <p:cNvPr id="6" name="Text Placeholder 13">
            <a:extLst>
              <a:ext uri="{FF2B5EF4-FFF2-40B4-BE49-F238E27FC236}">
                <a16:creationId xmlns:a16="http://schemas.microsoft.com/office/drawing/2014/main" id="{73EF5836-5B5A-E450-7C2C-07DE3F553BF5}"/>
              </a:ext>
            </a:extLst>
          </p:cNvPr>
          <p:cNvSpPr>
            <a:spLocks noGrp="1"/>
          </p:cNvSpPr>
          <p:nvPr>
            <p:ph type="body" sz="quarter" idx="16"/>
          </p:nvPr>
        </p:nvSpPr>
        <p:spPr>
          <a:xfrm>
            <a:off x="342900" y="855080"/>
            <a:ext cx="3955312" cy="1410138"/>
          </a:xfrm>
        </p:spPr>
        <p:txBody>
          <a:bodyPr/>
          <a:lstStyle/>
          <a:p>
            <a:pPr algn="just"/>
            <a:r>
              <a:rPr lang="en-US" dirty="0">
                <a:hlinkClick r:id="rId2"/>
              </a:rPr>
              <a:t>GA: Azure Databricks Clean Rooms</a:t>
            </a:r>
            <a:endParaRPr lang="en-US" dirty="0"/>
          </a:p>
          <a:p>
            <a:pPr algn="just"/>
            <a:r>
              <a:rPr lang="en-US" b="1" dirty="0"/>
              <a:t>Azure Databricks Clean Rooms </a:t>
            </a:r>
            <a:r>
              <a:rPr lang="en-US" dirty="0"/>
              <a:t>offers a privacy-safe environment for collaboration on all data and AI assets, ensuring no direct access to sensitive information. </a:t>
            </a:r>
          </a:p>
          <a:p>
            <a:pPr algn="just"/>
            <a:r>
              <a:rPr lang="en-US" b="1" dirty="0"/>
              <a:t>Azure Databricks Clean Rooms </a:t>
            </a:r>
            <a:r>
              <a:rPr lang="en-US" dirty="0"/>
              <a:t>meets these essential needs, enabling businesses to work seamlessly with their customers and partners across any cloud platform in a privacy-safe manner.</a:t>
            </a:r>
          </a:p>
        </p:txBody>
      </p:sp>
      <p:pic>
        <p:nvPicPr>
          <p:cNvPr id="7" name="Picture 2" descr="Clean rooms simple architecture and flow, with output tables">
            <a:extLst>
              <a:ext uri="{FF2B5EF4-FFF2-40B4-BE49-F238E27FC236}">
                <a16:creationId xmlns:a16="http://schemas.microsoft.com/office/drawing/2014/main" id="{0FB776DA-44F5-62D0-2093-F8E9E66E21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157" y="2341416"/>
            <a:ext cx="4130619" cy="2369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432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789767"/>
            <a:ext cx="3955312" cy="2110468"/>
          </a:xfrm>
        </p:spPr>
        <p:txBody>
          <a:bodyPr/>
          <a:lstStyle/>
          <a:p>
            <a:pPr algn="just"/>
            <a:r>
              <a:rPr lang="en-US" dirty="0">
                <a:hlinkClick r:id="rId2"/>
              </a:rPr>
              <a:t>GA: Azure SQL Database Free  Offer</a:t>
            </a:r>
            <a:endParaRPr lang="en-US" dirty="0"/>
          </a:p>
          <a:p>
            <a:pPr algn="just"/>
            <a:r>
              <a:rPr lang="en-US" dirty="0"/>
              <a:t>Now it is possible to try </a:t>
            </a:r>
            <a:r>
              <a:rPr lang="en-US" b="1" dirty="0"/>
              <a:t>10 Azure SQL Databases free of charge for the life of subscription. </a:t>
            </a:r>
          </a:p>
          <a:p>
            <a:pPr algn="just"/>
            <a:r>
              <a:rPr lang="en-US" dirty="0"/>
              <a:t>This new offer provides </a:t>
            </a:r>
            <a:r>
              <a:rPr lang="en-US" b="1" dirty="0"/>
              <a:t>10 databases</a:t>
            </a:r>
            <a:r>
              <a:rPr lang="en-US" dirty="0"/>
              <a:t>, each </a:t>
            </a:r>
            <a:r>
              <a:rPr lang="en-US" b="1" dirty="0"/>
              <a:t>with 32 GB </a:t>
            </a:r>
            <a:r>
              <a:rPr lang="en-US" dirty="0"/>
              <a:t>General Purpose, serverless Azure SQL database, and </a:t>
            </a:r>
            <a:r>
              <a:rPr lang="en-US" b="1" dirty="0"/>
              <a:t>100,000 vCore seconds of compute free every month</a:t>
            </a:r>
            <a:r>
              <a:rPr lang="en-US" dirty="0"/>
              <a:t>. This is a great starter option for many scenarios, whether you are learning SQL, developing a web app that needs a database, or simply need an additional database for a proof of concept on an application such as PowerBI reporting. </a:t>
            </a:r>
          </a:p>
          <a:p>
            <a:pPr algn="just"/>
            <a:r>
              <a:rPr lang="en-US" dirty="0"/>
              <a:t>This offer is available for any Azure subscription type. Every month, free amount will renew for the life of the subscription. </a:t>
            </a:r>
          </a:p>
        </p:txBody>
      </p:sp>
      <p:pic>
        <p:nvPicPr>
          <p:cNvPr id="4098" name="Picture 2">
            <a:extLst>
              <a:ext uri="{FF2B5EF4-FFF2-40B4-BE49-F238E27FC236}">
                <a16:creationId xmlns:a16="http://schemas.microsoft.com/office/drawing/2014/main" id="{6D1B18B1-2F71-BE71-E4BB-50FA161F77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550" y="2900235"/>
            <a:ext cx="2987602" cy="2110467"/>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13">
            <a:extLst>
              <a:ext uri="{FF2B5EF4-FFF2-40B4-BE49-F238E27FC236}">
                <a16:creationId xmlns:a16="http://schemas.microsoft.com/office/drawing/2014/main" id="{008D6E0D-3CA0-DFA1-0790-3EBECD9D221F}"/>
              </a:ext>
            </a:extLst>
          </p:cNvPr>
          <p:cNvSpPr txBox="1">
            <a:spLocks/>
          </p:cNvSpPr>
          <p:nvPr/>
        </p:nvSpPr>
        <p:spPr>
          <a:xfrm>
            <a:off x="4686300" y="1014407"/>
            <a:ext cx="3955312" cy="1340865"/>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4"/>
              </a:rPr>
              <a:t>Scalable Vector Search with </a:t>
            </a:r>
            <a:r>
              <a:rPr lang="en-US" dirty="0" err="1">
                <a:hlinkClick r:id="rId4"/>
              </a:rPr>
              <a:t>DiskANN</a:t>
            </a:r>
            <a:r>
              <a:rPr lang="en-US" dirty="0">
                <a:hlinkClick r:id="rId4"/>
              </a:rPr>
              <a:t> - Available to all Azure Database for PostgreSQL</a:t>
            </a:r>
            <a:endParaRPr lang="en-US" dirty="0"/>
          </a:p>
          <a:p>
            <a:pPr algn="just"/>
            <a:r>
              <a:rPr lang="en-US" dirty="0"/>
              <a:t>Developed by </a:t>
            </a:r>
            <a:r>
              <a:rPr lang="en-US" b="1" dirty="0"/>
              <a:t>Microsoft Research </a:t>
            </a:r>
            <a:r>
              <a:rPr lang="en-US" dirty="0"/>
              <a:t>and used extensively at Microsoft in global services such as Bing and Microsoft 365,  </a:t>
            </a:r>
            <a:r>
              <a:rPr lang="en-US" b="1" dirty="0" err="1"/>
              <a:t>DiskANN</a:t>
            </a:r>
            <a:r>
              <a:rPr lang="en-US" dirty="0"/>
              <a:t> is an approximate nearest neighbor search algorithm designed for efficient vector search at scale. It provides high recall, high throughput, and low query latency essential for modern AI and RAG applications.</a:t>
            </a:r>
          </a:p>
        </p:txBody>
      </p:sp>
      <p:pic>
        <p:nvPicPr>
          <p:cNvPr id="5" name="Picture 4">
            <a:extLst>
              <a:ext uri="{FF2B5EF4-FFF2-40B4-BE49-F238E27FC236}">
                <a16:creationId xmlns:a16="http://schemas.microsoft.com/office/drawing/2014/main" id="{EA2E932D-0503-34EF-4A7F-E895E11A6E65}"/>
              </a:ext>
            </a:extLst>
          </p:cNvPr>
          <p:cNvPicPr>
            <a:picLocks noChangeAspect="1"/>
          </p:cNvPicPr>
          <p:nvPr/>
        </p:nvPicPr>
        <p:blipFill>
          <a:blip r:embed="rId5"/>
          <a:stretch>
            <a:fillRect/>
          </a:stretch>
        </p:blipFill>
        <p:spPr>
          <a:xfrm>
            <a:off x="4686300" y="2355272"/>
            <a:ext cx="3955312" cy="2166432"/>
          </a:xfrm>
          <a:prstGeom prst="rect">
            <a:avLst/>
          </a:prstGeom>
        </p:spPr>
      </p:pic>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GPT-4o-Mini Audio Models</a:t>
            </a:r>
            <a:endParaRPr lang="en-US" sz="1000" dirty="0"/>
          </a:p>
          <a:p>
            <a:pPr algn="just"/>
            <a:r>
              <a:rPr lang="en-US" sz="1000" dirty="0"/>
              <a:t>MS announced the release of the new </a:t>
            </a:r>
            <a:r>
              <a:rPr lang="en-US" sz="1000" b="1" dirty="0"/>
              <a:t>GPT-4o-Mini-Realtime-Preview</a:t>
            </a:r>
            <a:r>
              <a:rPr lang="en-US" sz="1000" dirty="0"/>
              <a:t> and </a:t>
            </a:r>
            <a:r>
              <a:rPr lang="en-US" sz="1000" b="1" dirty="0"/>
              <a:t>GPT-4o-Mini-Audio-Preview</a:t>
            </a:r>
            <a:r>
              <a:rPr lang="en-US" sz="1000" dirty="0"/>
              <a:t> models, both now available in preview. These new models introduce advanced audio capabilities at just 25% of the cost of GPT-4o audio models.</a:t>
            </a:r>
          </a:p>
          <a:p>
            <a:pPr marL="171450" indent="-171450" algn="just">
              <a:buFont typeface="Arial" panose="020B0604020202020204" pitchFamily="34" charset="0"/>
              <a:buChar char="•"/>
            </a:pPr>
            <a:r>
              <a:rPr lang="en-US" sz="1000" b="1" dirty="0"/>
              <a:t>GPT-4o-Mini-Realtime-Preview</a:t>
            </a:r>
            <a:r>
              <a:rPr lang="en-US" sz="1000" dirty="0"/>
              <a:t>:</a:t>
            </a:r>
          </a:p>
          <a:p>
            <a:pPr marL="514350" lvl="1" indent="-171450" algn="just">
              <a:buFont typeface="Arial" panose="020B0604020202020204" pitchFamily="34" charset="0"/>
              <a:buChar char="•"/>
            </a:pPr>
            <a:r>
              <a:rPr lang="en-US" sz="1000" dirty="0">
                <a:latin typeface="+mj-lt"/>
              </a:rPr>
              <a:t>Real-Time Voice Interaction: Enable real-time, natural voice-based interactions for a more engaging user experience.</a:t>
            </a:r>
          </a:p>
          <a:p>
            <a:pPr marL="514350" lvl="1" indent="-171450" algn="just">
              <a:buFont typeface="Arial" panose="020B0604020202020204" pitchFamily="34" charset="0"/>
              <a:buChar char="•"/>
            </a:pPr>
            <a:r>
              <a:rPr lang="en-US" sz="1000" dirty="0">
                <a:latin typeface="+mj-lt"/>
              </a:rPr>
              <a:t>When to Use: Ideal for applications requiring immediate, real-time responses, such as customer service chatbots and virtual assistants.</a:t>
            </a:r>
          </a:p>
          <a:p>
            <a:pPr marL="171450" indent="-171450" algn="just">
              <a:buFont typeface="Arial" panose="020B0604020202020204" pitchFamily="34" charset="0"/>
              <a:buChar char="•"/>
            </a:pPr>
            <a:r>
              <a:rPr lang="en-US" sz="1000" b="1" dirty="0"/>
              <a:t>GPT-4o-Mini-Audio Preview</a:t>
            </a:r>
            <a:r>
              <a:rPr lang="en-US" sz="1000" dirty="0"/>
              <a:t>:</a:t>
            </a:r>
          </a:p>
          <a:p>
            <a:pPr marL="514350" lvl="1" indent="-171450" algn="just">
              <a:buFont typeface="Arial" panose="020B0604020202020204" pitchFamily="34" charset="0"/>
              <a:buChar char="•"/>
            </a:pPr>
            <a:r>
              <a:rPr lang="en-US" sz="1000" dirty="0">
                <a:latin typeface="+mj-lt"/>
              </a:rPr>
              <a:t>Advanced Audio Capabilities: Provides high-quality audio interactions at a reduced cost.</a:t>
            </a:r>
          </a:p>
          <a:p>
            <a:pPr marL="514350" lvl="1" indent="-171450" algn="just">
              <a:buFont typeface="Arial" panose="020B0604020202020204" pitchFamily="34" charset="0"/>
              <a:buChar char="•"/>
            </a:pPr>
            <a:r>
              <a:rPr lang="en-US" sz="1000" dirty="0">
                <a:latin typeface="+mj-lt"/>
              </a:rPr>
              <a:t>When to Use: Perfect for applications requiring asynchronous audio capabilities, such as recording sentiment analysis and text-to-audio content creation.</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t>Public Preview: Azure AI Agent Service</a:t>
            </a:r>
          </a:p>
          <a:p>
            <a:pPr algn="just"/>
            <a:r>
              <a:rPr lang="en-US" b="1" dirty="0"/>
              <a:t>Azure AI Agent Service </a:t>
            </a:r>
            <a:r>
              <a:rPr lang="en-US" dirty="0"/>
              <a:t>is now publicly available in </a:t>
            </a:r>
            <a:r>
              <a:rPr lang="en-US" b="1" dirty="0"/>
              <a:t>the Azure AI Foundry SDK </a:t>
            </a:r>
            <a:r>
              <a:rPr lang="en-US" dirty="0"/>
              <a:t>and the Azure AI Foundry portal, bringing the power of enterprise-ready AI agents to businesses worldwide.</a:t>
            </a:r>
          </a:p>
          <a:p>
            <a:pPr algn="just"/>
            <a:r>
              <a:rPr lang="en-US" b="1" dirty="0"/>
              <a:t>Azure AI Agent Service </a:t>
            </a:r>
            <a:r>
              <a:rPr lang="en-US" dirty="0"/>
              <a:t>is a fully managed service designed to empower developers to securely build, deploy, and scale high-quality, and extensible AI agents without needing to manage the underlying compute and storage resources.</a:t>
            </a:r>
          </a:p>
          <a:p>
            <a:pPr algn="just"/>
            <a:r>
              <a:rPr lang="en-US" b="1" dirty="0"/>
              <a:t>Azure AI Agent Service </a:t>
            </a:r>
            <a:r>
              <a:rPr lang="en-US" dirty="0"/>
              <a:t>provides a more streamlined and secure way to build and deploy AI agents. This includes:</a:t>
            </a:r>
          </a:p>
          <a:p>
            <a:pPr marL="171450" indent="-171450" algn="just">
              <a:buFont typeface="Arial" panose="020B0604020202020204" pitchFamily="34" charset="0"/>
              <a:buChar char="•"/>
            </a:pPr>
            <a:r>
              <a:rPr lang="en-US" b="1" dirty="0"/>
              <a:t>Automatic tool calling </a:t>
            </a:r>
            <a:r>
              <a:rPr lang="en-US" dirty="0"/>
              <a:t>– no need to parse a tool call, invoke the tool, and handle the response; all of this is now done server-side</a:t>
            </a:r>
          </a:p>
          <a:p>
            <a:pPr marL="171450" indent="-171450" algn="just">
              <a:buFont typeface="Arial" panose="020B0604020202020204" pitchFamily="34" charset="0"/>
              <a:buChar char="•"/>
            </a:pPr>
            <a:r>
              <a:rPr lang="en-US" b="1" dirty="0"/>
              <a:t>Securely managed data </a:t>
            </a:r>
            <a:r>
              <a:rPr lang="en-US" dirty="0"/>
              <a:t>– instead of managing your own conversation state, you can rely on threads to store all the information you need</a:t>
            </a:r>
          </a:p>
          <a:p>
            <a:pPr marL="171450" indent="-171450" algn="just">
              <a:buFont typeface="Arial" panose="020B0604020202020204" pitchFamily="34" charset="0"/>
              <a:buChar char="•"/>
            </a:pPr>
            <a:r>
              <a:rPr lang="en-US" b="1" dirty="0"/>
              <a:t>Out-of-the-box tools </a:t>
            </a:r>
            <a:r>
              <a:rPr lang="en-US" dirty="0"/>
              <a:t>– In addition to the file retrieval and code interpreter tools provided by Azure OpenAI Assistants, Azure AI Agent Service also comes with a set of tools that you can use to interact with your data sources, such as Bing, Azure AI Search, and Azure Functions.</a:t>
            </a:r>
          </a:p>
        </p:txBody>
      </p:sp>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Azure DevOps IP addresses Changes</a:t>
            </a:r>
            <a:endParaRPr lang="en-US" sz="1000" dirty="0"/>
          </a:p>
          <a:p>
            <a:pPr algn="just"/>
            <a:r>
              <a:rPr lang="en-US" sz="1000" dirty="0"/>
              <a:t>MS announced important upgrades to networking infrastructure that will enhance the performance and reliability of service. As part of these infrastructure upgrades, they are introducing </a:t>
            </a:r>
            <a:r>
              <a:rPr lang="en-US" sz="1000" b="1" dirty="0"/>
              <a:t>new IP addresses </a:t>
            </a:r>
            <a:r>
              <a:rPr lang="en-US" sz="1000" dirty="0"/>
              <a:t>that should be allowed in firewall configurations.</a:t>
            </a:r>
          </a:p>
          <a:p>
            <a:pPr algn="just"/>
            <a:r>
              <a:rPr lang="en-US" sz="1000" dirty="0"/>
              <a:t>Please add </a:t>
            </a:r>
            <a:r>
              <a:rPr lang="en-US" sz="1000" b="1" dirty="0"/>
              <a:t>below new IP addresses </a:t>
            </a:r>
            <a:r>
              <a:rPr lang="en-US" sz="1000" dirty="0"/>
              <a:t>to your firewall allow list as soon as possible to ensure continuous service during our infrastructure upgrade.</a:t>
            </a:r>
          </a:p>
          <a:p>
            <a:pPr algn="just"/>
            <a:r>
              <a:rPr lang="en-US" sz="1000" dirty="0"/>
              <a:t>150.171.22.0/24</a:t>
            </a:r>
          </a:p>
          <a:p>
            <a:pPr algn="just"/>
            <a:r>
              <a:rPr lang="en-US" sz="1000" dirty="0"/>
              <a:t>150.171.23.0/24</a:t>
            </a:r>
          </a:p>
          <a:p>
            <a:pPr algn="just"/>
            <a:r>
              <a:rPr lang="en-US" sz="1000" dirty="0"/>
              <a:t>150.171.73.0/24</a:t>
            </a:r>
          </a:p>
          <a:p>
            <a:pPr algn="just"/>
            <a:r>
              <a:rPr lang="en-US" sz="1000" dirty="0"/>
              <a:t>150.171.74.0/24</a:t>
            </a:r>
          </a:p>
          <a:p>
            <a:pPr algn="just"/>
            <a:r>
              <a:rPr lang="en-US" sz="1000" dirty="0"/>
              <a:t>150.171.75.0/24</a:t>
            </a:r>
          </a:p>
          <a:p>
            <a:pPr algn="just"/>
            <a:r>
              <a:rPr lang="en-US" sz="1000" dirty="0"/>
              <a:t>150.171.76.0/24</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105338"/>
          </a:xfrm>
        </p:spPr>
        <p:txBody>
          <a:bodyPr/>
          <a:lstStyle/>
          <a:p>
            <a:pPr algn="just"/>
            <a:r>
              <a:rPr lang="en-US" dirty="0">
                <a:hlinkClick r:id="rId3"/>
              </a:rPr>
              <a:t>Conditional Access policies Across Azure DevOps</a:t>
            </a:r>
            <a:endParaRPr lang="en-US" dirty="0"/>
          </a:p>
          <a:p>
            <a:pPr algn="just"/>
            <a:r>
              <a:rPr lang="en-US" dirty="0"/>
              <a:t>Previously,  it was possible to regularly </a:t>
            </a:r>
            <a:r>
              <a:rPr lang="en-US" b="1" dirty="0"/>
              <a:t>evaluate IP-fencing policies </a:t>
            </a:r>
            <a:r>
              <a:rPr lang="en-US" dirty="0"/>
              <a:t>(at a much less frequent cadence than every hour) with older cookie-based authentication. Now, It is possible to </a:t>
            </a:r>
            <a:r>
              <a:rPr lang="en-US" b="1" dirty="0"/>
              <a:t>support conditional access policies </a:t>
            </a:r>
            <a:r>
              <a:rPr lang="en-US" dirty="0"/>
              <a:t>(CAP), such as </a:t>
            </a:r>
            <a:r>
              <a:rPr lang="en-US" b="1" dirty="0"/>
              <a:t>device compliance </a:t>
            </a:r>
            <a:r>
              <a:rPr lang="en-US" dirty="0"/>
              <a:t>that can be used to prevent usage on devices that fail to meet a variety of compliance requirements.</a:t>
            </a:r>
          </a:p>
        </p:txBody>
      </p:sp>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E166B-5F98-EE8E-5B62-AEAB3F55337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ACB0A5D-ABFF-FDBA-2981-B5840044FB65}"/>
              </a:ext>
            </a:extLst>
          </p:cNvPr>
          <p:cNvSpPr>
            <a:spLocks noGrp="1"/>
          </p:cNvSpPr>
          <p:nvPr>
            <p:ph type="body" sz="quarter" idx="10"/>
          </p:nvPr>
        </p:nvSpPr>
        <p:spPr>
          <a:xfrm>
            <a:off x="4433776" y="855081"/>
            <a:ext cx="4365038" cy="2539284"/>
          </a:xfrm>
        </p:spPr>
        <p:txBody>
          <a:bodyPr/>
          <a:lstStyle/>
          <a:p>
            <a:pPr algn="just"/>
            <a:r>
              <a:rPr lang="en-US" sz="1000" dirty="0">
                <a:hlinkClick r:id="rId2"/>
              </a:rPr>
              <a:t>Introducing Scheduled Load Tests in Azure Load Testing</a:t>
            </a:r>
            <a:endParaRPr lang="en-US" sz="1000" dirty="0"/>
          </a:p>
          <a:p>
            <a:pPr algn="just"/>
            <a:r>
              <a:rPr lang="en-US" sz="1000" dirty="0"/>
              <a:t>It is now possible  to automate test runs at a predefined time or cadence, ensuring seamless performance validation without manual intervention. Azure Load Testing’s scheduling functionality offers flexible options to meet different testing needs:</a:t>
            </a:r>
          </a:p>
          <a:p>
            <a:pPr marL="171450" indent="-171450" algn="just">
              <a:buFont typeface="Arial" panose="020B0604020202020204" pitchFamily="34" charset="0"/>
              <a:buChar char="•"/>
            </a:pPr>
            <a:r>
              <a:rPr lang="en-US" sz="1000" b="1" dirty="0"/>
              <a:t>Customizable scheduling </a:t>
            </a:r>
            <a:r>
              <a:rPr lang="en-US" sz="1000" dirty="0"/>
              <a:t>– Set up tests to run once, hourly, daily, weekly, or monthly.</a:t>
            </a:r>
          </a:p>
          <a:p>
            <a:pPr marL="171450" indent="-171450" algn="just">
              <a:buFont typeface="Arial" panose="020B0604020202020204" pitchFamily="34" charset="0"/>
              <a:buChar char="•"/>
            </a:pPr>
            <a:r>
              <a:rPr lang="en-US" sz="1000" b="1" dirty="0"/>
              <a:t>Cron-based scheduling </a:t>
            </a:r>
            <a:r>
              <a:rPr lang="en-US" sz="1000" dirty="0"/>
              <a:t>– Define complex recurrence patterns using </a:t>
            </a:r>
            <a:r>
              <a:rPr lang="en-US" sz="1000" dirty="0" err="1"/>
              <a:t>cron</a:t>
            </a:r>
            <a:r>
              <a:rPr lang="en-US" sz="1000" dirty="0"/>
              <a:t> expressions.</a:t>
            </a:r>
          </a:p>
          <a:p>
            <a:pPr marL="171450" indent="-171450" algn="just">
              <a:buFont typeface="Arial" panose="020B0604020202020204" pitchFamily="34" charset="0"/>
              <a:buChar char="•"/>
            </a:pPr>
            <a:r>
              <a:rPr lang="en-US" sz="1000" b="1" dirty="0"/>
              <a:t>Controlled test runs </a:t>
            </a:r>
            <a:r>
              <a:rPr lang="en-US" sz="1000" dirty="0"/>
              <a:t>– Set an end condition based on a specific date or number of occurrences.</a:t>
            </a:r>
          </a:p>
          <a:p>
            <a:pPr marL="171450" indent="-171450" algn="just">
              <a:buFont typeface="Arial" panose="020B0604020202020204" pitchFamily="34" charset="0"/>
              <a:buChar char="•"/>
            </a:pPr>
            <a:r>
              <a:rPr lang="en-US" sz="1000" b="1" dirty="0"/>
              <a:t>Failure handling </a:t>
            </a:r>
            <a:r>
              <a:rPr lang="en-US" sz="1000" dirty="0"/>
              <a:t>– If three consecutive test runs fail, the schedule is automatically disabled, ensuring you can resolve issues before resuming testing to avoid unnecessary costs.</a:t>
            </a:r>
          </a:p>
        </p:txBody>
      </p:sp>
      <p:sp>
        <p:nvSpPr>
          <p:cNvPr id="11" name="Title 10">
            <a:extLst>
              <a:ext uri="{FF2B5EF4-FFF2-40B4-BE49-F238E27FC236}">
                <a16:creationId xmlns:a16="http://schemas.microsoft.com/office/drawing/2014/main" id="{16AAAE0B-0E99-B9BA-C719-42AF0D574738}"/>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E12F1E69-46C9-B918-9382-5DFF0FC578B8}"/>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CB295C0-8FE1-D74E-47AD-C2C789F6372C}"/>
              </a:ext>
            </a:extLst>
          </p:cNvPr>
          <p:cNvSpPr>
            <a:spLocks noGrp="1"/>
          </p:cNvSpPr>
          <p:nvPr>
            <p:ph type="body" sz="quarter" idx="16"/>
          </p:nvPr>
        </p:nvSpPr>
        <p:spPr/>
        <p:txBody>
          <a:bodyPr/>
          <a:lstStyle/>
          <a:p>
            <a:pPr algn="just"/>
            <a:r>
              <a:rPr lang="en-US" dirty="0">
                <a:hlinkClick r:id="rId3"/>
              </a:rPr>
              <a:t>Multiple JMeter Files and Fragments in Azure Load Testing</a:t>
            </a:r>
            <a:endParaRPr lang="en-US" dirty="0"/>
          </a:p>
          <a:p>
            <a:pPr algn="just"/>
            <a:r>
              <a:rPr lang="en-US" dirty="0"/>
              <a:t>MS announced a significant update to </a:t>
            </a:r>
            <a:r>
              <a:rPr lang="en-US" b="1" dirty="0"/>
              <a:t>Azure Load Testing </a:t>
            </a:r>
            <a:r>
              <a:rPr lang="en-US" dirty="0"/>
              <a:t>that allows to use </a:t>
            </a:r>
            <a:r>
              <a:rPr lang="en-US" b="1" dirty="0"/>
              <a:t>multiple JMeter files and fragments </a:t>
            </a:r>
            <a:r>
              <a:rPr lang="en-US" dirty="0"/>
              <a:t>in test configurations. This feature allow users to:</a:t>
            </a:r>
          </a:p>
          <a:p>
            <a:pPr marL="171450" indent="-171450" algn="just">
              <a:buFont typeface="Arial" panose="020B0604020202020204" pitchFamily="34" charset="0"/>
              <a:buChar char="•"/>
            </a:pPr>
            <a:r>
              <a:rPr lang="en-US" b="1" dirty="0"/>
              <a:t>Modularity</a:t>
            </a:r>
            <a:r>
              <a:rPr lang="en-US" dirty="0"/>
              <a:t> - Using multiple JMeter files allows you to break down test scenarios into smaller, manageable units.</a:t>
            </a:r>
          </a:p>
          <a:p>
            <a:pPr marL="171450" indent="-171450" algn="just">
              <a:buFont typeface="Arial" panose="020B0604020202020204" pitchFamily="34" charset="0"/>
              <a:buChar char="•"/>
            </a:pPr>
            <a:r>
              <a:rPr lang="en-US" b="1" dirty="0"/>
              <a:t>Reusability</a:t>
            </a:r>
            <a:r>
              <a:rPr lang="en-US" dirty="0"/>
              <a:t> - JMeter fragments are reusable components of test plans</a:t>
            </a:r>
          </a:p>
          <a:p>
            <a:pPr marL="171450" indent="-171450" algn="just">
              <a:buFont typeface="Arial" panose="020B0604020202020204" pitchFamily="34" charset="0"/>
              <a:buChar char="•"/>
            </a:pPr>
            <a:r>
              <a:rPr lang="en-US" b="1" dirty="0"/>
              <a:t>Collaboration</a:t>
            </a:r>
            <a:r>
              <a:rPr lang="en-US" dirty="0"/>
              <a:t> </a:t>
            </a:r>
            <a:r>
              <a:rPr lang="en-US" b="1" dirty="0"/>
              <a:t>Across Teams </a:t>
            </a:r>
            <a:r>
              <a:rPr lang="en-US" dirty="0"/>
              <a:t>- With modular scripts, different team members can work on specific JMeter files or fragments simultaneously, improving collaboration and accelerating test development.</a:t>
            </a:r>
          </a:p>
          <a:p>
            <a:pPr marL="171450" indent="-171450" algn="just">
              <a:buFont typeface="Arial" panose="020B0604020202020204" pitchFamily="34" charset="0"/>
              <a:buChar char="•"/>
            </a:pPr>
            <a:r>
              <a:rPr lang="en-US" b="1" dirty="0"/>
              <a:t>Easier Debugging and Maintenance </a:t>
            </a:r>
            <a:r>
              <a:rPr lang="en-US" dirty="0"/>
              <a:t>- Debugging a modular test setup is more straightforward, as you can isolate and troubleshoot specific files or fragments without affecting the entire test plan</a:t>
            </a:r>
          </a:p>
        </p:txBody>
      </p:sp>
      <p:pic>
        <p:nvPicPr>
          <p:cNvPr id="3" name="Picture 2">
            <a:extLst>
              <a:ext uri="{FF2B5EF4-FFF2-40B4-BE49-F238E27FC236}">
                <a16:creationId xmlns:a16="http://schemas.microsoft.com/office/drawing/2014/main" id="{85566530-1A50-F253-0494-0A05559C3A2F}"/>
              </a:ext>
            </a:extLst>
          </p:cNvPr>
          <p:cNvPicPr>
            <a:picLocks noChangeAspect="1"/>
          </p:cNvPicPr>
          <p:nvPr/>
        </p:nvPicPr>
        <p:blipFill>
          <a:blip r:embed="rId4"/>
          <a:stretch>
            <a:fillRect/>
          </a:stretch>
        </p:blipFill>
        <p:spPr>
          <a:xfrm>
            <a:off x="5723011" y="3311236"/>
            <a:ext cx="2579974" cy="1749135"/>
          </a:xfrm>
          <a:prstGeom prst="rect">
            <a:avLst/>
          </a:prstGeom>
        </p:spPr>
      </p:pic>
    </p:spTree>
    <p:extLst>
      <p:ext uri="{BB962C8B-B14F-4D97-AF65-F5344CB8AC3E}">
        <p14:creationId xmlns:p14="http://schemas.microsoft.com/office/powerpoint/2010/main" val="135991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F6376-AFAE-7966-3832-BF94E416269A}"/>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58E78F44-EBA7-0070-3283-4FD74A0787A3}"/>
              </a:ext>
            </a:extLst>
          </p:cNvPr>
          <p:cNvSpPr>
            <a:spLocks noGrp="1"/>
          </p:cNvSpPr>
          <p:nvPr>
            <p:ph type="body" sz="quarter" idx="10"/>
          </p:nvPr>
        </p:nvSpPr>
        <p:spPr>
          <a:xfrm>
            <a:off x="4433776" y="685800"/>
            <a:ext cx="4365038" cy="3943349"/>
          </a:xfrm>
        </p:spPr>
        <p:txBody>
          <a:bodyPr/>
          <a:lstStyle/>
          <a:p>
            <a:r>
              <a:rPr lang="en-US" sz="1000" dirty="0">
                <a:hlinkClick r:id="rId2"/>
              </a:rPr>
              <a:t>Announcing Support for Oracle Applications with Oracle </a:t>
            </a:r>
            <a:r>
              <a:rPr lang="en-US" sz="1000" dirty="0" err="1">
                <a:hlinkClick r:id="rId2"/>
              </a:rPr>
              <a:t>Database@Azure</a:t>
            </a:r>
            <a:endParaRPr lang="en-US" sz="1000" dirty="0"/>
          </a:p>
          <a:p>
            <a:pPr algn="just"/>
            <a:r>
              <a:rPr lang="en-US" sz="1000" dirty="0"/>
              <a:t>Microsoft announced that Oracle has introduced new support policies for running </a:t>
            </a:r>
            <a:r>
              <a:rPr lang="en-US" sz="1000" b="1" dirty="0"/>
              <a:t>Oracle E-Business Suite, PeopleSoft, JD Edwards EnterpriseOne, Enterprise Performance Management, and Oracle Retail Applications in Microsoft Azure using Oracle </a:t>
            </a:r>
            <a:r>
              <a:rPr lang="en-US" sz="1000" b="1" dirty="0" err="1"/>
              <a:t>Database@Azure</a:t>
            </a:r>
            <a:r>
              <a:rPr lang="en-US" sz="1000" dirty="0"/>
              <a:t>. This milestone enables businesses to harness the power of Microsoft Azure while leveraging Oracle’s industry-leading database technology to achieve greater scalability, performance, and security.</a:t>
            </a:r>
          </a:p>
          <a:p>
            <a:r>
              <a:rPr lang="en-US" sz="1000" dirty="0"/>
              <a:t>The latest support policies cover:</a:t>
            </a:r>
          </a:p>
          <a:p>
            <a:pPr marL="171450" indent="-171450" algn="just">
              <a:buFont typeface="Arial" panose="020B0604020202020204" pitchFamily="34" charset="0"/>
              <a:buChar char="•"/>
            </a:pPr>
            <a:r>
              <a:rPr lang="en-US" sz="1000" dirty="0"/>
              <a:t>Support Policy for Oracle E-Business Suite Running in a Multicloud Environment (Doc ID: 3015095.1) </a:t>
            </a:r>
          </a:p>
          <a:p>
            <a:pPr marL="171450" indent="-171450" algn="just">
              <a:buFont typeface="Arial" panose="020B0604020202020204" pitchFamily="34" charset="0"/>
              <a:buChar char="•"/>
            </a:pPr>
            <a:r>
              <a:rPr lang="en-US" sz="1000" dirty="0"/>
              <a:t>Support for PeopleSoft Applications Running in a Multicloud Environment (Doc ID: 3066912.1) </a:t>
            </a:r>
          </a:p>
          <a:p>
            <a:pPr marL="171450" indent="-171450" algn="just">
              <a:buFont typeface="Arial" panose="020B0604020202020204" pitchFamily="34" charset="0"/>
              <a:buChar char="•"/>
            </a:pPr>
            <a:r>
              <a:rPr lang="en-US" sz="1000" dirty="0"/>
              <a:t>Support Policy for JD Edwards EnterpriseOne running in a Multicloud Environment (Doc ID: 3067119.1) </a:t>
            </a:r>
          </a:p>
          <a:p>
            <a:pPr marL="171450" indent="-171450" algn="just">
              <a:buFont typeface="Arial" panose="020B0604020202020204" pitchFamily="34" charset="0"/>
              <a:buChar char="•"/>
            </a:pPr>
            <a:r>
              <a:rPr lang="en-US" sz="1000" dirty="0"/>
              <a:t>Support Policy for Oracle Enterprise Performance Management Applications Running in a Multicloud Environment (Doc ID: 3066767.1) </a:t>
            </a:r>
          </a:p>
          <a:p>
            <a:pPr marL="171450" indent="-171450" algn="just">
              <a:buFont typeface="Arial" panose="020B0604020202020204" pitchFamily="34" charset="0"/>
              <a:buChar char="•"/>
            </a:pPr>
            <a:r>
              <a:rPr lang="en-US" sz="1000" dirty="0"/>
              <a:t>Oracle Retail Support Policy for Retail Management System Running in a Multicloud Environment (Doc ID: 3066738.1) </a:t>
            </a:r>
          </a:p>
        </p:txBody>
      </p:sp>
      <p:sp>
        <p:nvSpPr>
          <p:cNvPr id="11" name="Title 10">
            <a:extLst>
              <a:ext uri="{FF2B5EF4-FFF2-40B4-BE49-F238E27FC236}">
                <a16:creationId xmlns:a16="http://schemas.microsoft.com/office/drawing/2014/main" id="{2FB73DF5-B435-B08A-FA0B-4E67E050E300}"/>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34A31A64-CCC6-D99D-7AF9-F1B68C99CE8F}"/>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28244EA9-AA7C-544B-0E10-45F0A7930630}"/>
              </a:ext>
            </a:extLst>
          </p:cNvPr>
          <p:cNvSpPr>
            <a:spLocks noGrp="1"/>
          </p:cNvSpPr>
          <p:nvPr>
            <p:ph type="body" sz="quarter" idx="16"/>
          </p:nvPr>
        </p:nvSpPr>
        <p:spPr>
          <a:xfrm>
            <a:off x="342900" y="1771650"/>
            <a:ext cx="3955312" cy="2857499"/>
          </a:xfrm>
        </p:spPr>
        <p:txBody>
          <a:bodyPr/>
          <a:lstStyle/>
          <a:p>
            <a:pPr algn="just"/>
            <a:r>
              <a:rPr lang="en-US" dirty="0">
                <a:hlinkClick r:id="rId3"/>
              </a:rPr>
              <a:t>Microsoft Certified: Information Security Administrator Certification that will be available in April 2025</a:t>
            </a:r>
            <a:endParaRPr lang="en-US" dirty="0"/>
          </a:p>
          <a:p>
            <a:pPr algn="just"/>
            <a:r>
              <a:rPr lang="en-US" dirty="0"/>
              <a:t> </a:t>
            </a:r>
            <a:r>
              <a:rPr lang="en-US" b="1" dirty="0"/>
              <a:t>Microsoft Certified: Information Security Administrator Certification </a:t>
            </a:r>
            <a:r>
              <a:rPr lang="en-US" dirty="0"/>
              <a:t>that will be available in April 2025. It is possible to get new Certification by passing </a:t>
            </a:r>
            <a:r>
              <a:rPr lang="en-US" b="1" dirty="0"/>
              <a:t>Exam SC-401: Administering Information Security in Microsoft 365</a:t>
            </a:r>
            <a:r>
              <a:rPr lang="en-US" dirty="0"/>
              <a:t>,available in beta on February 11, 2025.</a:t>
            </a:r>
          </a:p>
          <a:p>
            <a:pPr algn="just"/>
            <a:r>
              <a:rPr lang="en-US" b="1" dirty="0"/>
              <a:t>Microsoft Certified: Information Protection and Compliance Administrator Associate Certification </a:t>
            </a:r>
            <a:r>
              <a:rPr lang="en-US" dirty="0"/>
              <a:t>and its related Exam </a:t>
            </a:r>
            <a:r>
              <a:rPr lang="en-US" b="1" dirty="0"/>
              <a:t>SC-400: Administering Information Protection and Compliance in Microsoft 365</a:t>
            </a:r>
            <a:r>
              <a:rPr lang="en-US" dirty="0"/>
              <a:t>. The Certification, related exam, and renewal assessments will all be retired on May 31, 2025.</a:t>
            </a:r>
          </a:p>
        </p:txBody>
      </p:sp>
      <p:pic>
        <p:nvPicPr>
          <p:cNvPr id="3" name="Picture 2">
            <a:extLst>
              <a:ext uri="{FF2B5EF4-FFF2-40B4-BE49-F238E27FC236}">
                <a16:creationId xmlns:a16="http://schemas.microsoft.com/office/drawing/2014/main" id="{3A0E8B92-1DDA-5326-369F-6F0E31267FB3}"/>
              </a:ext>
            </a:extLst>
          </p:cNvPr>
          <p:cNvPicPr>
            <a:picLocks noChangeAspect="1"/>
          </p:cNvPicPr>
          <p:nvPr/>
        </p:nvPicPr>
        <p:blipFill>
          <a:blip r:embed="rId4"/>
          <a:stretch>
            <a:fillRect/>
          </a:stretch>
        </p:blipFill>
        <p:spPr>
          <a:xfrm>
            <a:off x="387350" y="685800"/>
            <a:ext cx="3632200" cy="958429"/>
          </a:xfrm>
          <a:prstGeom prst="rect">
            <a:avLst/>
          </a:prstGeom>
        </p:spPr>
      </p:pic>
    </p:spTree>
    <p:extLst>
      <p:ext uri="{BB962C8B-B14F-4D97-AF65-F5344CB8AC3E}">
        <p14:creationId xmlns:p14="http://schemas.microsoft.com/office/powerpoint/2010/main" val="3277490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Retirement: Azure Data Studio</a:t>
            </a:r>
            <a:endParaRPr lang="en-US" dirty="0"/>
          </a:p>
          <a:p>
            <a:pPr algn="just"/>
            <a:r>
              <a:rPr lang="en-US" dirty="0"/>
              <a:t>Azure Data Studio (ADS) will be officially retired on </a:t>
            </a:r>
            <a:r>
              <a:rPr lang="en-US" b="1" dirty="0"/>
              <a:t>February 28, 2026</a:t>
            </a:r>
            <a:r>
              <a:rPr lang="en-US" dirty="0"/>
              <a:t>, to streamline development efforts and improve the user experience in Visual Studio Code (</a:t>
            </a:r>
            <a:r>
              <a:rPr lang="en-US" b="1" dirty="0"/>
              <a:t>VS Code</a:t>
            </a:r>
            <a:r>
              <a:rPr lang="en-US" dirty="0"/>
              <a:t>). VS Code will become the recommended cross-platform tool for developers building backend databases. </a:t>
            </a:r>
          </a:p>
          <a:p>
            <a:pPr algn="just"/>
            <a:r>
              <a:rPr lang="en-US" dirty="0"/>
              <a:t>ADS will be supported until </a:t>
            </a:r>
            <a:r>
              <a:rPr lang="en-US" b="1" dirty="0"/>
              <a:t>February 28, 2026, </a:t>
            </a:r>
            <a:r>
              <a:rPr lang="en-US" dirty="0"/>
              <a:t>to ensure users have sufficient time to transition.  Any files or database projects available locally in ADS will remain accessible through February 28, 2026.</a:t>
            </a:r>
          </a:p>
          <a:p>
            <a:pPr algn="just"/>
            <a:r>
              <a:rPr lang="en-US" dirty="0"/>
              <a:t>Database projects created in ADS can be opened and continued in VS Code without any migration steps. Most extensions in ADS are also available in VS Code, though some SQL-based exceptions exist. In those cases, customers should consider SQL Server Management Studio 21 (SSMS 21) as an alternative to VS Code. </a:t>
            </a:r>
          </a:p>
        </p:txBody>
      </p:sp>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1036065"/>
          </a:xfrm>
        </p:spPr>
        <p:txBody>
          <a:bodyPr/>
          <a:lstStyle/>
          <a:p>
            <a:pPr algn="just"/>
            <a:r>
              <a:rPr lang="en-US" sz="1000" dirty="0">
                <a:hlinkClick r:id="rId2"/>
              </a:rPr>
              <a:t>GA: Azure DNS Public Zone DNS Security Extension (DNSSEC) support</a:t>
            </a:r>
            <a:endParaRPr lang="en-US" sz="1000" dirty="0"/>
          </a:p>
          <a:p>
            <a:pPr algn="just"/>
            <a:r>
              <a:rPr lang="en-US" sz="1000" dirty="0"/>
              <a:t>With this release it is now possible to enable </a:t>
            </a:r>
            <a:r>
              <a:rPr lang="en-US" sz="1000" b="1" dirty="0"/>
              <a:t>DNSSEC</a:t>
            </a:r>
            <a:r>
              <a:rPr lang="en-US" sz="1000" dirty="0"/>
              <a:t> on all </a:t>
            </a:r>
            <a:r>
              <a:rPr lang="en-US" sz="1000" b="1" dirty="0"/>
              <a:t>existing</a:t>
            </a:r>
            <a:r>
              <a:rPr lang="en-US" sz="1000" dirty="0"/>
              <a:t> and </a:t>
            </a:r>
            <a:r>
              <a:rPr lang="en-US" sz="1000" b="1" dirty="0"/>
              <a:t>new public DNS Zones</a:t>
            </a:r>
            <a:r>
              <a:rPr lang="en-US" sz="1000" dirty="0"/>
              <a:t> hosted on Azure DNS. </a:t>
            </a:r>
          </a:p>
          <a:p>
            <a:pPr algn="just"/>
            <a:r>
              <a:rPr lang="en-US" sz="1000" dirty="0"/>
              <a:t>The Azure DNS service </a:t>
            </a:r>
            <a:r>
              <a:rPr lang="en-US" sz="1000" b="1" dirty="0"/>
              <a:t>automatically handles </a:t>
            </a:r>
            <a:r>
              <a:rPr lang="en-US" sz="1000" dirty="0"/>
              <a:t>all key management and signing operations, simplifying the process for DNS zone administrators.</a:t>
            </a:r>
          </a:p>
          <a:p>
            <a:pPr algn="just"/>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418220"/>
          </a:xfrm>
        </p:spPr>
        <p:txBody>
          <a:bodyPr/>
          <a:lstStyle/>
          <a:p>
            <a:pPr algn="just"/>
            <a:r>
              <a:rPr lang="en-US" dirty="0">
                <a:hlinkClick r:id="rId3"/>
              </a:rPr>
              <a:t>Public Preview: New Origin Types for Azure Front Door Premium Private Link-Enabled Origins</a:t>
            </a:r>
            <a:endParaRPr lang="en-US" dirty="0"/>
          </a:p>
          <a:p>
            <a:pPr algn="just"/>
            <a:r>
              <a:rPr lang="en-US" dirty="0"/>
              <a:t>It is now possible to configure </a:t>
            </a:r>
            <a:r>
              <a:rPr lang="en-US" b="1" dirty="0"/>
              <a:t>Application Gateway</a:t>
            </a:r>
            <a:r>
              <a:rPr lang="en-US" dirty="0"/>
              <a:t>, </a:t>
            </a:r>
            <a:r>
              <a:rPr lang="en-US" b="1" dirty="0"/>
              <a:t>API Management</a:t>
            </a:r>
            <a:r>
              <a:rPr lang="en-US" dirty="0"/>
              <a:t>, and </a:t>
            </a:r>
            <a:r>
              <a:rPr lang="en-US" b="1" dirty="0"/>
              <a:t>Container Apps </a:t>
            </a:r>
            <a:r>
              <a:rPr lang="en-US" dirty="0"/>
              <a:t>as </a:t>
            </a:r>
            <a:r>
              <a:rPr lang="en-US" b="1" dirty="0"/>
              <a:t>Private Link-enabled origins</a:t>
            </a:r>
            <a:r>
              <a:rPr lang="en-US" dirty="0"/>
              <a:t> in Front Door Premium profile. </a:t>
            </a:r>
          </a:p>
          <a:p>
            <a:pPr algn="just"/>
            <a:r>
              <a:rPr lang="en-US" dirty="0"/>
              <a:t>Private Link-enabled origins in Front Door allow to deliver content to end-users through public Front Door endpoints while ensuring that origins remain inaccessible to the public internet. </a:t>
            </a:r>
          </a:p>
        </p:txBody>
      </p:sp>
      <p:pic>
        <p:nvPicPr>
          <p:cNvPr id="3074" name="Picture 2" descr="Diagram of Azure Front Door with Private Link enabled.">
            <a:extLst>
              <a:ext uri="{FF2B5EF4-FFF2-40B4-BE49-F238E27FC236}">
                <a16:creationId xmlns:a16="http://schemas.microsoft.com/office/drawing/2014/main" id="{E45E50ED-8FC4-DAE1-4645-F8C9020F39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9941" y="2336650"/>
            <a:ext cx="2765381" cy="263323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 diagram showing how DNSSEC validation works.">
            <a:extLst>
              <a:ext uri="{FF2B5EF4-FFF2-40B4-BE49-F238E27FC236}">
                <a16:creationId xmlns:a16="http://schemas.microsoft.com/office/drawing/2014/main" id="{4A27DC6D-FAE3-8DB1-B9D6-AC310C794E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1031" y="2153954"/>
            <a:ext cx="3644210" cy="2134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4E758-0E9C-1A59-D8C1-58D462C9879C}"/>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108EB9BC-7C8E-C179-D7B3-FA8C3832EAD4}"/>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5B52A8BE-107A-17D0-9868-4A2D8C2F4337}"/>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25CF61-DD31-42B7-98F6-ACEF3D4AB8DC}"/>
              </a:ext>
            </a:extLst>
          </p:cNvPr>
          <p:cNvSpPr>
            <a:spLocks noGrp="1"/>
          </p:cNvSpPr>
          <p:nvPr>
            <p:ph type="body" sz="quarter" idx="16"/>
          </p:nvPr>
        </p:nvSpPr>
        <p:spPr>
          <a:xfrm>
            <a:off x="342900" y="855081"/>
            <a:ext cx="3955312" cy="1291220"/>
          </a:xfrm>
        </p:spPr>
        <p:txBody>
          <a:bodyPr/>
          <a:lstStyle/>
          <a:p>
            <a:pPr algn="just"/>
            <a:r>
              <a:rPr lang="en-US" dirty="0">
                <a:hlinkClick r:id="rId2"/>
              </a:rPr>
              <a:t>Enhancements for the Linux Baselines recommendation powered by GC</a:t>
            </a:r>
            <a:endParaRPr lang="en-US" dirty="0"/>
          </a:p>
          <a:p>
            <a:pPr algn="just"/>
            <a:r>
              <a:rPr lang="en-US" dirty="0"/>
              <a:t>MS enhanced the </a:t>
            </a:r>
            <a:r>
              <a:rPr lang="en-US" b="1" dirty="0"/>
              <a:t>Baselines Linux (powered by GC) </a:t>
            </a:r>
            <a:r>
              <a:rPr lang="en-US" dirty="0"/>
              <a:t>feature to improve its accuracy and coverage. During </a:t>
            </a:r>
            <a:r>
              <a:rPr lang="en-US" b="1" dirty="0"/>
              <a:t>February</a:t>
            </a:r>
            <a:r>
              <a:rPr lang="en-US" dirty="0"/>
              <a:t>, some changes such as updated rule names and additional rules. These improvements are designed to make the baselines assessment more </a:t>
            </a:r>
            <a:r>
              <a:rPr lang="en-US" b="1" dirty="0"/>
              <a:t>accurate and up-to-date</a:t>
            </a:r>
            <a:r>
              <a:rPr lang="en-US" dirty="0"/>
              <a:t>. For more information about the changes, please refer to the relevant blog</a:t>
            </a:r>
          </a:p>
        </p:txBody>
      </p:sp>
      <p:sp>
        <p:nvSpPr>
          <p:cNvPr id="2" name="Text Placeholder 13">
            <a:extLst>
              <a:ext uri="{FF2B5EF4-FFF2-40B4-BE49-F238E27FC236}">
                <a16:creationId xmlns:a16="http://schemas.microsoft.com/office/drawing/2014/main" id="{1DF1A36F-4250-259D-24AE-F82FE69A7F7E}"/>
              </a:ext>
            </a:extLst>
          </p:cNvPr>
          <p:cNvSpPr txBox="1">
            <a:spLocks/>
          </p:cNvSpPr>
          <p:nvPr/>
        </p:nvSpPr>
        <p:spPr>
          <a:xfrm>
            <a:off x="4727864" y="855079"/>
            <a:ext cx="3955312" cy="37740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hlinkClick r:id="rId3"/>
              </a:rPr>
              <a:t>Entra ID Connect Release</a:t>
            </a:r>
            <a:endParaRPr lang="en-US" dirty="0"/>
          </a:p>
          <a:p>
            <a:r>
              <a:rPr lang="en-US" dirty="0"/>
              <a:t>Added Features</a:t>
            </a:r>
          </a:p>
          <a:p>
            <a:pPr marL="171450" indent="-171450" algn="just">
              <a:buFont typeface="Arial" panose="020B0604020202020204" pitchFamily="34" charset="0"/>
              <a:buChar char="•"/>
            </a:pPr>
            <a:r>
              <a:rPr lang="en-US" dirty="0"/>
              <a:t>Auditing administrator events in </a:t>
            </a:r>
            <a:r>
              <a:rPr lang="en-US" b="1" dirty="0"/>
              <a:t>Microsoft Entra Connect Sync enabled </a:t>
            </a:r>
            <a:r>
              <a:rPr lang="en-US" dirty="0"/>
              <a:t>for logging any admin changes made on Entra Connect Sync. This includes changes made using the UI and the PowerShell scripts. </a:t>
            </a:r>
          </a:p>
          <a:p>
            <a:r>
              <a:rPr lang="en-US" dirty="0"/>
              <a:t>Bug fixes</a:t>
            </a:r>
          </a:p>
          <a:p>
            <a:pPr marL="171450" indent="-171450" algn="just">
              <a:buFont typeface="Arial" panose="020B0604020202020204" pitchFamily="34" charset="0"/>
              <a:buChar char="•"/>
            </a:pPr>
            <a:r>
              <a:rPr lang="en-US" dirty="0"/>
              <a:t>Fixed the removal of the </a:t>
            </a:r>
            <a:r>
              <a:rPr lang="en-US" b="1" dirty="0"/>
              <a:t>SSPR configuration </a:t>
            </a:r>
            <a:r>
              <a:rPr lang="en-US" dirty="0"/>
              <a:t>when changes are made on the Azure AD Connector and saved in the Sync Service manager UI</a:t>
            </a:r>
          </a:p>
          <a:p>
            <a:pPr marL="171450" indent="-171450" algn="just">
              <a:buFont typeface="Arial" panose="020B0604020202020204" pitchFamily="34" charset="0"/>
              <a:buChar char="•"/>
            </a:pPr>
            <a:r>
              <a:rPr lang="en-US" dirty="0"/>
              <a:t>Fixed validation for the </a:t>
            </a:r>
            <a:r>
              <a:rPr lang="en-US" b="1" dirty="0"/>
              <a:t>Global Administrator/Hybrid Identity Administrator</a:t>
            </a:r>
            <a:r>
              <a:rPr lang="en-US" dirty="0"/>
              <a:t> role done during Entra Connect Sync installation and users with Global Administrator/Hybrid Identity Administrator through Privileged Identity Management (PIM).</a:t>
            </a:r>
          </a:p>
          <a:p>
            <a:pPr marL="171450" indent="-171450" algn="just">
              <a:buFont typeface="Arial" panose="020B0604020202020204" pitchFamily="34" charset="0"/>
              <a:buChar char="•"/>
            </a:pPr>
            <a:r>
              <a:rPr lang="en-US" dirty="0"/>
              <a:t>Fixed the "</a:t>
            </a:r>
            <a:r>
              <a:rPr lang="en-US" b="1" dirty="0"/>
              <a:t>no registered protocol handlers</a:t>
            </a:r>
            <a:r>
              <a:rPr lang="en-US" dirty="0"/>
              <a:t>" error on Federate with AD FS scenario.</a:t>
            </a:r>
          </a:p>
          <a:p>
            <a:pPr marL="171450" indent="-171450" algn="just">
              <a:buFont typeface="Arial" panose="020B0604020202020204" pitchFamily="34" charset="0"/>
              <a:buChar char="•"/>
            </a:pPr>
            <a:r>
              <a:rPr lang="en-US" dirty="0"/>
              <a:t>Fixed </a:t>
            </a:r>
            <a:r>
              <a:rPr lang="en-US" b="1" dirty="0"/>
              <a:t>"Relying party must be unique (conflict error)" </a:t>
            </a:r>
            <a:r>
              <a:rPr lang="en-US" dirty="0"/>
              <a:t>error on Federate with AD FS scenario.</a:t>
            </a:r>
          </a:p>
        </p:txBody>
      </p:sp>
    </p:spTree>
    <p:extLst>
      <p:ext uri="{BB962C8B-B14F-4D97-AF65-F5344CB8AC3E}">
        <p14:creationId xmlns:p14="http://schemas.microsoft.com/office/powerpoint/2010/main" val="281336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342020"/>
          </a:xfrm>
        </p:spPr>
        <p:txBody>
          <a:bodyPr/>
          <a:lstStyle/>
          <a:p>
            <a:pPr algn="just"/>
            <a:r>
              <a:rPr lang="en-US" sz="1000" dirty="0">
                <a:hlinkClick r:id="rId2"/>
              </a:rPr>
              <a:t>Public Preview - Flexible Federated Identity Credentials</a:t>
            </a:r>
            <a:endParaRPr lang="en-US" sz="1000" dirty="0"/>
          </a:p>
          <a:p>
            <a:pPr algn="just"/>
            <a:r>
              <a:rPr lang="en-US" sz="1000" dirty="0"/>
              <a:t>Flexible Federated Identity Credentials extend the existing </a:t>
            </a:r>
            <a:r>
              <a:rPr lang="en-US" sz="1000" b="1" dirty="0"/>
              <a:t>Federated Identity Credential</a:t>
            </a:r>
            <a:r>
              <a:rPr lang="en-US" sz="1000" dirty="0"/>
              <a:t> model by providing the ability to use wildcard matching against certain claims. Currently available for </a:t>
            </a:r>
            <a:r>
              <a:rPr lang="en-US" sz="1000" b="1" dirty="0"/>
              <a:t>GitHub</a:t>
            </a:r>
            <a:r>
              <a:rPr lang="en-US" sz="1000" dirty="0"/>
              <a:t>, </a:t>
            </a:r>
            <a:r>
              <a:rPr lang="en-US" sz="1000" b="1" dirty="0"/>
              <a:t>GitLab</a:t>
            </a:r>
            <a:r>
              <a:rPr lang="en-US" sz="1000" dirty="0"/>
              <a:t>, and </a:t>
            </a:r>
            <a:r>
              <a:rPr lang="en-US" sz="1000" b="1" dirty="0"/>
              <a:t>Terraform</a:t>
            </a:r>
            <a:r>
              <a:rPr lang="en-US" sz="1000" dirty="0"/>
              <a:t> Cloud scenarios, this functionality can be used to lower the total number of FICs required to managed similar scenarios.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6AF66B34-42BB-1AC4-37FD-92C75DE97CA2}"/>
              </a:ext>
            </a:extLst>
          </p:cNvPr>
          <p:cNvSpPr>
            <a:spLocks noGrp="1"/>
          </p:cNvSpPr>
          <p:nvPr>
            <p:ph type="body" sz="quarter" idx="16"/>
          </p:nvPr>
        </p:nvSpPr>
        <p:spPr>
          <a:xfrm>
            <a:off x="342900" y="855081"/>
            <a:ext cx="3955312" cy="1545220"/>
          </a:xfrm>
        </p:spPr>
        <p:txBody>
          <a:bodyPr/>
          <a:lstStyle/>
          <a:p>
            <a:r>
              <a:rPr lang="en-US" dirty="0">
                <a:hlinkClick r:id="rId3"/>
              </a:rPr>
              <a:t>Public Preview - Manage Lifecycle Workflows with Microsoft Security CoPilot in Microsoft Entra</a:t>
            </a:r>
            <a:endParaRPr lang="en-US" dirty="0"/>
          </a:p>
          <a:p>
            <a:pPr algn="just"/>
            <a:r>
              <a:rPr lang="en-US" dirty="0"/>
              <a:t>It is now possible to manage, and customize, </a:t>
            </a:r>
            <a:r>
              <a:rPr lang="en-US" b="1" dirty="0"/>
              <a:t>Lifecycle Workflows using natural language with Microsoft Security CoPilot</a:t>
            </a:r>
            <a:r>
              <a:rPr lang="en-US" dirty="0"/>
              <a:t>. Lifecycle Workflows (LCW) Copilot solution provides step-by-step guidance to perform key workflow configuration and execution tasks using natural language. It </a:t>
            </a:r>
            <a:r>
              <a:rPr lang="en-US" b="1" dirty="0"/>
              <a:t>allows</a:t>
            </a:r>
            <a:r>
              <a:rPr lang="en-US" dirty="0"/>
              <a:t> customers to quickly get rich insights to help monitor, and troubleshoot, workflows for compliance. </a:t>
            </a:r>
          </a:p>
          <a:p>
            <a:endParaRPr lang="en-US" dirty="0"/>
          </a:p>
        </p:txBody>
      </p:sp>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DF80C-C4B2-CA2E-DC53-D014432A0FBB}"/>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53E3FAB3-0EAA-3876-F96C-F85CCCDCCDD7}"/>
              </a:ext>
            </a:extLst>
          </p:cNvPr>
          <p:cNvSpPr>
            <a:spLocks noGrp="1"/>
          </p:cNvSpPr>
          <p:nvPr>
            <p:ph type="body" sz="quarter" idx="10"/>
          </p:nvPr>
        </p:nvSpPr>
        <p:spPr/>
        <p:txBody>
          <a:bodyPr/>
          <a:lstStyle/>
          <a:p>
            <a:pPr algn="just"/>
            <a:r>
              <a:rPr lang="en-US" sz="1000" dirty="0">
                <a:hlinkClick r:id="rId2"/>
              </a:rPr>
              <a:t>General Availability - Improving visibility into downstream tenant sign-ins</a:t>
            </a:r>
            <a:endParaRPr lang="en-US" sz="1000" dirty="0"/>
          </a:p>
          <a:p>
            <a:pPr algn="just"/>
            <a:r>
              <a:rPr lang="en-US" sz="1000" b="1" dirty="0"/>
              <a:t>Interactive sign-in logs </a:t>
            </a:r>
            <a:r>
              <a:rPr lang="en-US" sz="1000" dirty="0"/>
              <a:t>currently provide a list of sign in events, but there's no clear indication </a:t>
            </a:r>
            <a:r>
              <a:rPr lang="en-US" sz="1000" b="1" dirty="0"/>
              <a:t>of which logins are from partners accessing downstream tenant resources</a:t>
            </a:r>
            <a:r>
              <a:rPr lang="en-US" sz="1000" dirty="0"/>
              <a:t>. For example, without any additional context, it’s difficult to tell whether logins are from a </a:t>
            </a:r>
            <a:r>
              <a:rPr lang="en-US" sz="1000" b="1" dirty="0"/>
              <a:t>partner</a:t>
            </a:r>
            <a:r>
              <a:rPr lang="en-US" sz="1000" dirty="0"/>
              <a:t> accessing another tenant’s data.</a:t>
            </a:r>
          </a:p>
          <a:p>
            <a:pPr algn="just"/>
            <a:r>
              <a:rPr lang="en-US" sz="1000" dirty="0"/>
              <a:t>After seeing a partner logging into a downstream tenant’s resources, an important follow-up activity to perform is to validate the activities that might have occurred in the downstream environment. Some examples of logs to look at are Microsoft Entra Audit logs for Microsoft Entra ID events, Microsoft 365 Unified Audit Log (UAL) for Microsoft 365 and Microsoft Entra ID events, and/or the Azure Monitor activity log for Azure events. By following these steps, you're able to clearly identify when a partner is logging into a downstream tenant’s resources and subsequent activity in the environment, enhancing your ability to manage and monitor cross-tenant access efficiently.</a:t>
            </a:r>
          </a:p>
          <a:p>
            <a:pPr algn="just"/>
            <a:r>
              <a:rPr lang="en-US" sz="1000" dirty="0"/>
              <a:t>To increase visibility into the </a:t>
            </a:r>
            <a:r>
              <a:rPr lang="en-US" sz="1000" b="1" dirty="0"/>
              <a:t>aforementioned columns, </a:t>
            </a:r>
            <a:r>
              <a:rPr lang="en-US" sz="1000" dirty="0"/>
              <a:t>Microsoft Entra will begin enabling these columns to display by default when loading the sign-in logs UX starting on March 7, 2025.</a:t>
            </a:r>
          </a:p>
        </p:txBody>
      </p:sp>
      <p:sp>
        <p:nvSpPr>
          <p:cNvPr id="11" name="Title 10">
            <a:extLst>
              <a:ext uri="{FF2B5EF4-FFF2-40B4-BE49-F238E27FC236}">
                <a16:creationId xmlns:a16="http://schemas.microsoft.com/office/drawing/2014/main" id="{F0B3E087-D7E0-A826-1AA8-170A462C1EA4}"/>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7848980B-3A78-D666-3450-DFE397878148}"/>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53B30361-210F-0C86-1A80-ECA062F48EE8}"/>
              </a:ext>
            </a:extLst>
          </p:cNvPr>
          <p:cNvSpPr>
            <a:spLocks noGrp="1"/>
          </p:cNvSpPr>
          <p:nvPr>
            <p:ph type="body" sz="quarter" idx="16"/>
          </p:nvPr>
        </p:nvSpPr>
        <p:spPr>
          <a:xfrm>
            <a:off x="342900" y="855081"/>
            <a:ext cx="3955312" cy="1243884"/>
          </a:xfrm>
        </p:spPr>
        <p:txBody>
          <a:bodyPr/>
          <a:lstStyle/>
          <a:p>
            <a:pPr algn="just"/>
            <a:r>
              <a:rPr lang="en-US" dirty="0">
                <a:hlinkClick r:id="rId3"/>
              </a:rPr>
              <a:t>Public Preview - Elevate Access events are now exportable via Microsoft Entra Audit Logs</a:t>
            </a:r>
            <a:endParaRPr lang="en-US" dirty="0"/>
          </a:p>
          <a:p>
            <a:pPr algn="just"/>
            <a:r>
              <a:rPr lang="en-US" dirty="0"/>
              <a:t>This feature enables administrators </a:t>
            </a:r>
            <a:r>
              <a:rPr lang="en-US" b="1" dirty="0"/>
              <a:t>to export and stream Elevate Access events</a:t>
            </a:r>
            <a:r>
              <a:rPr lang="en-US" dirty="0"/>
              <a:t> to both first-party and third-party SIEM solutions via Microsoft Entra Audit logs. It enhances detection and improves logging capabilities, allowing visibility into who in their tenant has utilized Elevate Access.</a:t>
            </a:r>
          </a:p>
        </p:txBody>
      </p:sp>
      <p:pic>
        <p:nvPicPr>
          <p:cNvPr id="2050" name="Picture 2" descr="Screenshot of directory audit logs that shows audit log details when access is elevated.">
            <a:extLst>
              <a:ext uri="{FF2B5EF4-FFF2-40B4-BE49-F238E27FC236}">
                <a16:creationId xmlns:a16="http://schemas.microsoft.com/office/drawing/2014/main" id="{7ACAD2B2-C4EF-DDF4-7A74-B269A22AF8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370" y="2020500"/>
            <a:ext cx="3011775" cy="278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92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CEDDB4-7621-798A-090B-3F48CD980D51}"/>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2EA49D73-280D-0307-3C1A-932883BD3815}"/>
              </a:ext>
            </a:extLst>
          </p:cNvPr>
          <p:cNvSpPr>
            <a:spLocks noGrp="1"/>
          </p:cNvSpPr>
          <p:nvPr>
            <p:ph type="body" sz="quarter" idx="10"/>
          </p:nvPr>
        </p:nvSpPr>
        <p:spPr>
          <a:xfrm>
            <a:off x="4433776" y="855080"/>
            <a:ext cx="4365038" cy="3945520"/>
          </a:xfrm>
        </p:spPr>
        <p:txBody>
          <a:bodyPr/>
          <a:lstStyle/>
          <a:p>
            <a:pPr algn="just"/>
            <a:r>
              <a:rPr lang="en-US" sz="1000" dirty="0">
                <a:hlinkClick r:id="rId2"/>
              </a:rPr>
              <a:t>General Availability - Protected actions for hard deletions</a:t>
            </a:r>
            <a:endParaRPr lang="en-US" sz="1000" dirty="0"/>
          </a:p>
          <a:p>
            <a:pPr algn="just"/>
            <a:r>
              <a:rPr lang="en-US" sz="1000" dirty="0"/>
              <a:t>Customers can now configure</a:t>
            </a:r>
            <a:r>
              <a:rPr lang="en-US" sz="1000" b="1" dirty="0"/>
              <a:t> Conditional Access policies to protect against early hard deletions</a:t>
            </a:r>
            <a:r>
              <a:rPr lang="en-US" sz="1000" dirty="0"/>
              <a:t>. </a:t>
            </a:r>
          </a:p>
          <a:p>
            <a:pPr algn="just"/>
            <a:r>
              <a:rPr lang="en-US" sz="1000" dirty="0"/>
              <a:t>Conditional Access policies can be applied to limited set of permissions in the following areas:</a:t>
            </a:r>
          </a:p>
          <a:p>
            <a:pPr marL="171450" indent="-171450" algn="just">
              <a:buFont typeface="Arial" panose="020B0604020202020204" pitchFamily="34" charset="0"/>
              <a:buChar char="•"/>
            </a:pPr>
            <a:r>
              <a:rPr lang="en-US" sz="1000" dirty="0"/>
              <a:t>Conditional Access policy management</a:t>
            </a:r>
          </a:p>
          <a:p>
            <a:pPr marL="171450" indent="-171450" algn="just">
              <a:buFont typeface="Arial" panose="020B0604020202020204" pitchFamily="34" charset="0"/>
              <a:buChar char="•"/>
            </a:pPr>
            <a:r>
              <a:rPr lang="en-US" sz="1000" dirty="0"/>
              <a:t>Cross-tenant access settings management</a:t>
            </a:r>
          </a:p>
          <a:p>
            <a:pPr marL="171450" indent="-171450" algn="just">
              <a:buFont typeface="Arial" panose="020B0604020202020204" pitchFamily="34" charset="0"/>
              <a:buChar char="•"/>
            </a:pPr>
            <a:r>
              <a:rPr lang="en-US" sz="1000" dirty="0"/>
              <a:t>Hard deletion of some directory objects</a:t>
            </a:r>
          </a:p>
          <a:p>
            <a:pPr marL="171450" indent="-171450" algn="just">
              <a:buFont typeface="Arial" panose="020B0604020202020204" pitchFamily="34" charset="0"/>
              <a:buChar char="•"/>
            </a:pPr>
            <a:r>
              <a:rPr lang="en-US" sz="1000" dirty="0"/>
              <a:t>Custom rules that define network locations </a:t>
            </a:r>
          </a:p>
          <a:p>
            <a:pPr marL="171450" indent="-171450" algn="just">
              <a:buFont typeface="Arial" panose="020B0604020202020204" pitchFamily="34" charset="0"/>
              <a:buChar char="•"/>
            </a:pPr>
            <a:r>
              <a:rPr lang="en-US" sz="1000" dirty="0"/>
              <a:t>Protected action management </a:t>
            </a:r>
          </a:p>
          <a:p>
            <a:pPr algn="just"/>
            <a:r>
              <a:rPr lang="en-US" sz="1000" dirty="0"/>
              <a:t>Microsoft Entra ID supports two types of deletion for most directory objects: soft deletion and hard deletion. When a directory object is soft deleted, the object, its property values and relationships are preserved </a:t>
            </a:r>
            <a:r>
              <a:rPr lang="en-US" sz="1000" b="1" dirty="0"/>
              <a:t>in the recycle bin for 30 days</a:t>
            </a:r>
            <a:r>
              <a:rPr lang="en-US" sz="1000" dirty="0"/>
              <a:t>. A soft-deleted object can be restored with the same ID and all the property values and relationships intact. When a soft-deleted object is hard deleted, the object is permanently deleted and it cannot be recreated with the same object ID.</a:t>
            </a:r>
          </a:p>
          <a:p>
            <a:pPr algn="just"/>
            <a:r>
              <a:rPr lang="en-US" sz="1000" dirty="0"/>
              <a:t>To help protect against accidental or malicious hard deletions of some soft-deleted directory objects from the recycle bin and permanent data loss, you can add a protected action for the following permission. This deletion applies to users, </a:t>
            </a:r>
            <a:r>
              <a:rPr lang="en-US" sz="1000" b="1" dirty="0"/>
              <a:t>Microsoft 365 groups, and applications</a:t>
            </a:r>
            <a:r>
              <a:rPr lang="en-US" sz="1000" dirty="0"/>
              <a:t>.</a:t>
            </a:r>
          </a:p>
        </p:txBody>
      </p:sp>
      <p:sp>
        <p:nvSpPr>
          <p:cNvPr id="11" name="Title 10">
            <a:extLst>
              <a:ext uri="{FF2B5EF4-FFF2-40B4-BE49-F238E27FC236}">
                <a16:creationId xmlns:a16="http://schemas.microsoft.com/office/drawing/2014/main" id="{9812FFA8-51B7-6884-CF0E-C93CC8AFDF47}"/>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181E9D90-FC8D-4BB4-1192-06287944D69A}"/>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57653CBA-7798-1DDA-935D-84A87F7469B1}"/>
              </a:ext>
            </a:extLst>
          </p:cNvPr>
          <p:cNvSpPr>
            <a:spLocks noGrp="1"/>
          </p:cNvSpPr>
          <p:nvPr>
            <p:ph type="body" sz="quarter" idx="16"/>
          </p:nvPr>
        </p:nvSpPr>
        <p:spPr/>
        <p:txBody>
          <a:bodyPr/>
          <a:lstStyle/>
          <a:p>
            <a:pPr algn="just"/>
            <a:r>
              <a:rPr lang="en-US" dirty="0">
                <a:hlinkClick r:id="rId2"/>
              </a:rPr>
              <a:t>General Availability - Real-time Password Spray Detection in Microsoft Entra ID Protection</a:t>
            </a:r>
            <a:endParaRPr lang="en-US" dirty="0"/>
          </a:p>
          <a:p>
            <a:pPr algn="just"/>
            <a:r>
              <a:rPr lang="en-US" dirty="0"/>
              <a:t>Traditionally, password spray attacks are </a:t>
            </a:r>
            <a:r>
              <a:rPr lang="en-US" b="1" dirty="0"/>
              <a:t>detected post breach </a:t>
            </a:r>
            <a:r>
              <a:rPr lang="en-US" dirty="0"/>
              <a:t>or as part of hunting activity. Now, MS has enhanced </a:t>
            </a:r>
            <a:r>
              <a:rPr lang="en-US" b="1" dirty="0"/>
              <a:t>Microsoft Entra ID Protection </a:t>
            </a:r>
            <a:r>
              <a:rPr lang="en-US" dirty="0"/>
              <a:t>to detect password spray attacks in real-time before the attacker ever obtains a token. This reduces remediation from hours to seconds by interrupting attacks during the sign-in flow.</a:t>
            </a:r>
          </a:p>
          <a:p>
            <a:pPr algn="just"/>
            <a:r>
              <a:rPr lang="en-US" b="1" dirty="0"/>
              <a:t>Risk-based Conditional Access </a:t>
            </a:r>
            <a:r>
              <a:rPr lang="en-US" dirty="0"/>
              <a:t>can automatically respond to this new signal by raising session risk, immediately challenging the sign-in attempt, and stopping password spray attempts in their tracks. This cutting-edge detection, now Generally Available, works alongside existing detections for advanced attacks such </a:t>
            </a:r>
            <a:r>
              <a:rPr lang="en-US" b="1" dirty="0"/>
              <a:t>as Adversary-in-the-Middle (</a:t>
            </a:r>
            <a:r>
              <a:rPr lang="en-US" b="1" dirty="0" err="1"/>
              <a:t>AitM</a:t>
            </a:r>
            <a:r>
              <a:rPr lang="en-US" b="1" dirty="0"/>
              <a:t>) </a:t>
            </a:r>
            <a:r>
              <a:rPr lang="en-US" dirty="0"/>
              <a:t>phishing and token theft, to ensure comprehensive coverage against modern attacks.</a:t>
            </a:r>
          </a:p>
        </p:txBody>
      </p:sp>
    </p:spTree>
    <p:extLst>
      <p:ext uri="{BB962C8B-B14F-4D97-AF65-F5344CB8AC3E}">
        <p14:creationId xmlns:p14="http://schemas.microsoft.com/office/powerpoint/2010/main" val="310771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EC8D2C-50A7-3EE7-6267-8FFA8CF7CB4F}"/>
              </a:ext>
            </a:extLst>
          </p:cNvPr>
          <p:cNvSpPr>
            <a:spLocks noGrp="1"/>
          </p:cNvSpPr>
          <p:nvPr>
            <p:ph type="body" sz="quarter" idx="10"/>
          </p:nvPr>
        </p:nvSpPr>
        <p:spPr>
          <a:xfrm>
            <a:off x="4433776" y="855081"/>
            <a:ext cx="4365038" cy="1479410"/>
          </a:xfrm>
        </p:spPr>
        <p:txBody>
          <a:bodyPr/>
          <a:lstStyle/>
          <a:p>
            <a:pPr algn="just"/>
            <a:r>
              <a:rPr lang="en-US" sz="1000" dirty="0">
                <a:hlinkClick r:id="rId2"/>
              </a:rPr>
              <a:t>Unified Device Timeline Experience in Microsoft SIEM + XDR</a:t>
            </a:r>
            <a:endParaRPr lang="en-US" sz="1000" dirty="0"/>
          </a:p>
          <a:p>
            <a:pPr algn="just"/>
            <a:r>
              <a:rPr lang="en-US" sz="1000" dirty="0"/>
              <a:t>MS announced the launch of the </a:t>
            </a:r>
            <a:r>
              <a:rPr lang="en-US" sz="1000" b="1" dirty="0"/>
              <a:t>Unified Device Timeline</a:t>
            </a:r>
            <a:r>
              <a:rPr lang="en-US" sz="1000" dirty="0"/>
              <a:t>, a feature that integrates device activity timelines from Microsoft Sentinel and Defender XDR into a single, cohesive view.</a:t>
            </a:r>
          </a:p>
          <a:p>
            <a:pPr algn="just"/>
            <a:r>
              <a:rPr lang="en-US" sz="1000" dirty="0"/>
              <a:t> This feature streamlines security investigations by enabling analysts to access all relevant device activities in one place, reducing the need to switch between platforms and accelerating incident response times.</a:t>
            </a:r>
          </a:p>
        </p:txBody>
      </p:sp>
      <p:sp>
        <p:nvSpPr>
          <p:cNvPr id="3" name="Title 2">
            <a:extLst>
              <a:ext uri="{FF2B5EF4-FFF2-40B4-BE49-F238E27FC236}">
                <a16:creationId xmlns:a16="http://schemas.microsoft.com/office/drawing/2014/main" id="{B0B46424-FE6B-9525-02A1-7C0AAF8F209A}"/>
              </a:ext>
            </a:extLst>
          </p:cNvPr>
          <p:cNvSpPr>
            <a:spLocks noGrp="1"/>
          </p:cNvSpPr>
          <p:nvPr>
            <p:ph type="title"/>
          </p:nvPr>
        </p:nvSpPr>
        <p:spPr/>
        <p:txBody>
          <a:bodyPr/>
          <a:lstStyle/>
          <a:p>
            <a:r>
              <a:rPr lang="en-US" sz="1600" dirty="0"/>
              <a:t>Security &amp; Identity Updates</a:t>
            </a:r>
            <a:endParaRPr lang="en-US" dirty="0"/>
          </a:p>
        </p:txBody>
      </p:sp>
      <p:sp>
        <p:nvSpPr>
          <p:cNvPr id="4" name="Text Placeholder 3">
            <a:extLst>
              <a:ext uri="{FF2B5EF4-FFF2-40B4-BE49-F238E27FC236}">
                <a16:creationId xmlns:a16="http://schemas.microsoft.com/office/drawing/2014/main" id="{F306EB1C-C8DB-C640-686D-FD130D4E815E}"/>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3A90F71F-2702-8C95-450C-1C9CCDE2A124}"/>
              </a:ext>
            </a:extLst>
          </p:cNvPr>
          <p:cNvSpPr>
            <a:spLocks noGrp="1"/>
          </p:cNvSpPr>
          <p:nvPr>
            <p:ph type="body" sz="quarter" idx="16"/>
          </p:nvPr>
        </p:nvSpPr>
        <p:spPr/>
        <p:txBody>
          <a:bodyPr/>
          <a:lstStyle/>
          <a:p>
            <a:pPr algn="just"/>
            <a:r>
              <a:rPr lang="en-US" dirty="0">
                <a:hlinkClick r:id="rId3"/>
              </a:rPr>
              <a:t>Azure Container Apps has been certified by Aqua Security.</a:t>
            </a:r>
            <a:endParaRPr lang="en-US" dirty="0"/>
          </a:p>
          <a:p>
            <a:pPr algn="just"/>
            <a:r>
              <a:rPr lang="en-US" b="1" dirty="0"/>
              <a:t>Aqua Security </a:t>
            </a:r>
            <a:r>
              <a:rPr lang="en-US" dirty="0"/>
              <a:t>is a certified security solution for ACA, offering a full-lifecycle approach to securing containerized applications. It provides:</a:t>
            </a:r>
          </a:p>
          <a:p>
            <a:pPr marL="171450" indent="-171450" algn="just">
              <a:buFont typeface="Arial" panose="020B0604020202020204" pitchFamily="34" charset="0"/>
              <a:buChar char="•"/>
            </a:pPr>
            <a:r>
              <a:rPr lang="en-US" b="1" dirty="0"/>
              <a:t>Supply Chain Security</a:t>
            </a:r>
            <a:r>
              <a:rPr lang="en-US" dirty="0"/>
              <a:t>: Aqua scans container images for tampering and potential supply chain attacks, ensuring that only verified and secure images are deployed.</a:t>
            </a:r>
          </a:p>
          <a:p>
            <a:pPr marL="171450" indent="-171450" algn="just">
              <a:buFont typeface="Arial" panose="020B0604020202020204" pitchFamily="34" charset="0"/>
              <a:buChar char="•"/>
            </a:pPr>
            <a:r>
              <a:rPr lang="en-US" b="1" dirty="0"/>
              <a:t>Comprehensive Image Scanning</a:t>
            </a:r>
            <a:r>
              <a:rPr lang="en-US" dirty="0"/>
              <a:t>: Aqua scans container images in Azure Container Registry (ACR) and CI/CD pipelines for vulnerabilities, misconfigurations, malware, and embedded secrets, enabling developers to address issues early.</a:t>
            </a:r>
          </a:p>
          <a:p>
            <a:pPr marL="171450" indent="-171450" algn="just">
              <a:buFont typeface="Arial" panose="020B0604020202020204" pitchFamily="34" charset="0"/>
              <a:buChar char="•"/>
            </a:pPr>
            <a:r>
              <a:rPr lang="en-US" b="1" dirty="0"/>
              <a:t>Image Assurance Policies</a:t>
            </a:r>
            <a:r>
              <a:rPr lang="en-US" dirty="0"/>
              <a:t>: Aqua enforces policies to ensure that only compliant images are deployed, minimizing risks and ensuring adherence to security and compliance standards.</a:t>
            </a:r>
          </a:p>
          <a:p>
            <a:pPr marL="171450" indent="-171450" algn="just">
              <a:buFont typeface="Arial" panose="020B0604020202020204" pitchFamily="34" charset="0"/>
              <a:buChar char="•"/>
            </a:pPr>
            <a:r>
              <a:rPr lang="en-US" b="1" dirty="0"/>
              <a:t>Agentless Discovery and Scanning</a:t>
            </a:r>
            <a:r>
              <a:rPr lang="en-US" dirty="0"/>
              <a:t>: Aqua automatically discovers and scans all running services and assets, providing broad visibility into your ACA workloads.</a:t>
            </a:r>
          </a:p>
          <a:p>
            <a:pPr marL="171450" indent="-171450" algn="just">
              <a:buFont typeface="Arial" panose="020B0604020202020204" pitchFamily="34" charset="0"/>
              <a:buChar char="•"/>
            </a:pPr>
            <a:r>
              <a:rPr lang="en-US" b="1" dirty="0"/>
              <a:t>Runtime Protection with </a:t>
            </a:r>
            <a:r>
              <a:rPr lang="en-US" b="1" dirty="0" err="1"/>
              <a:t>MicroEnforcer</a:t>
            </a:r>
            <a:r>
              <a:rPr lang="en-US" b="1" dirty="0"/>
              <a:t>: </a:t>
            </a:r>
            <a:r>
              <a:rPr lang="en-US" dirty="0"/>
              <a:t>Aqua's </a:t>
            </a:r>
            <a:r>
              <a:rPr lang="en-US" dirty="0" err="1"/>
              <a:t>MicroEnforcer</a:t>
            </a:r>
            <a:r>
              <a:rPr lang="en-US" dirty="0"/>
              <a:t> provides non-invasive runtime security, detecting and preventing threats such as cryptocurrency mining, reverse shell execution, and unauthorized access.</a:t>
            </a:r>
          </a:p>
        </p:txBody>
      </p:sp>
      <p:pic>
        <p:nvPicPr>
          <p:cNvPr id="7" name="Picture 6">
            <a:extLst>
              <a:ext uri="{FF2B5EF4-FFF2-40B4-BE49-F238E27FC236}">
                <a16:creationId xmlns:a16="http://schemas.microsoft.com/office/drawing/2014/main" id="{B195FE73-2BB0-AF4A-E6C6-A17276F94101}"/>
              </a:ext>
            </a:extLst>
          </p:cNvPr>
          <p:cNvPicPr>
            <a:picLocks noChangeAspect="1"/>
          </p:cNvPicPr>
          <p:nvPr/>
        </p:nvPicPr>
        <p:blipFill>
          <a:blip r:embed="rId4"/>
          <a:stretch>
            <a:fillRect/>
          </a:stretch>
        </p:blipFill>
        <p:spPr>
          <a:xfrm>
            <a:off x="4572000" y="2203379"/>
            <a:ext cx="4007140" cy="2597221"/>
          </a:xfrm>
          <a:prstGeom prst="rect">
            <a:avLst/>
          </a:prstGeom>
        </p:spPr>
      </p:pic>
    </p:spTree>
    <p:extLst>
      <p:ext uri="{BB962C8B-B14F-4D97-AF65-F5344CB8AC3E}">
        <p14:creationId xmlns:p14="http://schemas.microsoft.com/office/powerpoint/2010/main" val="391521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2.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3.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1972</TotalTime>
  <Words>3447</Words>
  <Application>Microsoft Office PowerPoint</Application>
  <PresentationFormat>On-screen Show (16:9)</PresentationFormat>
  <Paragraphs>180</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Human Sans</vt:lpstr>
      <vt:lpstr>Human Sans Regular</vt:lpstr>
      <vt:lpstr>Continuum Theme</vt:lpstr>
      <vt:lpstr>Azure Times #150</vt:lpstr>
      <vt:lpstr>PowerPoint Presentation</vt:lpstr>
      <vt:lpstr>Networking Updates</vt:lpstr>
      <vt:lpstr>PowerPoint Presentation</vt:lpstr>
      <vt:lpstr>Security &amp; Identity Updates</vt:lpstr>
      <vt:lpstr>Security &amp; Identity Updates</vt:lpstr>
      <vt:lpstr>Security &amp; Identity Updates</vt:lpstr>
      <vt:lpstr>Security &amp; Identity Updates</vt:lpstr>
      <vt:lpstr>Security &amp; Identity Updates</vt:lpstr>
      <vt:lpstr>PowerPoint Presentation</vt:lpstr>
      <vt:lpstr>Management &amp; Governance Updates</vt:lpstr>
      <vt:lpstr>Management &amp; Governance Updates</vt:lpstr>
      <vt:lpstr>PowerPoint Presentation</vt:lpstr>
      <vt:lpstr>Compute Updates</vt:lpstr>
      <vt:lpstr>PowerPoint Presentation</vt:lpstr>
      <vt:lpstr>Storage &amp; Data Updates</vt:lpstr>
      <vt:lpstr>Storage &amp; Data Updates</vt:lpstr>
      <vt:lpstr>PowerPoint Presentation</vt:lpstr>
      <vt:lpstr>Databases Updates</vt:lpstr>
      <vt:lpstr>PowerPoint Presentation</vt:lpstr>
      <vt:lpstr>ML &amp; AI &amp; IOT Updates</vt:lpstr>
      <vt:lpstr>PowerPoint Presentation</vt:lpstr>
      <vt:lpstr>DevOps &amp; IaC &amp; Automation</vt:lpstr>
      <vt:lpstr>DevOps &amp; IaC &amp; Automation</vt:lpstr>
      <vt:lpstr>PowerPoint Presentation</vt:lpstr>
      <vt:lpstr>Miscellaneous Updates</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46</cp:revision>
  <dcterms:created xsi:type="dcterms:W3CDTF">2018-01-26T19:23:30Z</dcterms:created>
  <dcterms:modified xsi:type="dcterms:W3CDTF">2025-02-07T19:14:40Z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