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1"/>
  </p:notesMasterIdLst>
  <p:handoutMasterIdLst>
    <p:handoutMasterId r:id="rId42"/>
  </p:handoutMasterIdLst>
  <p:sldIdLst>
    <p:sldId id="2142532340" r:id="rId5"/>
    <p:sldId id="2146847046" r:id="rId6"/>
    <p:sldId id="2146847089" r:id="rId7"/>
    <p:sldId id="2146847130" r:id="rId8"/>
    <p:sldId id="2146847048" r:id="rId9"/>
    <p:sldId id="2146847049" r:id="rId10"/>
    <p:sldId id="2146847132" r:id="rId11"/>
    <p:sldId id="2146847050" r:id="rId12"/>
    <p:sldId id="2146847134" r:id="rId13"/>
    <p:sldId id="2146847135" r:id="rId14"/>
    <p:sldId id="2146847156" r:id="rId15"/>
    <p:sldId id="2146847157" r:id="rId16"/>
    <p:sldId id="2146847158" r:id="rId17"/>
    <p:sldId id="2146847096" r:id="rId18"/>
    <p:sldId id="2146847136" r:id="rId19"/>
    <p:sldId id="2146847052" r:id="rId20"/>
    <p:sldId id="2146847100" r:id="rId21"/>
    <p:sldId id="2146847137" r:id="rId22"/>
    <p:sldId id="2146847054" r:id="rId23"/>
    <p:sldId id="2146847103" r:id="rId24"/>
    <p:sldId id="2146847141" r:id="rId25"/>
    <p:sldId id="2146847142" r:id="rId26"/>
    <p:sldId id="2146847140" r:id="rId27"/>
    <p:sldId id="2146847056" r:id="rId28"/>
    <p:sldId id="2146847107" r:id="rId29"/>
    <p:sldId id="2146847143" r:id="rId30"/>
    <p:sldId id="2146847058" r:id="rId31"/>
    <p:sldId id="2146847111" r:id="rId32"/>
    <p:sldId id="2146847146" r:id="rId33"/>
    <p:sldId id="2146847119" r:id="rId34"/>
    <p:sldId id="2146847120" r:id="rId35"/>
    <p:sldId id="2146847062" r:id="rId36"/>
    <p:sldId id="2146847115" r:id="rId37"/>
    <p:sldId id="2146847085" r:id="rId38"/>
    <p:sldId id="2146847084" r:id="rId39"/>
    <p:sldId id="2146847064" r:id="rId4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 id="2146847130"/>
          </p14:sldIdLst>
        </p14:section>
        <p14:section name="Management &amp; Governance" id="{34181601-6D48-4406-A525-C7B5A12C6C5B}">
          <p14:sldIdLst>
            <p14:sldId id="2146847048"/>
            <p14:sldId id="2146847049"/>
            <p14:sldId id="2146847132"/>
          </p14:sldIdLst>
        </p14:section>
        <p14:section name="Compute" id="{05AA80BB-8802-49AB-8336-A884227CE2F7}">
          <p14:sldIdLst>
            <p14:sldId id="2146847050"/>
            <p14:sldId id="2146847134"/>
            <p14:sldId id="2146847135"/>
            <p14:sldId id="2146847156"/>
            <p14:sldId id="2146847157"/>
            <p14:sldId id="2146847158"/>
            <p14:sldId id="2146847096"/>
            <p14:sldId id="2146847136"/>
          </p14:sldIdLst>
        </p14:section>
        <p14:section name="Storage &amp; Data" id="{1F159046-CE0A-45BC-9D5B-6E6C95980F78}">
          <p14:sldIdLst>
            <p14:sldId id="2146847052"/>
            <p14:sldId id="2146847100"/>
            <p14:sldId id="2146847137"/>
          </p14:sldIdLst>
        </p14:section>
        <p14:section name="Databases" id="{AEAFAE72-AD56-48F3-926B-38BAE269038F}">
          <p14:sldIdLst>
            <p14:sldId id="2146847054"/>
            <p14:sldId id="2146847103"/>
            <p14:sldId id="2146847141"/>
            <p14:sldId id="2146847142"/>
            <p14:sldId id="2146847140"/>
          </p14:sldIdLst>
        </p14:section>
        <p14:section name="Integration" id="{ACBD46A3-6F1C-451B-A154-0A056E0DEFF6}">
          <p14:sldIdLst>
            <p14:sldId id="2146847056"/>
            <p14:sldId id="2146847107"/>
            <p14:sldId id="2146847143"/>
          </p14:sldIdLst>
        </p14:section>
        <p14:section name="ML &amp; AI &amp; IOT" id="{F4E1EAF1-55E9-4CA4-8ADC-28B69C1D66D2}">
          <p14:sldIdLst>
            <p14:sldId id="2146847058"/>
            <p14:sldId id="2146847111"/>
            <p14:sldId id="2146847146"/>
            <p14:sldId id="2146847119"/>
            <p14:sldId id="214684712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A5C568-5BE5-41E1-A6A9-0201482382F6}" v="106" dt="2025-03-22T11:57:41.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451" autoAdjust="0"/>
    <p:restoredTop sz="94694"/>
  </p:normalViewPr>
  <p:slideViewPr>
    <p:cSldViewPr snapToGrid="0">
      <p:cViewPr varScale="1">
        <p:scale>
          <a:sx n="138" d="100"/>
          <a:sy n="138" d="100"/>
        </p:scale>
        <p:origin x="2700"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F2A5C568-5BE5-41E1-A6A9-0201482382F6}"/>
    <pc:docChg chg="undo custSel addSld delSld modSld sldOrd modSection">
      <pc:chgData name="Maksim Rotar" userId="8b2649f8-c41a-4916-8e38-ef318e6f2079" providerId="ADAL" clId="{F2A5C568-5BE5-41E1-A6A9-0201482382F6}" dt="2025-03-22T11:58:20.937" v="1116" actId="20577"/>
      <pc:docMkLst>
        <pc:docMk/>
      </pc:docMkLst>
      <pc:sldChg chg="del">
        <pc:chgData name="Maksim Rotar" userId="8b2649f8-c41a-4916-8e38-ef318e6f2079" providerId="ADAL" clId="{F2A5C568-5BE5-41E1-A6A9-0201482382F6}" dt="2025-03-22T11:30:22.426" v="991" actId="47"/>
        <pc:sldMkLst>
          <pc:docMk/>
          <pc:sldMk cId="3658580122" sldId="10657"/>
        </pc:sldMkLst>
      </pc:sldChg>
      <pc:sldChg chg="modSp mod">
        <pc:chgData name="Maksim Rotar" userId="8b2649f8-c41a-4916-8e38-ef318e6f2079" providerId="ADAL" clId="{F2A5C568-5BE5-41E1-A6A9-0201482382F6}" dt="2025-03-22T11:58:20.937" v="1116" actId="20577"/>
        <pc:sldMkLst>
          <pc:docMk/>
          <pc:sldMk cId="44755204" sldId="2142532340"/>
        </pc:sldMkLst>
        <pc:spChg chg="mod">
          <ac:chgData name="Maksim Rotar" userId="8b2649f8-c41a-4916-8e38-ef318e6f2079" providerId="ADAL" clId="{F2A5C568-5BE5-41E1-A6A9-0201482382F6}" dt="2025-03-21T17:48:28.586" v="2" actId="20577"/>
          <ac:spMkLst>
            <pc:docMk/>
            <pc:sldMk cId="44755204" sldId="2142532340"/>
            <ac:spMk id="2" creationId="{00000000-0000-0000-0000-000000000000}"/>
          </ac:spMkLst>
        </pc:spChg>
        <pc:spChg chg="mod">
          <ac:chgData name="Maksim Rotar" userId="8b2649f8-c41a-4916-8e38-ef318e6f2079" providerId="ADAL" clId="{F2A5C568-5BE5-41E1-A6A9-0201482382F6}" dt="2025-03-22T11:58:20.937" v="1116" actId="20577"/>
          <ac:spMkLst>
            <pc:docMk/>
            <pc:sldMk cId="44755204" sldId="2142532340"/>
            <ac:spMk id="4" creationId="{00000000-0000-0000-0000-000000000000}"/>
          </ac:spMkLst>
        </pc:spChg>
      </pc:sldChg>
      <pc:sldChg chg="del">
        <pc:chgData name="Maksim Rotar" userId="8b2649f8-c41a-4916-8e38-ef318e6f2079" providerId="ADAL" clId="{F2A5C568-5BE5-41E1-A6A9-0201482382F6}" dt="2025-03-22T11:30:22.426" v="991" actId="47"/>
        <pc:sldMkLst>
          <pc:docMk/>
          <pc:sldMk cId="4021054514" sldId="2146847045"/>
        </pc:sldMkLst>
      </pc:sldChg>
      <pc:sldChg chg="addSp modSp mod modAnim">
        <pc:chgData name="Maksim Rotar" userId="8b2649f8-c41a-4916-8e38-ef318e6f2079" providerId="ADAL" clId="{F2A5C568-5BE5-41E1-A6A9-0201482382F6}" dt="2025-03-22T11:51:30.893" v="1067"/>
        <pc:sldMkLst>
          <pc:docMk/>
          <pc:sldMk cId="520864076" sldId="2146847049"/>
        </pc:sldMkLst>
        <pc:spChg chg="mod">
          <ac:chgData name="Maksim Rotar" userId="8b2649f8-c41a-4916-8e38-ef318e6f2079" providerId="ADAL" clId="{F2A5C568-5BE5-41E1-A6A9-0201482382F6}" dt="2025-03-22T11:41:55.447" v="1020" actId="113"/>
          <ac:spMkLst>
            <pc:docMk/>
            <pc:sldMk cId="520864076" sldId="2146847049"/>
            <ac:spMk id="12" creationId="{F5D0A865-EAC9-D4DF-765C-2BBCA9EC1F5C}"/>
          </ac:spMkLst>
        </pc:spChg>
        <pc:spChg chg="mod">
          <ac:chgData name="Maksim Rotar" userId="8b2649f8-c41a-4916-8e38-ef318e6f2079" providerId="ADAL" clId="{F2A5C568-5BE5-41E1-A6A9-0201482382F6}" dt="2025-03-22T11:41:42.644" v="1017" actId="113"/>
          <ac:spMkLst>
            <pc:docMk/>
            <pc:sldMk cId="520864076" sldId="2146847049"/>
            <ac:spMk id="14" creationId="{1DF1A36F-4250-259D-24AE-F82FE69A7F7E}"/>
          </ac:spMkLst>
        </pc:spChg>
        <pc:picChg chg="add mod">
          <ac:chgData name="Maksim Rotar" userId="8b2649f8-c41a-4916-8e38-ef318e6f2079" providerId="ADAL" clId="{F2A5C568-5BE5-41E1-A6A9-0201482382F6}" dt="2025-03-22T07:08:24.223" v="880" actId="1076"/>
          <ac:picMkLst>
            <pc:docMk/>
            <pc:sldMk cId="520864076" sldId="2146847049"/>
            <ac:picMk id="3" creationId="{F05C70F2-2332-D95B-61B1-F765EDC9FAB8}"/>
          </ac:picMkLst>
        </pc:picChg>
      </pc:sldChg>
      <pc:sldChg chg="addSp delSp modSp mod modAnim">
        <pc:chgData name="Maksim Rotar" userId="8b2649f8-c41a-4916-8e38-ef318e6f2079" providerId="ADAL" clId="{F2A5C568-5BE5-41E1-A6A9-0201482382F6}" dt="2025-03-22T11:51:12.303" v="1062"/>
        <pc:sldMkLst>
          <pc:docMk/>
          <pc:sldMk cId="493310561" sldId="2146847089"/>
        </pc:sldMkLst>
        <pc:spChg chg="del">
          <ac:chgData name="Maksim Rotar" userId="8b2649f8-c41a-4916-8e38-ef318e6f2079" providerId="ADAL" clId="{F2A5C568-5BE5-41E1-A6A9-0201482382F6}" dt="2025-03-22T05:53:51.899" v="606" actId="478"/>
          <ac:spMkLst>
            <pc:docMk/>
            <pc:sldMk cId="493310561" sldId="2146847089"/>
            <ac:spMk id="12" creationId="{F5D0A865-EAC9-D4DF-765C-2BBCA9EC1F5C}"/>
          </ac:spMkLst>
        </pc:spChg>
        <pc:spChg chg="mod">
          <ac:chgData name="Maksim Rotar" userId="8b2649f8-c41a-4916-8e38-ef318e6f2079" providerId="ADAL" clId="{F2A5C568-5BE5-41E1-A6A9-0201482382F6}" dt="2025-03-22T11:40:13.676" v="1004" actId="113"/>
          <ac:spMkLst>
            <pc:docMk/>
            <pc:sldMk cId="493310561" sldId="2146847089"/>
            <ac:spMk id="14" creationId="{1DF1A36F-4250-259D-24AE-F82FE69A7F7E}"/>
          </ac:spMkLst>
        </pc:spChg>
        <pc:picChg chg="add mod">
          <ac:chgData name="Maksim Rotar" userId="8b2649f8-c41a-4916-8e38-ef318e6f2079" providerId="ADAL" clId="{F2A5C568-5BE5-41E1-A6A9-0201482382F6}" dt="2025-03-22T05:53:29.041" v="605" actId="1076"/>
          <ac:picMkLst>
            <pc:docMk/>
            <pc:sldMk cId="493310561" sldId="2146847089"/>
            <ac:picMk id="3074" creationId="{B1011CFF-3CFE-9420-5435-98B24FF9E5C6}"/>
          </ac:picMkLst>
        </pc:picChg>
        <pc:picChg chg="add mod">
          <ac:chgData name="Maksim Rotar" userId="8b2649f8-c41a-4916-8e38-ef318e6f2079" providerId="ADAL" clId="{F2A5C568-5BE5-41E1-A6A9-0201482382F6}" dt="2025-03-22T05:53:57.541" v="609" actId="1076"/>
          <ac:picMkLst>
            <pc:docMk/>
            <pc:sldMk cId="493310561" sldId="2146847089"/>
            <ac:picMk id="3076" creationId="{1C0C0CA5-C508-206D-6F54-29317CA28441}"/>
          </ac:picMkLst>
        </pc:picChg>
      </pc:sldChg>
      <pc:sldChg chg="modSp mod modAnim">
        <pc:chgData name="Maksim Rotar" userId="8b2649f8-c41a-4916-8e38-ef318e6f2079" providerId="ADAL" clId="{F2A5C568-5BE5-41E1-A6A9-0201482382F6}" dt="2025-03-22T11:53:38.678" v="1082"/>
        <pc:sldMkLst>
          <pc:docMk/>
          <pc:sldMk cId="674135131" sldId="2146847096"/>
        </pc:sldMkLst>
        <pc:spChg chg="mod">
          <ac:chgData name="Maksim Rotar" userId="8b2649f8-c41a-4916-8e38-ef318e6f2079" providerId="ADAL" clId="{F2A5C568-5BE5-41E1-A6A9-0201482382F6}" dt="2025-03-22T11:44:08.509" v="1036" actId="113"/>
          <ac:spMkLst>
            <pc:docMk/>
            <pc:sldMk cId="674135131" sldId="2146847096"/>
            <ac:spMk id="12" creationId="{F5D0A865-EAC9-D4DF-765C-2BBCA9EC1F5C}"/>
          </ac:spMkLst>
        </pc:spChg>
        <pc:spChg chg="mod">
          <ac:chgData name="Maksim Rotar" userId="8b2649f8-c41a-4916-8e38-ef318e6f2079" providerId="ADAL" clId="{F2A5C568-5BE5-41E1-A6A9-0201482382F6}" dt="2025-03-22T11:43:58.272" v="1034" actId="113"/>
          <ac:spMkLst>
            <pc:docMk/>
            <pc:sldMk cId="674135131" sldId="2146847096"/>
            <ac:spMk id="14" creationId="{1DF1A36F-4250-259D-24AE-F82FE69A7F7E}"/>
          </ac:spMkLst>
        </pc:spChg>
      </pc:sldChg>
      <pc:sldChg chg="addSp delSp modSp mod modAnim">
        <pc:chgData name="Maksim Rotar" userId="8b2649f8-c41a-4916-8e38-ef318e6f2079" providerId="ADAL" clId="{F2A5C568-5BE5-41E1-A6A9-0201482382F6}" dt="2025-03-22T11:56:25.034" v="1085"/>
        <pc:sldMkLst>
          <pc:docMk/>
          <pc:sldMk cId="3259403169" sldId="2146847100"/>
        </pc:sldMkLst>
        <pc:spChg chg="add mod">
          <ac:chgData name="Maksim Rotar" userId="8b2649f8-c41a-4916-8e38-ef318e6f2079" providerId="ADAL" clId="{F2A5C568-5BE5-41E1-A6A9-0201482382F6}" dt="2025-03-22T11:44:37.390" v="1042" actId="113"/>
          <ac:spMkLst>
            <pc:docMk/>
            <pc:sldMk cId="3259403169" sldId="2146847100"/>
            <ac:spMk id="2" creationId="{5F082C05-93E4-F01C-DC62-70427109EFEE}"/>
          </ac:spMkLst>
        </pc:spChg>
        <pc:spChg chg="add mod">
          <ac:chgData name="Maksim Rotar" userId="8b2649f8-c41a-4916-8e38-ef318e6f2079" providerId="ADAL" clId="{F2A5C568-5BE5-41E1-A6A9-0201482382F6}" dt="2025-03-22T08:02:48.275" v="960" actId="571"/>
          <ac:spMkLst>
            <pc:docMk/>
            <pc:sldMk cId="3259403169" sldId="2146847100"/>
            <ac:spMk id="3" creationId="{99BEBE57-EAFE-8FB0-1E53-B5AFD3B8B73A}"/>
          </ac:spMkLst>
        </pc:spChg>
        <pc:spChg chg="del">
          <ac:chgData name="Maksim Rotar" userId="8b2649f8-c41a-4916-8e38-ef318e6f2079" providerId="ADAL" clId="{F2A5C568-5BE5-41E1-A6A9-0201482382F6}" dt="2025-03-22T08:02:42.733" v="957" actId="478"/>
          <ac:spMkLst>
            <pc:docMk/>
            <pc:sldMk cId="3259403169" sldId="2146847100"/>
            <ac:spMk id="12" creationId="{F5D0A865-EAC9-D4DF-765C-2BBCA9EC1F5C}"/>
          </ac:spMkLst>
        </pc:spChg>
        <pc:spChg chg="mod">
          <ac:chgData name="Maksim Rotar" userId="8b2649f8-c41a-4916-8e38-ef318e6f2079" providerId="ADAL" clId="{F2A5C568-5BE5-41E1-A6A9-0201482382F6}" dt="2025-03-22T11:44:22.451" v="1039" actId="113"/>
          <ac:spMkLst>
            <pc:docMk/>
            <pc:sldMk cId="3259403169" sldId="2146847100"/>
            <ac:spMk id="14" creationId="{1DF1A36F-4250-259D-24AE-F82FE69A7F7E}"/>
          </ac:spMkLst>
        </pc:spChg>
      </pc:sldChg>
      <pc:sldChg chg="addSp delSp modSp mod modAnim">
        <pc:chgData name="Maksim Rotar" userId="8b2649f8-c41a-4916-8e38-ef318e6f2079" providerId="ADAL" clId="{F2A5C568-5BE5-41E1-A6A9-0201482382F6}" dt="2025-03-22T11:56:42.870" v="1089"/>
        <pc:sldMkLst>
          <pc:docMk/>
          <pc:sldMk cId="1776979009" sldId="2146847103"/>
        </pc:sldMkLst>
        <pc:spChg chg="add mod">
          <ac:chgData name="Maksim Rotar" userId="8b2649f8-c41a-4916-8e38-ef318e6f2079" providerId="ADAL" clId="{F2A5C568-5BE5-41E1-A6A9-0201482382F6}" dt="2025-03-22T07:02:18.092" v="842" actId="2711"/>
          <ac:spMkLst>
            <pc:docMk/>
            <pc:sldMk cId="1776979009" sldId="2146847103"/>
            <ac:spMk id="3" creationId="{08A219A9-4E13-6DC4-930F-3A4BE5B1571E}"/>
          </ac:spMkLst>
        </pc:spChg>
        <pc:spChg chg="del mod">
          <ac:chgData name="Maksim Rotar" userId="8b2649f8-c41a-4916-8e38-ef318e6f2079" providerId="ADAL" clId="{F2A5C568-5BE5-41E1-A6A9-0201482382F6}" dt="2025-03-22T07:01:33.883" v="829" actId="21"/>
          <ac:spMkLst>
            <pc:docMk/>
            <pc:sldMk cId="1776979009" sldId="2146847103"/>
            <ac:spMk id="12" creationId="{F5D0A865-EAC9-D4DF-765C-2BBCA9EC1F5C}"/>
          </ac:spMkLst>
        </pc:spChg>
        <pc:spChg chg="mod">
          <ac:chgData name="Maksim Rotar" userId="8b2649f8-c41a-4916-8e38-ef318e6f2079" providerId="ADAL" clId="{F2A5C568-5BE5-41E1-A6A9-0201482382F6}" dt="2025-03-22T11:46:00.400" v="1048" actId="113"/>
          <ac:spMkLst>
            <pc:docMk/>
            <pc:sldMk cId="1776979009" sldId="2146847103"/>
            <ac:spMk id="14" creationId="{1DF1A36F-4250-259D-24AE-F82FE69A7F7E}"/>
          </ac:spMkLst>
        </pc:spChg>
      </pc:sldChg>
      <pc:sldChg chg="addSp delSp modSp mod modAnim">
        <pc:chgData name="Maksim Rotar" userId="8b2649f8-c41a-4916-8e38-ef318e6f2079" providerId="ADAL" clId="{F2A5C568-5BE5-41E1-A6A9-0201482382F6}" dt="2025-03-22T11:57:08.085" v="1096"/>
        <pc:sldMkLst>
          <pc:docMk/>
          <pc:sldMk cId="4065945540" sldId="2146847107"/>
        </pc:sldMkLst>
        <pc:spChg chg="del">
          <ac:chgData name="Maksim Rotar" userId="8b2649f8-c41a-4916-8e38-ef318e6f2079" providerId="ADAL" clId="{F2A5C568-5BE5-41E1-A6A9-0201482382F6}" dt="2025-03-22T07:13:53.332" v="913" actId="478"/>
          <ac:spMkLst>
            <pc:docMk/>
            <pc:sldMk cId="4065945540" sldId="2146847107"/>
            <ac:spMk id="12" creationId="{F5D0A865-EAC9-D4DF-765C-2BBCA9EC1F5C}"/>
          </ac:spMkLst>
        </pc:spChg>
        <pc:spChg chg="mod">
          <ac:chgData name="Maksim Rotar" userId="8b2649f8-c41a-4916-8e38-ef318e6f2079" providerId="ADAL" clId="{F2A5C568-5BE5-41E1-A6A9-0201482382F6}" dt="2025-03-22T11:48:49.214" v="1057" actId="113"/>
          <ac:spMkLst>
            <pc:docMk/>
            <pc:sldMk cId="4065945540" sldId="2146847107"/>
            <ac:spMk id="14" creationId="{1DF1A36F-4250-259D-24AE-F82FE69A7F7E}"/>
          </ac:spMkLst>
        </pc:spChg>
        <pc:picChg chg="add mod">
          <ac:chgData name="Maksim Rotar" userId="8b2649f8-c41a-4916-8e38-ef318e6f2079" providerId="ADAL" clId="{F2A5C568-5BE5-41E1-A6A9-0201482382F6}" dt="2025-03-22T07:13:59.787" v="916" actId="1076"/>
          <ac:picMkLst>
            <pc:docMk/>
            <pc:sldMk cId="4065945540" sldId="2146847107"/>
            <ac:picMk id="4098" creationId="{87D53BFF-FC26-D358-D89B-8FD0939769E3}"/>
          </ac:picMkLst>
        </pc:picChg>
      </pc:sldChg>
      <pc:sldChg chg="addSp modSp mod modAnim">
        <pc:chgData name="Maksim Rotar" userId="8b2649f8-c41a-4916-8e38-ef318e6f2079" providerId="ADAL" clId="{F2A5C568-5BE5-41E1-A6A9-0201482382F6}" dt="2025-03-22T11:57:22.638" v="1100"/>
        <pc:sldMkLst>
          <pc:docMk/>
          <pc:sldMk cId="3732754406" sldId="2146847111"/>
        </pc:sldMkLst>
        <pc:spChg chg="add">
          <ac:chgData name="Maksim Rotar" userId="8b2649f8-c41a-4916-8e38-ef318e6f2079" providerId="ADAL" clId="{F2A5C568-5BE5-41E1-A6A9-0201482382F6}" dt="2025-03-22T05:36:57.596" v="376"/>
          <ac:spMkLst>
            <pc:docMk/>
            <pc:sldMk cId="3732754406" sldId="2146847111"/>
            <ac:spMk id="2" creationId="{99B65D19-60D6-0A05-D9A5-AC90578C495E}"/>
          </ac:spMkLst>
        </pc:spChg>
        <pc:spChg chg="mod">
          <ac:chgData name="Maksim Rotar" userId="8b2649f8-c41a-4916-8e38-ef318e6f2079" providerId="ADAL" clId="{F2A5C568-5BE5-41E1-A6A9-0201482382F6}" dt="2025-03-22T05:43:02.412" v="395" actId="12"/>
          <ac:spMkLst>
            <pc:docMk/>
            <pc:sldMk cId="3732754406" sldId="2146847111"/>
            <ac:spMk id="12" creationId="{F5D0A865-EAC9-D4DF-765C-2BBCA9EC1F5C}"/>
          </ac:spMkLst>
        </pc:spChg>
        <pc:spChg chg="mod">
          <ac:chgData name="Maksim Rotar" userId="8b2649f8-c41a-4916-8e38-ef318e6f2079" providerId="ADAL" clId="{F2A5C568-5BE5-41E1-A6A9-0201482382F6}" dt="2025-03-22T05:37:28.239" v="380" actId="113"/>
          <ac:spMkLst>
            <pc:docMk/>
            <pc:sldMk cId="3732754406" sldId="2146847111"/>
            <ac:spMk id="14" creationId="{1DF1A36F-4250-259D-24AE-F82FE69A7F7E}"/>
          </ac:spMkLst>
        </pc:spChg>
        <pc:picChg chg="add mod">
          <ac:chgData name="Maksim Rotar" userId="8b2649f8-c41a-4916-8e38-ef318e6f2079" providerId="ADAL" clId="{F2A5C568-5BE5-41E1-A6A9-0201482382F6}" dt="2025-03-22T05:37:12.050" v="379" actId="1076"/>
          <ac:picMkLst>
            <pc:docMk/>
            <pc:sldMk cId="3732754406" sldId="2146847111"/>
            <ac:picMk id="4" creationId="{CDCA8174-2202-928D-8DC3-DB19DE6CCE26}"/>
          </ac:picMkLst>
        </pc:picChg>
      </pc:sldChg>
      <pc:sldChg chg="addSp delSp modSp mod modAnim">
        <pc:chgData name="Maksim Rotar" userId="8b2649f8-c41a-4916-8e38-ef318e6f2079" providerId="ADAL" clId="{F2A5C568-5BE5-41E1-A6A9-0201482382F6}" dt="2025-03-22T11:57:41.189" v="1106"/>
        <pc:sldMkLst>
          <pc:docMk/>
          <pc:sldMk cId="954020260" sldId="2146847115"/>
        </pc:sldMkLst>
        <pc:spChg chg="mod">
          <ac:chgData name="Maksim Rotar" userId="8b2649f8-c41a-4916-8e38-ef318e6f2079" providerId="ADAL" clId="{F2A5C568-5BE5-41E1-A6A9-0201482382F6}" dt="2025-03-22T05:29:40.027" v="355" actId="113"/>
          <ac:spMkLst>
            <pc:docMk/>
            <pc:sldMk cId="954020260" sldId="2146847115"/>
            <ac:spMk id="14" creationId="{1DF1A36F-4250-259D-24AE-F82FE69A7F7E}"/>
          </ac:spMkLst>
        </pc:spChg>
        <pc:picChg chg="add mod">
          <ac:chgData name="Maksim Rotar" userId="8b2649f8-c41a-4916-8e38-ef318e6f2079" providerId="ADAL" clId="{F2A5C568-5BE5-41E1-A6A9-0201482382F6}" dt="2025-03-21T19:43:53.172" v="352" actId="1076"/>
          <ac:picMkLst>
            <pc:docMk/>
            <pc:sldMk cId="954020260" sldId="2146847115"/>
            <ac:picMk id="3" creationId="{7B969008-48DE-7C51-BBBD-D144D7DC292A}"/>
          </ac:picMkLst>
        </pc:picChg>
        <pc:picChg chg="add del mod">
          <ac:chgData name="Maksim Rotar" userId="8b2649f8-c41a-4916-8e38-ef318e6f2079" providerId="ADAL" clId="{F2A5C568-5BE5-41E1-A6A9-0201482382F6}" dt="2025-03-21T19:43:21.918" v="345" actId="478"/>
          <ac:picMkLst>
            <pc:docMk/>
            <pc:sldMk cId="954020260" sldId="2146847115"/>
            <ac:picMk id="1026" creationId="{BF1B794E-05DC-B784-3595-7326FBDAD347}"/>
          </ac:picMkLst>
        </pc:picChg>
      </pc:sldChg>
      <pc:sldChg chg="addSp modSp mod modAnim">
        <pc:chgData name="Maksim Rotar" userId="8b2649f8-c41a-4916-8e38-ef318e6f2079" providerId="ADAL" clId="{F2A5C568-5BE5-41E1-A6A9-0201482382F6}" dt="2025-03-22T11:57:34.046" v="1104"/>
        <pc:sldMkLst>
          <pc:docMk/>
          <pc:sldMk cId="1921881094" sldId="2146847120"/>
        </pc:sldMkLst>
        <pc:spChg chg="mod">
          <ac:chgData name="Maksim Rotar" userId="8b2649f8-c41a-4916-8e38-ef318e6f2079" providerId="ADAL" clId="{F2A5C568-5BE5-41E1-A6A9-0201482382F6}" dt="2025-03-22T11:49:07.299" v="1060" actId="113"/>
          <ac:spMkLst>
            <pc:docMk/>
            <pc:sldMk cId="1921881094" sldId="2146847120"/>
            <ac:spMk id="12" creationId="{F5D0A865-EAC9-D4DF-765C-2BBCA9EC1F5C}"/>
          </ac:spMkLst>
        </pc:spChg>
        <pc:spChg chg="mod">
          <ac:chgData name="Maksim Rotar" userId="8b2649f8-c41a-4916-8e38-ef318e6f2079" providerId="ADAL" clId="{F2A5C568-5BE5-41E1-A6A9-0201482382F6}" dt="2025-03-22T11:49:04.074" v="1059" actId="113"/>
          <ac:spMkLst>
            <pc:docMk/>
            <pc:sldMk cId="1921881094" sldId="2146847120"/>
            <ac:spMk id="14" creationId="{1DF1A36F-4250-259D-24AE-F82FE69A7F7E}"/>
          </ac:spMkLst>
        </pc:spChg>
        <pc:picChg chg="add mod">
          <ac:chgData name="Maksim Rotar" userId="8b2649f8-c41a-4916-8e38-ef318e6f2079" providerId="ADAL" clId="{F2A5C568-5BE5-41E1-A6A9-0201482382F6}" dt="2025-03-22T05:49:50.372" v="580" actId="1076"/>
          <ac:picMkLst>
            <pc:docMk/>
            <pc:sldMk cId="1921881094" sldId="2146847120"/>
            <ac:picMk id="3" creationId="{3EF5C4F8-D20C-0A93-B1E4-1424E0474C55}"/>
          </ac:picMkLst>
        </pc:picChg>
      </pc:sldChg>
      <pc:sldChg chg="del">
        <pc:chgData name="Maksim Rotar" userId="8b2649f8-c41a-4916-8e38-ef318e6f2079" providerId="ADAL" clId="{F2A5C568-5BE5-41E1-A6A9-0201482382F6}" dt="2025-03-22T11:30:22.426" v="991" actId="47"/>
        <pc:sldMkLst>
          <pc:docMk/>
          <pc:sldMk cId="4268154940" sldId="2146847124"/>
        </pc:sldMkLst>
      </pc:sldChg>
      <pc:sldChg chg="del">
        <pc:chgData name="Maksim Rotar" userId="8b2649f8-c41a-4916-8e38-ef318e6f2079" providerId="ADAL" clId="{F2A5C568-5BE5-41E1-A6A9-0201482382F6}" dt="2025-03-22T11:30:22.426" v="991" actId="47"/>
        <pc:sldMkLst>
          <pc:docMk/>
          <pc:sldMk cId="1221167503" sldId="2146847125"/>
        </pc:sldMkLst>
      </pc:sldChg>
      <pc:sldChg chg="del">
        <pc:chgData name="Maksim Rotar" userId="8b2649f8-c41a-4916-8e38-ef318e6f2079" providerId="ADAL" clId="{F2A5C568-5BE5-41E1-A6A9-0201482382F6}" dt="2025-03-22T11:30:22.426" v="991" actId="47"/>
        <pc:sldMkLst>
          <pc:docMk/>
          <pc:sldMk cId="91133868" sldId="2146847126"/>
        </pc:sldMkLst>
      </pc:sldChg>
      <pc:sldChg chg="del">
        <pc:chgData name="Maksim Rotar" userId="8b2649f8-c41a-4916-8e38-ef318e6f2079" providerId="ADAL" clId="{F2A5C568-5BE5-41E1-A6A9-0201482382F6}" dt="2025-03-22T11:30:22.426" v="991" actId="47"/>
        <pc:sldMkLst>
          <pc:docMk/>
          <pc:sldMk cId="2890623450" sldId="2146847127"/>
        </pc:sldMkLst>
      </pc:sldChg>
      <pc:sldChg chg="del">
        <pc:chgData name="Maksim Rotar" userId="8b2649f8-c41a-4916-8e38-ef318e6f2079" providerId="ADAL" clId="{F2A5C568-5BE5-41E1-A6A9-0201482382F6}" dt="2025-03-22T11:30:25.365" v="992" actId="47"/>
        <pc:sldMkLst>
          <pc:docMk/>
          <pc:sldMk cId="3107719677" sldId="2146847128"/>
        </pc:sldMkLst>
      </pc:sldChg>
      <pc:sldChg chg="del">
        <pc:chgData name="Maksim Rotar" userId="8b2649f8-c41a-4916-8e38-ef318e6f2079" providerId="ADAL" clId="{F2A5C568-5BE5-41E1-A6A9-0201482382F6}" dt="2025-03-22T11:30:25.365" v="992" actId="47"/>
        <pc:sldMkLst>
          <pc:docMk/>
          <pc:sldMk cId="1996926435" sldId="2146847129"/>
        </pc:sldMkLst>
      </pc:sldChg>
      <pc:sldChg chg="modSp mod modAnim">
        <pc:chgData name="Maksim Rotar" userId="8b2649f8-c41a-4916-8e38-ef318e6f2079" providerId="ADAL" clId="{F2A5C568-5BE5-41E1-A6A9-0201482382F6}" dt="2025-03-22T11:51:19.780" v="1064"/>
        <pc:sldMkLst>
          <pc:docMk/>
          <pc:sldMk cId="2813364561" sldId="2146847130"/>
        </pc:sldMkLst>
        <pc:spChg chg="mod">
          <ac:chgData name="Maksim Rotar" userId="8b2649f8-c41a-4916-8e38-ef318e6f2079" providerId="ADAL" clId="{F2A5C568-5BE5-41E1-A6A9-0201482382F6}" dt="2025-03-22T11:41:17.126" v="1013" actId="113"/>
          <ac:spMkLst>
            <pc:docMk/>
            <pc:sldMk cId="2813364561" sldId="2146847130"/>
            <ac:spMk id="12" creationId="{F4EFDCEC-74D7-CC9F-3A0E-1009C7BB635B}"/>
          </ac:spMkLst>
        </pc:spChg>
        <pc:spChg chg="mod">
          <ac:chgData name="Maksim Rotar" userId="8b2649f8-c41a-4916-8e38-ef318e6f2079" providerId="ADAL" clId="{F2A5C568-5BE5-41E1-A6A9-0201482382F6}" dt="2025-03-22T11:40:42.169" v="1007" actId="113"/>
          <ac:spMkLst>
            <pc:docMk/>
            <pc:sldMk cId="2813364561" sldId="2146847130"/>
            <ac:spMk id="14" creationId="{6125CF61-DD31-42B7-98F6-ACEF3D4AB8DC}"/>
          </ac:spMkLst>
        </pc:spChg>
      </pc:sldChg>
      <pc:sldChg chg="del">
        <pc:chgData name="Maksim Rotar" userId="8b2649f8-c41a-4916-8e38-ef318e6f2079" providerId="ADAL" clId="{F2A5C568-5BE5-41E1-A6A9-0201482382F6}" dt="2025-03-22T11:30:28.168" v="993" actId="47"/>
        <pc:sldMkLst>
          <pc:docMk/>
          <pc:sldMk cId="3089708284" sldId="2146847131"/>
        </pc:sldMkLst>
      </pc:sldChg>
      <pc:sldChg chg="delSp modSp mod modAnim">
        <pc:chgData name="Maksim Rotar" userId="8b2649f8-c41a-4916-8e38-ef318e6f2079" providerId="ADAL" clId="{F2A5C568-5BE5-41E1-A6A9-0201482382F6}" dt="2025-03-22T11:51:35.938" v="1069" actId="478"/>
        <pc:sldMkLst>
          <pc:docMk/>
          <pc:sldMk cId="2370736212" sldId="2146847132"/>
        </pc:sldMkLst>
        <pc:spChg chg="del">
          <ac:chgData name="Maksim Rotar" userId="8b2649f8-c41a-4916-8e38-ef318e6f2079" providerId="ADAL" clId="{F2A5C568-5BE5-41E1-A6A9-0201482382F6}" dt="2025-03-22T11:51:35.938" v="1069" actId="478"/>
          <ac:spMkLst>
            <pc:docMk/>
            <pc:sldMk cId="2370736212" sldId="2146847132"/>
            <ac:spMk id="12" creationId="{921B0A37-B626-6209-EE63-BDBE1E100FF0}"/>
          </ac:spMkLst>
        </pc:spChg>
        <pc:spChg chg="mod">
          <ac:chgData name="Maksim Rotar" userId="8b2649f8-c41a-4916-8e38-ef318e6f2079" providerId="ADAL" clId="{F2A5C568-5BE5-41E1-A6A9-0201482382F6}" dt="2025-03-22T11:42:04.597" v="1021" actId="113"/>
          <ac:spMkLst>
            <pc:docMk/>
            <pc:sldMk cId="2370736212" sldId="2146847132"/>
            <ac:spMk id="14" creationId="{4B5FF973-31C8-BEFD-DC1E-6209231AED94}"/>
          </ac:spMkLst>
        </pc:spChg>
      </pc:sldChg>
      <pc:sldChg chg="del">
        <pc:chgData name="Maksim Rotar" userId="8b2649f8-c41a-4916-8e38-ef318e6f2079" providerId="ADAL" clId="{F2A5C568-5BE5-41E1-A6A9-0201482382F6}" dt="2025-03-22T11:30:28.168" v="993" actId="47"/>
        <pc:sldMkLst>
          <pc:docMk/>
          <pc:sldMk cId="3594889651" sldId="2146847133"/>
        </pc:sldMkLst>
      </pc:sldChg>
      <pc:sldChg chg="modSp mod ord modAnim">
        <pc:chgData name="Maksim Rotar" userId="8b2649f8-c41a-4916-8e38-ef318e6f2079" providerId="ADAL" clId="{F2A5C568-5BE5-41E1-A6A9-0201482382F6}" dt="2025-03-22T11:52:54.030" v="1072"/>
        <pc:sldMkLst>
          <pc:docMk/>
          <pc:sldMk cId="2553819656" sldId="2146847134"/>
        </pc:sldMkLst>
        <pc:spChg chg="mod">
          <ac:chgData name="Maksim Rotar" userId="8b2649f8-c41a-4916-8e38-ef318e6f2079" providerId="ADAL" clId="{F2A5C568-5BE5-41E1-A6A9-0201482382F6}" dt="2025-03-21T18:05:24.483" v="172" actId="20577"/>
          <ac:spMkLst>
            <pc:docMk/>
            <pc:sldMk cId="2553819656" sldId="2146847134"/>
            <ac:spMk id="12" creationId="{E736A2DE-B6FD-C635-9880-42440690A8EF}"/>
          </ac:spMkLst>
        </pc:spChg>
        <pc:spChg chg="mod">
          <ac:chgData name="Maksim Rotar" userId="8b2649f8-c41a-4916-8e38-ef318e6f2079" providerId="ADAL" clId="{F2A5C568-5BE5-41E1-A6A9-0201482382F6}" dt="2025-03-22T11:42:27.124" v="1023" actId="113"/>
          <ac:spMkLst>
            <pc:docMk/>
            <pc:sldMk cId="2553819656" sldId="2146847134"/>
            <ac:spMk id="14" creationId="{D5C20627-BF61-394B-61E8-E9F6702CBB52}"/>
          </ac:spMkLst>
        </pc:spChg>
      </pc:sldChg>
      <pc:sldChg chg="addSp delSp modSp mod ord modAnim">
        <pc:chgData name="Maksim Rotar" userId="8b2649f8-c41a-4916-8e38-ef318e6f2079" providerId="ADAL" clId="{F2A5C568-5BE5-41E1-A6A9-0201482382F6}" dt="2025-03-22T11:53:02.809" v="1074"/>
        <pc:sldMkLst>
          <pc:docMk/>
          <pc:sldMk cId="187353469" sldId="2146847135"/>
        </pc:sldMkLst>
        <pc:spChg chg="del">
          <ac:chgData name="Maksim Rotar" userId="8b2649f8-c41a-4916-8e38-ef318e6f2079" providerId="ADAL" clId="{F2A5C568-5BE5-41E1-A6A9-0201482382F6}" dt="2025-03-21T18:09:08.306" v="186" actId="478"/>
          <ac:spMkLst>
            <pc:docMk/>
            <pc:sldMk cId="187353469" sldId="2146847135"/>
            <ac:spMk id="12" creationId="{D082964C-E8A1-73CC-B206-1A488254620C}"/>
          </ac:spMkLst>
        </pc:spChg>
        <pc:spChg chg="mod">
          <ac:chgData name="Maksim Rotar" userId="8b2649f8-c41a-4916-8e38-ef318e6f2079" providerId="ADAL" clId="{F2A5C568-5BE5-41E1-A6A9-0201482382F6}" dt="2025-03-22T05:39:54.342" v="386" actId="113"/>
          <ac:spMkLst>
            <pc:docMk/>
            <pc:sldMk cId="187353469" sldId="2146847135"/>
            <ac:spMk id="14" creationId="{9AC89A86-0455-61DD-7A55-DACDA81B83B1}"/>
          </ac:spMkLst>
        </pc:spChg>
        <pc:picChg chg="add mod">
          <ac:chgData name="Maksim Rotar" userId="8b2649f8-c41a-4916-8e38-ef318e6f2079" providerId="ADAL" clId="{F2A5C568-5BE5-41E1-A6A9-0201482382F6}" dt="2025-03-21T18:09:15.333" v="189" actId="1076"/>
          <ac:picMkLst>
            <pc:docMk/>
            <pc:sldMk cId="187353469" sldId="2146847135"/>
            <ac:picMk id="3" creationId="{33A2E65F-C6A6-4550-BAD9-7F262AD89CB8}"/>
          </ac:picMkLst>
        </pc:picChg>
      </pc:sldChg>
      <pc:sldChg chg="modSp mod modAnim">
        <pc:chgData name="Maksim Rotar" userId="8b2649f8-c41a-4916-8e38-ef318e6f2079" providerId="ADAL" clId="{F2A5C568-5BE5-41E1-A6A9-0201482382F6}" dt="2025-03-22T11:53:43.063" v="1083"/>
        <pc:sldMkLst>
          <pc:docMk/>
          <pc:sldMk cId="163932777" sldId="2146847136"/>
        </pc:sldMkLst>
        <pc:spChg chg="mod">
          <ac:chgData name="Maksim Rotar" userId="8b2649f8-c41a-4916-8e38-ef318e6f2079" providerId="ADAL" clId="{F2A5C568-5BE5-41E1-A6A9-0201482382F6}" dt="2025-03-22T11:44:14.087" v="1037" actId="113"/>
          <ac:spMkLst>
            <pc:docMk/>
            <pc:sldMk cId="163932777" sldId="2146847136"/>
            <ac:spMk id="14" creationId="{49104E40-B616-5259-A98B-8099EE2331BE}"/>
          </ac:spMkLst>
        </pc:spChg>
      </pc:sldChg>
      <pc:sldChg chg="addSp delSp modSp mod ord modAnim">
        <pc:chgData name="Maksim Rotar" userId="8b2649f8-c41a-4916-8e38-ef318e6f2079" providerId="ADAL" clId="{F2A5C568-5BE5-41E1-A6A9-0201482382F6}" dt="2025-03-22T11:56:36.935" v="1087"/>
        <pc:sldMkLst>
          <pc:docMk/>
          <pc:sldMk cId="670539256" sldId="2146847137"/>
        </pc:sldMkLst>
        <pc:spChg chg="add">
          <ac:chgData name="Maksim Rotar" userId="8b2649f8-c41a-4916-8e38-ef318e6f2079" providerId="ADAL" clId="{F2A5C568-5BE5-41E1-A6A9-0201482382F6}" dt="2025-03-22T08:00:22.646" v="946"/>
          <ac:spMkLst>
            <pc:docMk/>
            <pc:sldMk cId="670539256" sldId="2146847137"/>
            <ac:spMk id="2" creationId="{E5718338-D9B3-B7FA-B946-38EEFB746FDA}"/>
          </ac:spMkLst>
        </pc:spChg>
        <pc:spChg chg="del">
          <ac:chgData name="Maksim Rotar" userId="8b2649f8-c41a-4916-8e38-ef318e6f2079" providerId="ADAL" clId="{F2A5C568-5BE5-41E1-A6A9-0201482382F6}" dt="2025-03-22T07:59:43.286" v="945" actId="478"/>
          <ac:spMkLst>
            <pc:docMk/>
            <pc:sldMk cId="670539256" sldId="2146847137"/>
            <ac:spMk id="12" creationId="{0089CA58-5DC8-3994-AD5C-78748D2555F0}"/>
          </ac:spMkLst>
        </pc:spChg>
        <pc:spChg chg="mod">
          <ac:chgData name="Maksim Rotar" userId="8b2649f8-c41a-4916-8e38-ef318e6f2079" providerId="ADAL" clId="{F2A5C568-5BE5-41E1-A6A9-0201482382F6}" dt="2025-03-22T11:45:42.430" v="1044" actId="113"/>
          <ac:spMkLst>
            <pc:docMk/>
            <pc:sldMk cId="670539256" sldId="2146847137"/>
            <ac:spMk id="14" creationId="{B6F37A70-680F-B50D-A1A9-E9D2AE2C922F}"/>
          </ac:spMkLst>
        </pc:spChg>
        <pc:picChg chg="add mod">
          <ac:chgData name="Maksim Rotar" userId="8b2649f8-c41a-4916-8e38-ef318e6f2079" providerId="ADAL" clId="{F2A5C568-5BE5-41E1-A6A9-0201482382F6}" dt="2025-03-22T08:00:41.854" v="949" actId="1076"/>
          <ac:picMkLst>
            <pc:docMk/>
            <pc:sldMk cId="670539256" sldId="2146847137"/>
            <ac:picMk id="4" creationId="{291C2865-2BDD-8BB2-60C3-D23267456563}"/>
          </ac:picMkLst>
        </pc:picChg>
      </pc:sldChg>
      <pc:sldChg chg="addSp delSp modSp del mod">
        <pc:chgData name="Maksim Rotar" userId="8b2649f8-c41a-4916-8e38-ef318e6f2079" providerId="ADAL" clId="{F2A5C568-5BE5-41E1-A6A9-0201482382F6}" dt="2025-03-22T11:30:32.763" v="994" actId="47"/>
        <pc:sldMkLst>
          <pc:docMk/>
          <pc:sldMk cId="3507518877" sldId="2146847138"/>
        </pc:sldMkLst>
        <pc:spChg chg="add mod">
          <ac:chgData name="Maksim Rotar" userId="8b2649f8-c41a-4916-8e38-ef318e6f2079" providerId="ADAL" clId="{F2A5C568-5BE5-41E1-A6A9-0201482382F6}" dt="2025-03-22T08:02:40.179" v="956" actId="21"/>
          <ac:spMkLst>
            <pc:docMk/>
            <pc:sldMk cId="3507518877" sldId="2146847138"/>
            <ac:spMk id="3" creationId="{00D063AF-30C8-4356-AD5B-C88821AC6982}"/>
          </ac:spMkLst>
        </pc:spChg>
        <pc:spChg chg="del mod">
          <ac:chgData name="Maksim Rotar" userId="8b2649f8-c41a-4916-8e38-ef318e6f2079" providerId="ADAL" clId="{F2A5C568-5BE5-41E1-A6A9-0201482382F6}" dt="2025-03-22T08:02:40.179" v="956" actId="21"/>
          <ac:spMkLst>
            <pc:docMk/>
            <pc:sldMk cId="3507518877" sldId="2146847138"/>
            <ac:spMk id="14" creationId="{5F082C05-93E4-F01C-DC62-70427109EFEE}"/>
          </ac:spMkLst>
        </pc:spChg>
      </pc:sldChg>
      <pc:sldChg chg="del">
        <pc:chgData name="Maksim Rotar" userId="8b2649f8-c41a-4916-8e38-ef318e6f2079" providerId="ADAL" clId="{F2A5C568-5BE5-41E1-A6A9-0201482382F6}" dt="2025-03-22T11:30:32.763" v="994" actId="47"/>
        <pc:sldMkLst>
          <pc:docMk/>
          <pc:sldMk cId="2281606630" sldId="2146847139"/>
        </pc:sldMkLst>
      </pc:sldChg>
      <pc:sldChg chg="addSp delSp modSp mod modAnim">
        <pc:chgData name="Maksim Rotar" userId="8b2649f8-c41a-4916-8e38-ef318e6f2079" providerId="ADAL" clId="{F2A5C568-5BE5-41E1-A6A9-0201482382F6}" dt="2025-03-22T11:57:02.137" v="1094"/>
        <pc:sldMkLst>
          <pc:docMk/>
          <pc:sldMk cId="2199866197" sldId="2146847140"/>
        </pc:sldMkLst>
        <pc:spChg chg="add mod">
          <ac:chgData name="Maksim Rotar" userId="8b2649f8-c41a-4916-8e38-ef318e6f2079" providerId="ADAL" clId="{F2A5C568-5BE5-41E1-A6A9-0201482382F6}" dt="2025-03-22T11:46:37.947" v="1053" actId="113"/>
          <ac:spMkLst>
            <pc:docMk/>
            <pc:sldMk cId="2199866197" sldId="2146847140"/>
            <ac:spMk id="2" creationId="{F5D0A865-EAC9-D4DF-765C-2BBCA9EC1F5C}"/>
          </ac:spMkLst>
        </pc:spChg>
        <pc:spChg chg="del">
          <ac:chgData name="Maksim Rotar" userId="8b2649f8-c41a-4916-8e38-ef318e6f2079" providerId="ADAL" clId="{F2A5C568-5BE5-41E1-A6A9-0201482382F6}" dt="2025-03-22T07:01:35.491" v="830"/>
          <ac:spMkLst>
            <pc:docMk/>
            <pc:sldMk cId="2199866197" sldId="2146847140"/>
            <ac:spMk id="14" creationId="{AC75C4F3-4834-7F0D-397C-729C14BBA3BD}"/>
          </ac:spMkLst>
        </pc:spChg>
      </pc:sldChg>
      <pc:sldChg chg="modSp mod modAnim">
        <pc:chgData name="Maksim Rotar" userId="8b2649f8-c41a-4916-8e38-ef318e6f2079" providerId="ADAL" clId="{F2A5C568-5BE5-41E1-A6A9-0201482382F6}" dt="2025-03-22T11:56:47.684" v="1091"/>
        <pc:sldMkLst>
          <pc:docMk/>
          <pc:sldMk cId="580018272" sldId="2146847141"/>
        </pc:sldMkLst>
        <pc:spChg chg="mod">
          <ac:chgData name="Maksim Rotar" userId="8b2649f8-c41a-4916-8e38-ef318e6f2079" providerId="ADAL" clId="{F2A5C568-5BE5-41E1-A6A9-0201482382F6}" dt="2025-03-22T11:46:20.304" v="1050" actId="113"/>
          <ac:spMkLst>
            <pc:docMk/>
            <pc:sldMk cId="580018272" sldId="2146847141"/>
            <ac:spMk id="12" creationId="{F69D1DAA-5541-5F8D-D325-1706397A6A43}"/>
          </ac:spMkLst>
        </pc:spChg>
        <pc:spChg chg="mod">
          <ac:chgData name="Maksim Rotar" userId="8b2649f8-c41a-4916-8e38-ef318e6f2079" providerId="ADAL" clId="{F2A5C568-5BE5-41E1-A6A9-0201482382F6}" dt="2025-03-22T06:16:50.979" v="681" actId="113"/>
          <ac:spMkLst>
            <pc:docMk/>
            <pc:sldMk cId="580018272" sldId="2146847141"/>
            <ac:spMk id="14" creationId="{61510AD9-2A44-5DDF-30FA-DE4500EB2760}"/>
          </ac:spMkLst>
        </pc:spChg>
      </pc:sldChg>
      <pc:sldChg chg="modSp mod modAnim">
        <pc:chgData name="Maksim Rotar" userId="8b2649f8-c41a-4916-8e38-ef318e6f2079" providerId="ADAL" clId="{F2A5C568-5BE5-41E1-A6A9-0201482382F6}" dt="2025-03-22T11:56:53.579" v="1093"/>
        <pc:sldMkLst>
          <pc:docMk/>
          <pc:sldMk cId="724845985" sldId="2146847142"/>
        </pc:sldMkLst>
        <pc:spChg chg="mod">
          <ac:chgData name="Maksim Rotar" userId="8b2649f8-c41a-4916-8e38-ef318e6f2079" providerId="ADAL" clId="{F2A5C568-5BE5-41E1-A6A9-0201482382F6}" dt="2025-03-22T11:46:31.541" v="1052" actId="113"/>
          <ac:spMkLst>
            <pc:docMk/>
            <pc:sldMk cId="724845985" sldId="2146847142"/>
            <ac:spMk id="12" creationId="{3337F290-7F05-F6C7-FB30-521D100BB24B}"/>
          </ac:spMkLst>
        </pc:spChg>
        <pc:spChg chg="mod">
          <ac:chgData name="Maksim Rotar" userId="8b2649f8-c41a-4916-8e38-ef318e6f2079" providerId="ADAL" clId="{F2A5C568-5BE5-41E1-A6A9-0201482382F6}" dt="2025-03-22T11:46:26.867" v="1051" actId="113"/>
          <ac:spMkLst>
            <pc:docMk/>
            <pc:sldMk cId="724845985" sldId="2146847142"/>
            <ac:spMk id="14" creationId="{A99C1840-42CB-2AAA-82F4-807BF7A8EB8F}"/>
          </ac:spMkLst>
        </pc:spChg>
      </pc:sldChg>
      <pc:sldChg chg="modSp mod modAnim">
        <pc:chgData name="Maksim Rotar" userId="8b2649f8-c41a-4916-8e38-ef318e6f2079" providerId="ADAL" clId="{F2A5C568-5BE5-41E1-A6A9-0201482382F6}" dt="2025-03-22T11:57:11.071" v="1097"/>
        <pc:sldMkLst>
          <pc:docMk/>
          <pc:sldMk cId="58293682" sldId="2146847143"/>
        </pc:sldMkLst>
        <pc:spChg chg="mod">
          <ac:chgData name="Maksim Rotar" userId="8b2649f8-c41a-4916-8e38-ef318e6f2079" providerId="ADAL" clId="{F2A5C568-5BE5-41E1-A6A9-0201482382F6}" dt="2025-03-22T11:48:55.282" v="1058" actId="113"/>
          <ac:spMkLst>
            <pc:docMk/>
            <pc:sldMk cId="58293682" sldId="2146847143"/>
            <ac:spMk id="14" creationId="{C3960749-A6C0-6C05-2CF4-B9E16BFA36F2}"/>
          </ac:spMkLst>
        </pc:spChg>
      </pc:sldChg>
      <pc:sldChg chg="del">
        <pc:chgData name="Maksim Rotar" userId="8b2649f8-c41a-4916-8e38-ef318e6f2079" providerId="ADAL" clId="{F2A5C568-5BE5-41E1-A6A9-0201482382F6}" dt="2025-03-22T11:30:36.817" v="995" actId="47"/>
        <pc:sldMkLst>
          <pc:docMk/>
          <pc:sldMk cId="806284635" sldId="2146847144"/>
        </pc:sldMkLst>
      </pc:sldChg>
      <pc:sldChg chg="del">
        <pc:chgData name="Maksim Rotar" userId="8b2649f8-c41a-4916-8e38-ef318e6f2079" providerId="ADAL" clId="{F2A5C568-5BE5-41E1-A6A9-0201482382F6}" dt="2025-03-22T11:30:36.817" v="995" actId="47"/>
        <pc:sldMkLst>
          <pc:docMk/>
          <pc:sldMk cId="3871121949" sldId="2146847145"/>
        </pc:sldMkLst>
      </pc:sldChg>
      <pc:sldChg chg="modSp mod modAnim">
        <pc:chgData name="Maksim Rotar" userId="8b2649f8-c41a-4916-8e38-ef318e6f2079" providerId="ADAL" clId="{F2A5C568-5BE5-41E1-A6A9-0201482382F6}" dt="2025-03-22T11:57:25.795" v="1101"/>
        <pc:sldMkLst>
          <pc:docMk/>
          <pc:sldMk cId="586386266" sldId="2146847146"/>
        </pc:sldMkLst>
        <pc:spChg chg="mod">
          <ac:chgData name="Maksim Rotar" userId="8b2649f8-c41a-4916-8e38-ef318e6f2079" providerId="ADAL" clId="{F2A5C568-5BE5-41E1-A6A9-0201482382F6}" dt="2025-03-22T06:06:39.457" v="619" actId="113"/>
          <ac:spMkLst>
            <pc:docMk/>
            <pc:sldMk cId="586386266" sldId="2146847146"/>
            <ac:spMk id="14" creationId="{0B331A00-CF62-F468-BCCC-F6840B7358F5}"/>
          </ac:spMkLst>
        </pc:spChg>
      </pc:sldChg>
      <pc:sldChg chg="del">
        <pc:chgData name="Maksim Rotar" userId="8b2649f8-c41a-4916-8e38-ef318e6f2079" providerId="ADAL" clId="{F2A5C568-5BE5-41E1-A6A9-0201482382F6}" dt="2025-03-22T11:30:39.843" v="996" actId="47"/>
        <pc:sldMkLst>
          <pc:docMk/>
          <pc:sldMk cId="3849961994" sldId="2146847147"/>
        </pc:sldMkLst>
      </pc:sldChg>
      <pc:sldChg chg="del">
        <pc:chgData name="Maksim Rotar" userId="8b2649f8-c41a-4916-8e38-ef318e6f2079" providerId="ADAL" clId="{F2A5C568-5BE5-41E1-A6A9-0201482382F6}" dt="2025-03-22T11:30:39.843" v="996" actId="47"/>
        <pc:sldMkLst>
          <pc:docMk/>
          <pc:sldMk cId="3656198118" sldId="2146847148"/>
        </pc:sldMkLst>
      </pc:sldChg>
      <pc:sldChg chg="del">
        <pc:chgData name="Maksim Rotar" userId="8b2649f8-c41a-4916-8e38-ef318e6f2079" providerId="ADAL" clId="{F2A5C568-5BE5-41E1-A6A9-0201482382F6}" dt="2025-03-22T11:30:39.843" v="996" actId="47"/>
        <pc:sldMkLst>
          <pc:docMk/>
          <pc:sldMk cId="1247609815" sldId="2146847149"/>
        </pc:sldMkLst>
      </pc:sldChg>
      <pc:sldChg chg="modSp del mod">
        <pc:chgData name="Maksim Rotar" userId="8b2649f8-c41a-4916-8e38-ef318e6f2079" providerId="ADAL" clId="{F2A5C568-5BE5-41E1-A6A9-0201482382F6}" dt="2025-03-22T11:30:42.622" v="997" actId="47"/>
        <pc:sldMkLst>
          <pc:docMk/>
          <pc:sldMk cId="1359911073" sldId="2146847150"/>
        </pc:sldMkLst>
        <pc:spChg chg="mod">
          <ac:chgData name="Maksim Rotar" userId="8b2649f8-c41a-4916-8e38-ef318e6f2079" providerId="ADAL" clId="{F2A5C568-5BE5-41E1-A6A9-0201482382F6}" dt="2025-03-22T08:04:25.943" v="963" actId="20577"/>
          <ac:spMkLst>
            <pc:docMk/>
            <pc:sldMk cId="1359911073" sldId="2146847150"/>
            <ac:spMk id="14" creationId="{ACB295C0-8FE1-D74E-47AD-C2C789F6372C}"/>
          </ac:spMkLst>
        </pc:spChg>
      </pc:sldChg>
      <pc:sldChg chg="del">
        <pc:chgData name="Maksim Rotar" userId="8b2649f8-c41a-4916-8e38-ef318e6f2079" providerId="ADAL" clId="{F2A5C568-5BE5-41E1-A6A9-0201482382F6}" dt="2025-03-22T11:30:42.622" v="997" actId="47"/>
        <pc:sldMkLst>
          <pc:docMk/>
          <pc:sldMk cId="1082689490" sldId="2146847151"/>
        </pc:sldMkLst>
      </pc:sldChg>
      <pc:sldChg chg="del">
        <pc:chgData name="Maksim Rotar" userId="8b2649f8-c41a-4916-8e38-ef318e6f2079" providerId="ADAL" clId="{F2A5C568-5BE5-41E1-A6A9-0201482382F6}" dt="2025-03-22T11:30:42.622" v="997" actId="47"/>
        <pc:sldMkLst>
          <pc:docMk/>
          <pc:sldMk cId="2595320244" sldId="2146847152"/>
        </pc:sldMkLst>
      </pc:sldChg>
      <pc:sldChg chg="del">
        <pc:chgData name="Maksim Rotar" userId="8b2649f8-c41a-4916-8e38-ef318e6f2079" providerId="ADAL" clId="{F2A5C568-5BE5-41E1-A6A9-0201482382F6}" dt="2025-03-22T11:30:45.543" v="998" actId="47"/>
        <pc:sldMkLst>
          <pc:docMk/>
          <pc:sldMk cId="3277490840" sldId="2146847153"/>
        </pc:sldMkLst>
      </pc:sldChg>
      <pc:sldChg chg="del">
        <pc:chgData name="Maksim Rotar" userId="8b2649f8-c41a-4916-8e38-ef318e6f2079" providerId="ADAL" clId="{F2A5C568-5BE5-41E1-A6A9-0201482382F6}" dt="2025-03-22T11:30:45.543" v="998" actId="47"/>
        <pc:sldMkLst>
          <pc:docMk/>
          <pc:sldMk cId="2384958112" sldId="2146847154"/>
        </pc:sldMkLst>
      </pc:sldChg>
      <pc:sldChg chg="del">
        <pc:chgData name="Maksim Rotar" userId="8b2649f8-c41a-4916-8e38-ef318e6f2079" providerId="ADAL" clId="{F2A5C568-5BE5-41E1-A6A9-0201482382F6}" dt="2025-03-22T11:30:45.543" v="998" actId="47"/>
        <pc:sldMkLst>
          <pc:docMk/>
          <pc:sldMk cId="602097004" sldId="2146847155"/>
        </pc:sldMkLst>
      </pc:sldChg>
      <pc:sldChg chg="modSp new mod modAnim">
        <pc:chgData name="Maksim Rotar" userId="8b2649f8-c41a-4916-8e38-ef318e6f2079" providerId="ADAL" clId="{F2A5C568-5BE5-41E1-A6A9-0201482382F6}" dt="2025-03-22T11:53:09.484" v="1076"/>
        <pc:sldMkLst>
          <pc:docMk/>
          <pc:sldMk cId="3798776597" sldId="2146847156"/>
        </pc:sldMkLst>
        <pc:spChg chg="mod">
          <ac:chgData name="Maksim Rotar" userId="8b2649f8-c41a-4916-8e38-ef318e6f2079" providerId="ADAL" clId="{F2A5C568-5BE5-41E1-A6A9-0201482382F6}" dt="2025-03-22T11:43:01.959" v="1025" actId="113"/>
          <ac:spMkLst>
            <pc:docMk/>
            <pc:sldMk cId="3798776597" sldId="2146847156"/>
            <ac:spMk id="2" creationId="{6DAB8247-5B62-0BDC-A147-6E480D6D1634}"/>
          </ac:spMkLst>
        </pc:spChg>
        <pc:spChg chg="mod">
          <ac:chgData name="Maksim Rotar" userId="8b2649f8-c41a-4916-8e38-ef318e6f2079" providerId="ADAL" clId="{F2A5C568-5BE5-41E1-A6A9-0201482382F6}" dt="2025-03-22T11:32:54.883" v="1001"/>
          <ac:spMkLst>
            <pc:docMk/>
            <pc:sldMk cId="3798776597" sldId="2146847156"/>
            <ac:spMk id="3" creationId="{14C74B75-E95D-6E33-F77E-1A81E33B779C}"/>
          </ac:spMkLst>
        </pc:spChg>
        <pc:spChg chg="mod">
          <ac:chgData name="Maksim Rotar" userId="8b2649f8-c41a-4916-8e38-ef318e6f2079" providerId="ADAL" clId="{F2A5C568-5BE5-41E1-A6A9-0201482382F6}" dt="2025-03-22T11:42:50.896" v="1024" actId="113"/>
          <ac:spMkLst>
            <pc:docMk/>
            <pc:sldMk cId="3798776597" sldId="2146847156"/>
            <ac:spMk id="5" creationId="{7D7F5855-1D93-0E43-B424-22EEF2CD9148}"/>
          </ac:spMkLst>
        </pc:spChg>
      </pc:sldChg>
      <pc:sldChg chg="modSp new mod modAnim">
        <pc:chgData name="Maksim Rotar" userId="8b2649f8-c41a-4916-8e38-ef318e6f2079" providerId="ADAL" clId="{F2A5C568-5BE5-41E1-A6A9-0201482382F6}" dt="2025-03-22T11:53:19.625" v="1078"/>
        <pc:sldMkLst>
          <pc:docMk/>
          <pc:sldMk cId="1692702416" sldId="2146847157"/>
        </pc:sldMkLst>
        <pc:spChg chg="mod">
          <ac:chgData name="Maksim Rotar" userId="8b2649f8-c41a-4916-8e38-ef318e6f2079" providerId="ADAL" clId="{F2A5C568-5BE5-41E1-A6A9-0201482382F6}" dt="2025-03-22T11:43:37.873" v="1028" actId="113"/>
          <ac:spMkLst>
            <pc:docMk/>
            <pc:sldMk cId="1692702416" sldId="2146847157"/>
            <ac:spMk id="2" creationId="{F4F76835-90AD-0B55-C883-6D9CD25E32BC}"/>
          </ac:spMkLst>
        </pc:spChg>
        <pc:spChg chg="mod">
          <ac:chgData name="Maksim Rotar" userId="8b2649f8-c41a-4916-8e38-ef318e6f2079" providerId="ADAL" clId="{F2A5C568-5BE5-41E1-A6A9-0201482382F6}" dt="2025-03-22T11:32:56.743" v="1002"/>
          <ac:spMkLst>
            <pc:docMk/>
            <pc:sldMk cId="1692702416" sldId="2146847157"/>
            <ac:spMk id="3" creationId="{299CB373-EA26-172A-3ABD-30950A2952BF}"/>
          </ac:spMkLst>
        </pc:spChg>
        <pc:spChg chg="mod">
          <ac:chgData name="Maksim Rotar" userId="8b2649f8-c41a-4916-8e38-ef318e6f2079" providerId="ADAL" clId="{F2A5C568-5BE5-41E1-A6A9-0201482382F6}" dt="2025-03-22T06:12:45.067" v="672" actId="12"/>
          <ac:spMkLst>
            <pc:docMk/>
            <pc:sldMk cId="1692702416" sldId="2146847157"/>
            <ac:spMk id="5" creationId="{F11F8D02-2F3D-B281-5E3E-32C6A6A41B43}"/>
          </ac:spMkLst>
        </pc:spChg>
      </pc:sldChg>
      <pc:sldChg chg="addSp modSp new mod modAnim">
        <pc:chgData name="Maksim Rotar" userId="8b2649f8-c41a-4916-8e38-ef318e6f2079" providerId="ADAL" clId="{F2A5C568-5BE5-41E1-A6A9-0201482382F6}" dt="2025-03-22T11:53:32.878" v="1080"/>
        <pc:sldMkLst>
          <pc:docMk/>
          <pc:sldMk cId="2980689201" sldId="2146847158"/>
        </pc:sldMkLst>
        <pc:spChg chg="mod">
          <ac:chgData name="Maksim Rotar" userId="8b2649f8-c41a-4916-8e38-ef318e6f2079" providerId="ADAL" clId="{F2A5C568-5BE5-41E1-A6A9-0201482382F6}" dt="2025-03-22T11:32:58.626" v="1003"/>
          <ac:spMkLst>
            <pc:docMk/>
            <pc:sldMk cId="2980689201" sldId="2146847158"/>
            <ac:spMk id="3" creationId="{424AD893-B0C8-CD2F-873E-8AD0D42AD5AA}"/>
          </ac:spMkLst>
        </pc:spChg>
        <pc:spChg chg="mod">
          <ac:chgData name="Maksim Rotar" userId="8b2649f8-c41a-4916-8e38-ef318e6f2079" providerId="ADAL" clId="{F2A5C568-5BE5-41E1-A6A9-0201482382F6}" dt="2025-03-22T11:43:51.459" v="1033" actId="113"/>
          <ac:spMkLst>
            <pc:docMk/>
            <pc:sldMk cId="2980689201" sldId="2146847158"/>
            <ac:spMk id="5" creationId="{E4026F0C-6B09-FF85-BA04-C7C95B545C88}"/>
          </ac:spMkLst>
        </pc:spChg>
        <pc:picChg chg="add mod">
          <ac:chgData name="Maksim Rotar" userId="8b2649f8-c41a-4916-8e38-ef318e6f2079" providerId="ADAL" clId="{F2A5C568-5BE5-41E1-A6A9-0201482382F6}" dt="2025-03-22T06:49:06.628" v="741" actId="1076"/>
          <ac:picMkLst>
            <pc:docMk/>
            <pc:sldMk cId="2980689201" sldId="2146847158"/>
            <ac:picMk id="7" creationId="{4326CEB7-7508-6120-ED60-E70037CD4A6C}"/>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3/21/2025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3/21/2025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13</a:t>
            </a:fld>
            <a:endParaRPr lang="en-US"/>
          </a:p>
        </p:txBody>
      </p:sp>
    </p:spTree>
    <p:extLst>
      <p:ext uri="{BB962C8B-B14F-4D97-AF65-F5344CB8AC3E}">
        <p14:creationId xmlns:p14="http://schemas.microsoft.com/office/powerpoint/2010/main" val="165985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azure.microsoft.com/ru-ru/updates?id=484871"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blog/azurehighperformancecomputingblog/accelerating-the-intelligence-age-with-azure-ai-infrastructure-and-the-ga-of-nd-/4394575" TargetMode="External"/><Relationship Id="rId2" Type="http://schemas.openxmlformats.org/officeDocument/2006/relationships/hyperlink" Target="https://techcommunity.microsoft.com/blog/linuxandopensourceblog/canonical-ubuntu-20-04-lts-reaching-end-of-standard-support/4392463"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techcommunity.microsoft.com/blog/appsonazureblog/announcing-the-public-preview-launch-of-azure-functions-durable-task-scheduler/4389670" TargetMode="External"/><Relationship Id="rId2" Type="http://schemas.openxmlformats.org/officeDocument/2006/relationships/hyperlink" Target="https://techcommunity.microsoft.com/blog/azurevirtualdesktopblog/in-public-preview-multiple-personal-desktops-with-azure-virtual-desktop/4394696"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techcommunity.microsoft.com/blog/azurevirtualdesktopblog/discover-azure-virtual-desktop-quickstart%E2%80%94now-generally-available/4394257"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85865" TargetMode="External"/><Relationship Id="rId2" Type="http://schemas.openxmlformats.org/officeDocument/2006/relationships/hyperlink" Target="https://azure.microsoft.com/ru-ru/updates?id=485172"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ru-ru/updates?id=485072"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85000" TargetMode="External"/><Relationship Id="rId2" Type="http://schemas.openxmlformats.org/officeDocument/2006/relationships/hyperlink" Target="https://techcommunity.microsoft.com/blog/microsoft-security-blog/1000-data-map-collections/4394907"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azure.microsoft.com/ru-ru/updates?id=484995"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techcommunity.microsoft.com/blog/sqlserver/odbc-driver-18-5-for-sql-server-released/4395539" TargetMode="External"/><Relationship Id="rId2" Type="http://schemas.openxmlformats.org/officeDocument/2006/relationships/hyperlink" Target="https://techcommunity.microsoft.com/blog/sqlserver/jdbc-driver-12-10-for-sql-server-released/4394237"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techcommunity.microsoft.com/blog/oracleonazureblog/oracle-databaseazure-adds-support-for-base-database-service-exadata-exascale--ot/4395073"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techcommunity.microsoft.com/blog/oracleonazureblog/oracle-databaseazure-adds-support-for-base-database-service-exadata-exascale--ot/4395073"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devblogs.microsoft.com/cosmosdb/tls-1-3-support-in-azure-cosmos-db/"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azure.microsoft.com/ru-ru/updates?id=485666"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azure.microsoft.com/ru-ru/updates?id=485579"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en-us/blog/accelerating-agentic-workflows-with-azure-ai-foundry-nvidia-nim-and-nvidia-agentiq/" TargetMode="External"/><Relationship Id="rId2" Type="http://schemas.openxmlformats.org/officeDocument/2006/relationships/hyperlink" Target="https://techcommunity.microsoft.com/blog/machinelearningblog/unlock-performance-gains-with-nvidia-inference-optimizations-on-azure-ai-foundry/4394581"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hyperlink" Target="https://techcommunity.microsoft.com/blog/azure-ai-services-blog/announcing-new-phi-pricing-empowering-your-business-with-small-language-models/4395112"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earn.microsoft.com/en-us/entra/identity/authentication/concept-authentication-qr-code"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ru-ru/updates?id=484701" TargetMode="External"/><Relationship Id="rId2" Type="http://schemas.openxmlformats.org/officeDocument/2006/relationships/hyperlink" Target="https://techcommunity.microsoft.com/blog/azuregovernanceandmanagementblog/subscription-vending-now-and-beyond/4391137" TargetMode="Externa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echcommunity.microsoft.com/blog/azuremapsblog/azure-maps-visual-in-power-bi-now-supports-publish-to-web/4393953"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techcommunity.microsoft.com/blog/vulnerability-management/supporting-cvss-v4-score-for-cve-for-enhanced-vulnerability-assessment/4391439" TargetMode="External"/><Relationship Id="rId2" Type="http://schemas.openxmlformats.org/officeDocument/2006/relationships/hyperlink" Target="https://devblogs.microsoft.com/identity/openid-connect-external-identity-provider-support-ga/"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techcommunity.microsoft.com/blog/azureobservabilityblog/azure-monitor-private-link-scope-ampls-scale-limits-increased-by-10x/4395647" TargetMode="External"/><Relationship Id="rId2" Type="http://schemas.openxmlformats.org/officeDocument/2006/relationships/hyperlink" Target="https://techcommunity.microsoft.com/blog/azurearcblog/azure-local-performance-metrics-dashboard/4389675"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hyperlink" Target="https://azure.microsoft.com/ru-ru/updates?id=484587"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ru-ru/updates?id=48500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#156</a:t>
            </a:r>
          </a:p>
        </p:txBody>
      </p:sp>
      <p:sp>
        <p:nvSpPr>
          <p:cNvPr id="4" name="Text Placeholder 3"/>
          <p:cNvSpPr>
            <a:spLocks noGrp="1"/>
          </p:cNvSpPr>
          <p:nvPr>
            <p:ph type="body" sz="quarter" idx="11"/>
          </p:nvPr>
        </p:nvSpPr>
        <p:spPr/>
        <p:txBody>
          <a:bodyPr/>
          <a:lstStyle/>
          <a:p>
            <a:r>
              <a:rPr lang="en-US" spc="300"/>
              <a:t>March 24, </a:t>
            </a:r>
            <a:r>
              <a:rPr lang="en-US" spc="300" dirty="0"/>
              <a:t>2023</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2"/>
              </a:rPr>
              <a:t>Generally Available: Serverless GPUs in Azure Container Apps with NVIDIA NIM Support</a:t>
            </a:r>
            <a:endParaRPr lang="en-US" dirty="0"/>
          </a:p>
          <a:p>
            <a:pPr algn="just"/>
            <a:r>
              <a:rPr lang="en-US" dirty="0"/>
              <a:t>Serverless GPUs with NVIDIA NIM support is now generally available in Azure Container Apps. Serverless GPUs enable to seamlessly run AI workloads on-demand with </a:t>
            </a:r>
            <a:r>
              <a:rPr lang="en-US" b="1" dirty="0"/>
              <a:t>automatic scaling</a:t>
            </a:r>
            <a:r>
              <a:rPr lang="en-US" dirty="0"/>
              <a:t>, </a:t>
            </a:r>
            <a:r>
              <a:rPr lang="en-US" b="1" dirty="0"/>
              <a:t>optimized cold start, per-second billing </a:t>
            </a:r>
            <a:r>
              <a:rPr lang="en-US" dirty="0"/>
              <a:t>with scale down to zero when not in use, and reduced operational overhead to support easy real-time custom model inferencing and other GPU related tasks. </a:t>
            </a:r>
          </a:p>
          <a:p>
            <a:pPr algn="just"/>
            <a:r>
              <a:rPr lang="en-US" b="1" dirty="0"/>
              <a:t>Serverless GPUs </a:t>
            </a:r>
            <a:r>
              <a:rPr lang="en-US" dirty="0"/>
              <a:t>accelerate the speed of AI development teams by allowing customers to focus on core AI code and less on managing infrastructure when using GPUs. This provides an excellent middle layer option between Azure AI model catalog's serverless APIs and hosting custom models on managed compute. This feature will allow customers to build their own serverless API endpoints for inferencing custom AI models. Customers can also provision on-demand </a:t>
            </a:r>
            <a:r>
              <a:rPr lang="en-US" b="1" dirty="0"/>
              <a:t>GPU-powered </a:t>
            </a:r>
            <a:r>
              <a:rPr lang="en-US" b="1" dirty="0" err="1"/>
              <a:t>Jupyter</a:t>
            </a:r>
            <a:r>
              <a:rPr lang="en-US" b="1" dirty="0"/>
              <a:t> Notebooks </a:t>
            </a:r>
            <a:r>
              <a:rPr lang="en-US" dirty="0"/>
              <a:t>or run other ML workloads with larger computation needs that are ephemeral in nature. It provides full data governance as customer’s data never leaves the boundaries of the container while still providing a managed, serverless platform from which to build your applications. </a:t>
            </a:r>
          </a:p>
          <a:p>
            <a:pPr algn="just"/>
            <a:r>
              <a:rPr lang="en-US" dirty="0"/>
              <a:t>This GA release of </a:t>
            </a:r>
            <a:r>
              <a:rPr lang="en-US" b="1" dirty="0"/>
              <a:t>Serverless GPUs </a:t>
            </a:r>
            <a:r>
              <a:rPr lang="en-US" dirty="0"/>
              <a:t>also adds support for NVIDIA NIMs, NVIDIA’s purpose-built containers for a wide range of AI scenarios. </a:t>
            </a:r>
          </a:p>
        </p:txBody>
      </p:sp>
      <p:pic>
        <p:nvPicPr>
          <p:cNvPr id="3" name="Picture 2">
            <a:extLst>
              <a:ext uri="{FF2B5EF4-FFF2-40B4-BE49-F238E27FC236}">
                <a16:creationId xmlns:a16="http://schemas.microsoft.com/office/drawing/2014/main" id="{33A2E65F-C6A6-4550-BAD9-7F262AD89CB8}"/>
              </a:ext>
            </a:extLst>
          </p:cNvPr>
          <p:cNvPicPr>
            <a:picLocks noChangeAspect="1"/>
          </p:cNvPicPr>
          <p:nvPr/>
        </p:nvPicPr>
        <p:blipFill>
          <a:blip r:embed="rId3"/>
          <a:stretch>
            <a:fillRect/>
          </a:stretch>
        </p:blipFill>
        <p:spPr>
          <a:xfrm>
            <a:off x="4482481" y="1026530"/>
            <a:ext cx="4216776" cy="3774070"/>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AB8247-5B62-0BDC-A147-6E480D6D1634}"/>
              </a:ext>
            </a:extLst>
          </p:cNvPr>
          <p:cNvSpPr>
            <a:spLocks noGrp="1"/>
          </p:cNvSpPr>
          <p:nvPr>
            <p:ph type="body" sz="quarter" idx="10"/>
          </p:nvPr>
        </p:nvSpPr>
        <p:spPr/>
        <p:txBody>
          <a:bodyPr/>
          <a:lstStyle/>
          <a:p>
            <a:pPr algn="just"/>
            <a:r>
              <a:rPr lang="en-US" sz="1000" dirty="0">
                <a:hlinkClick r:id="rId2"/>
              </a:rPr>
              <a:t>Canonical Ubuntu 20.04 LTS Reaching End of Standard Support</a:t>
            </a:r>
            <a:endParaRPr lang="en-US" sz="1000" dirty="0"/>
          </a:p>
          <a:p>
            <a:pPr algn="just"/>
            <a:r>
              <a:rPr lang="en-US" sz="1000" dirty="0"/>
              <a:t>MS announced the upcoming end of standard support for </a:t>
            </a:r>
            <a:r>
              <a:rPr lang="en-US" sz="1000" b="1" dirty="0"/>
              <a:t>Ubuntu 20.04 LTS </a:t>
            </a:r>
            <a:r>
              <a:rPr lang="en-US" sz="1000" dirty="0"/>
              <a:t>(Focal Fossa) on 31 May 2025.</a:t>
            </a:r>
          </a:p>
          <a:p>
            <a:pPr algn="just"/>
            <a:r>
              <a:rPr lang="en-US" sz="1000" dirty="0"/>
              <a:t>Please Upgrading to Ubuntu 22.04 LTS or Ubuntu 24.04  LTS.</a:t>
            </a:r>
          </a:p>
        </p:txBody>
      </p:sp>
      <p:sp>
        <p:nvSpPr>
          <p:cNvPr id="3" name="Title 2">
            <a:extLst>
              <a:ext uri="{FF2B5EF4-FFF2-40B4-BE49-F238E27FC236}">
                <a16:creationId xmlns:a16="http://schemas.microsoft.com/office/drawing/2014/main" id="{14C74B75-E95D-6E33-F77E-1A81E33B779C}"/>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DA0A22D1-891D-4869-0D31-98EAFC233B02}"/>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7D7F5855-1D93-0E43-B424-22EEF2CD9148}"/>
              </a:ext>
            </a:extLst>
          </p:cNvPr>
          <p:cNvSpPr>
            <a:spLocks noGrp="1"/>
          </p:cNvSpPr>
          <p:nvPr>
            <p:ph type="body" sz="quarter" idx="16"/>
          </p:nvPr>
        </p:nvSpPr>
        <p:spPr/>
        <p:txBody>
          <a:bodyPr/>
          <a:lstStyle/>
          <a:p>
            <a:pPr algn="just"/>
            <a:r>
              <a:rPr lang="en-US" dirty="0">
                <a:hlinkClick r:id="rId3"/>
              </a:rPr>
              <a:t>General Availability of Azure's latest AI infrastructure Virtual Machines, the ND GB200 v6</a:t>
            </a:r>
            <a:endParaRPr lang="en-US" dirty="0"/>
          </a:p>
          <a:p>
            <a:pPr algn="just"/>
            <a:r>
              <a:rPr lang="en-US" dirty="0"/>
              <a:t>MS announced the general availability of Azure ND GB200 v6 Virtual Machine (VM), powered by </a:t>
            </a:r>
            <a:r>
              <a:rPr lang="en-US" b="1" dirty="0"/>
              <a:t>NVIDIA GB200 NVL72</a:t>
            </a:r>
            <a:r>
              <a:rPr lang="en-US" dirty="0"/>
              <a:t>, that connects 36 Grace CPUs and 72 Blackwell GPUs into a single 72-GPU </a:t>
            </a:r>
            <a:r>
              <a:rPr lang="en-US" dirty="0" err="1"/>
              <a:t>NVLink</a:t>
            </a:r>
            <a:r>
              <a:rPr lang="en-US" dirty="0"/>
              <a:t> domain. This rack-scale system acts like a single </a:t>
            </a:r>
            <a:r>
              <a:rPr lang="en-US" b="1" dirty="0"/>
              <a:t>massive exa-scale GPU </a:t>
            </a:r>
            <a:r>
              <a:rPr lang="en-US" dirty="0"/>
              <a:t>delivering application performance gains and step function architectural improvements that are required to train and host the next generation of reasoning models, AI agents, and LLMs.</a:t>
            </a:r>
          </a:p>
        </p:txBody>
      </p:sp>
    </p:spTree>
    <p:extLst>
      <p:ext uri="{BB962C8B-B14F-4D97-AF65-F5344CB8AC3E}">
        <p14:creationId xmlns:p14="http://schemas.microsoft.com/office/powerpoint/2010/main" val="379877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F76835-90AD-0B55-C883-6D9CD25E32BC}"/>
              </a:ext>
            </a:extLst>
          </p:cNvPr>
          <p:cNvSpPr>
            <a:spLocks noGrp="1"/>
          </p:cNvSpPr>
          <p:nvPr>
            <p:ph type="body" sz="quarter" idx="10"/>
          </p:nvPr>
        </p:nvSpPr>
        <p:spPr/>
        <p:txBody>
          <a:bodyPr/>
          <a:lstStyle/>
          <a:p>
            <a:pPr algn="just"/>
            <a:r>
              <a:rPr lang="en-US" sz="1000" dirty="0">
                <a:hlinkClick r:id="rId2"/>
              </a:rPr>
              <a:t>Multiple personal desktops with Azure Virtual Desktop</a:t>
            </a:r>
            <a:endParaRPr lang="en-US" sz="1000" dirty="0"/>
          </a:p>
          <a:p>
            <a:pPr algn="just"/>
            <a:r>
              <a:rPr lang="en-US" sz="1000" dirty="0"/>
              <a:t>Multiple </a:t>
            </a:r>
            <a:r>
              <a:rPr lang="en-US" sz="1000" b="1" dirty="0"/>
              <a:t>personal desktop assignment allows </a:t>
            </a:r>
            <a:r>
              <a:rPr lang="en-US" sz="1000" dirty="0"/>
              <a:t>to assign more than one personal desktop to a single user in a single host pool. Multiple desktops are useful for users juggling diverse business roles, such as backend and frontend development or transitioning between testing and production environments. Previously, users were restricted to one personal desktop per host pool, meaning you needed to create multiple host pools for extra desktops. </a:t>
            </a:r>
            <a:r>
              <a:rPr lang="en-US" sz="1000" b="1" dirty="0"/>
              <a:t>Multiple personal desktop assignment </a:t>
            </a:r>
            <a:r>
              <a:rPr lang="en-US" sz="1000" dirty="0"/>
              <a:t>streamlines the process, eliminating the need for multiple host pools in this scenario, and simplifying user assignment management.</a:t>
            </a:r>
          </a:p>
        </p:txBody>
      </p:sp>
      <p:sp>
        <p:nvSpPr>
          <p:cNvPr id="3" name="Title 2">
            <a:extLst>
              <a:ext uri="{FF2B5EF4-FFF2-40B4-BE49-F238E27FC236}">
                <a16:creationId xmlns:a16="http://schemas.microsoft.com/office/drawing/2014/main" id="{299CB373-EA26-172A-3ABD-30950A2952BF}"/>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75640575-16DD-DE94-EB53-3AC1E790246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11F8D02-2F3D-B281-5E3E-32C6A6A41B43}"/>
              </a:ext>
            </a:extLst>
          </p:cNvPr>
          <p:cNvSpPr>
            <a:spLocks noGrp="1"/>
          </p:cNvSpPr>
          <p:nvPr>
            <p:ph type="body" sz="quarter" idx="16"/>
          </p:nvPr>
        </p:nvSpPr>
        <p:spPr/>
        <p:txBody>
          <a:bodyPr/>
          <a:lstStyle/>
          <a:p>
            <a:pPr algn="just"/>
            <a:r>
              <a:rPr lang="en-US" dirty="0">
                <a:hlinkClick r:id="rId3"/>
              </a:rPr>
              <a:t>Public preview launch of Azure Functions durable task scheduler</a:t>
            </a:r>
            <a:endParaRPr lang="en-US" dirty="0"/>
          </a:p>
          <a:p>
            <a:pPr algn="just"/>
            <a:r>
              <a:rPr lang="en-US" dirty="0"/>
              <a:t>This new Azure-managed backend is designed to provide high performance, improve reliability, reduce operational overhead, and simplify the monitoring of stateful orchestrations.</a:t>
            </a:r>
          </a:p>
          <a:p>
            <a:pPr algn="just"/>
            <a:r>
              <a:rPr lang="en-US" b="1" dirty="0"/>
              <a:t>Durable functions </a:t>
            </a:r>
            <a:r>
              <a:rPr lang="en-US" dirty="0"/>
              <a:t>simplifies the development of complex, stateful, and long-running apps in a serverless environment. It allows developers to orchestrate multiple function calls without having to handle fault tolerance. The </a:t>
            </a:r>
            <a:r>
              <a:rPr lang="en-US" b="1" dirty="0"/>
              <a:t>durable task scheduler </a:t>
            </a:r>
            <a:r>
              <a:rPr lang="en-US" dirty="0"/>
              <a:t>is </a:t>
            </a:r>
            <a:r>
              <a:rPr lang="en-US" b="1" dirty="0"/>
              <a:t>a new storage provider for durable functions</a:t>
            </a:r>
            <a:r>
              <a:rPr lang="en-US" dirty="0"/>
              <a:t>, designed to address the challenges and gaps identified. It brings:</a:t>
            </a:r>
          </a:p>
          <a:p>
            <a:pPr marL="171450" indent="-171450" algn="just">
              <a:buFont typeface="Arial" panose="020B0604020202020204" pitchFamily="34" charset="0"/>
              <a:buChar char="•"/>
            </a:pPr>
            <a:r>
              <a:rPr lang="en-US" dirty="0"/>
              <a:t>Azure Managed</a:t>
            </a:r>
          </a:p>
          <a:p>
            <a:pPr marL="171450" indent="-171450" algn="just">
              <a:buFont typeface="Arial" panose="020B0604020202020204" pitchFamily="34" charset="0"/>
              <a:buChar char="•"/>
            </a:pPr>
            <a:r>
              <a:rPr lang="en-US" dirty="0"/>
              <a:t>Superior Performance and Scalability</a:t>
            </a:r>
          </a:p>
          <a:p>
            <a:pPr marL="171450" indent="-171450" algn="just">
              <a:buFont typeface="Arial" panose="020B0604020202020204" pitchFamily="34" charset="0"/>
              <a:buChar char="•"/>
            </a:pPr>
            <a:r>
              <a:rPr lang="en-US" dirty="0"/>
              <a:t>Orchestration Debugging and Management Dashboard</a:t>
            </a:r>
          </a:p>
          <a:p>
            <a:pPr marL="171450" indent="-171450" algn="just">
              <a:buFont typeface="Arial" panose="020B0604020202020204" pitchFamily="34" charset="0"/>
              <a:buChar char="•"/>
            </a:pPr>
            <a:r>
              <a:rPr lang="en-US" dirty="0"/>
              <a:t>Security Best Practices</a:t>
            </a:r>
          </a:p>
          <a:p>
            <a:pPr marL="171450" indent="-171450" algn="just">
              <a:buFont typeface="Arial" panose="020B0604020202020204" pitchFamily="34" charset="0"/>
              <a:buChar char="•"/>
            </a:pPr>
            <a:r>
              <a:rPr lang="en-US" dirty="0"/>
              <a:t>Local Emulator</a:t>
            </a:r>
          </a:p>
          <a:p>
            <a:pPr algn="just"/>
            <a:endParaRPr lang="en-US" dirty="0"/>
          </a:p>
        </p:txBody>
      </p:sp>
    </p:spTree>
    <p:extLst>
      <p:ext uri="{BB962C8B-B14F-4D97-AF65-F5344CB8AC3E}">
        <p14:creationId xmlns:p14="http://schemas.microsoft.com/office/powerpoint/2010/main" val="169270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1635C89-8D20-20E0-44D8-ACDE978F9155}"/>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424AD893-B0C8-CD2F-873E-8AD0D42AD5AA}"/>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AEE0D75C-50A7-4D5D-E0B7-EF7A290B6CB3}"/>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E4026F0C-6B09-FF85-BA04-C7C95B545C88}"/>
              </a:ext>
            </a:extLst>
          </p:cNvPr>
          <p:cNvSpPr>
            <a:spLocks noGrp="1"/>
          </p:cNvSpPr>
          <p:nvPr>
            <p:ph type="body" sz="quarter" idx="16"/>
          </p:nvPr>
        </p:nvSpPr>
        <p:spPr>
          <a:xfrm>
            <a:off x="342900" y="855081"/>
            <a:ext cx="3955312" cy="1888120"/>
          </a:xfrm>
        </p:spPr>
        <p:txBody>
          <a:bodyPr/>
          <a:lstStyle/>
          <a:p>
            <a:pPr algn="just"/>
            <a:r>
              <a:rPr lang="en-US" dirty="0">
                <a:hlinkClick r:id="rId3"/>
              </a:rPr>
              <a:t>GA: Azure Virtual Desktop </a:t>
            </a:r>
            <a:r>
              <a:rPr lang="en-US" dirty="0" err="1">
                <a:hlinkClick r:id="rId3"/>
              </a:rPr>
              <a:t>Quickstar</a:t>
            </a:r>
            <a:endParaRPr lang="en-US" dirty="0"/>
          </a:p>
          <a:p>
            <a:pPr algn="just"/>
            <a:r>
              <a:rPr lang="en-US" b="1" dirty="0" err="1"/>
              <a:t>Quickstart</a:t>
            </a:r>
            <a:r>
              <a:rPr lang="en-US" dirty="0"/>
              <a:t> helps quickly deploy a sample environment and makes it easy to familiarize yourself with Azure Virtual Desktop and the new Windows App. </a:t>
            </a:r>
          </a:p>
          <a:p>
            <a:pPr algn="just"/>
            <a:r>
              <a:rPr lang="en-US" dirty="0"/>
              <a:t>Think of </a:t>
            </a:r>
            <a:r>
              <a:rPr lang="en-US" b="1" dirty="0" err="1"/>
              <a:t>Quickstart</a:t>
            </a:r>
            <a:r>
              <a:rPr lang="en-US" dirty="0"/>
              <a:t> as your Azure Virtual Desktop test drive. Now you can have a fully functioning Azure Virtual Desktop environment up and running after answering only four deployment questions. This guided deployment enables two users to connect to a full virtual desktop session, consisting of one Windows 11 multisession host. Please note, </a:t>
            </a:r>
            <a:r>
              <a:rPr lang="en-US" b="1" dirty="0" err="1"/>
              <a:t>Quickstart</a:t>
            </a:r>
            <a:r>
              <a:rPr lang="en-US" dirty="0"/>
              <a:t> is for evaluation and non-production deployments only.</a:t>
            </a:r>
          </a:p>
        </p:txBody>
      </p:sp>
      <p:pic>
        <p:nvPicPr>
          <p:cNvPr id="7" name="Picture 6">
            <a:extLst>
              <a:ext uri="{FF2B5EF4-FFF2-40B4-BE49-F238E27FC236}">
                <a16:creationId xmlns:a16="http://schemas.microsoft.com/office/drawing/2014/main" id="{4326CEB7-7508-6120-ED60-E70037CD4A6C}"/>
              </a:ext>
            </a:extLst>
          </p:cNvPr>
          <p:cNvPicPr>
            <a:picLocks noChangeAspect="1"/>
          </p:cNvPicPr>
          <p:nvPr/>
        </p:nvPicPr>
        <p:blipFill>
          <a:blip r:embed="rId4"/>
          <a:stretch>
            <a:fillRect/>
          </a:stretch>
        </p:blipFill>
        <p:spPr>
          <a:xfrm>
            <a:off x="380544" y="2571750"/>
            <a:ext cx="3985450" cy="1888120"/>
          </a:xfrm>
          <a:prstGeom prst="rect">
            <a:avLst/>
          </a:prstGeom>
        </p:spPr>
      </p:pic>
    </p:spTree>
    <p:extLst>
      <p:ext uri="{BB962C8B-B14F-4D97-AF65-F5344CB8AC3E}">
        <p14:creationId xmlns:p14="http://schemas.microsoft.com/office/powerpoint/2010/main" val="29806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652593"/>
          </a:xfrm>
        </p:spPr>
        <p:txBody>
          <a:bodyPr/>
          <a:lstStyle/>
          <a:p>
            <a:pPr algn="just"/>
            <a:r>
              <a:rPr lang="en-US" sz="1000" dirty="0">
                <a:hlinkClick r:id="rId2"/>
              </a:rPr>
              <a:t>Retirement: </a:t>
            </a:r>
            <a:r>
              <a:rPr lang="en-US" sz="1000" dirty="0" err="1">
                <a:hlinkClick r:id="rId2"/>
              </a:rPr>
              <a:t>Kubenet</a:t>
            </a:r>
            <a:r>
              <a:rPr lang="en-US" sz="1000" dirty="0">
                <a:hlinkClick r:id="rId2"/>
              </a:rPr>
              <a:t> Networking for Azure Kubernetes Service to Be Retired on March 31, 2028</a:t>
            </a:r>
            <a:endParaRPr lang="en-US" sz="1000" dirty="0"/>
          </a:p>
          <a:p>
            <a:pPr algn="just"/>
            <a:r>
              <a:rPr lang="en-US" sz="1000" dirty="0"/>
              <a:t>On </a:t>
            </a:r>
            <a:r>
              <a:rPr lang="en-US" sz="1000" b="1" dirty="0"/>
              <a:t>March 31, 2028, </a:t>
            </a:r>
            <a:r>
              <a:rPr lang="en-US" sz="1000" b="1" dirty="0" err="1"/>
              <a:t>kubenet</a:t>
            </a:r>
            <a:r>
              <a:rPr lang="en-US" sz="1000" b="1" dirty="0"/>
              <a:t> </a:t>
            </a:r>
            <a:r>
              <a:rPr lang="en-US" sz="1000" dirty="0"/>
              <a:t>networking for Azure Kubernetes Service (AKS) will be retired.</a:t>
            </a:r>
          </a:p>
          <a:p>
            <a:pPr algn="just"/>
            <a:r>
              <a:rPr lang="en-US" sz="1000" dirty="0"/>
              <a:t>To avoid service disruptions, please upgrade to </a:t>
            </a:r>
            <a:r>
              <a:rPr lang="en-US" sz="1000" b="1" dirty="0"/>
              <a:t>Azure Container Networking Interface (CNI) overlay</a:t>
            </a:r>
            <a:r>
              <a:rPr lang="en-US" sz="1000" dirty="0"/>
              <a:t> before that date</a:t>
            </a:r>
          </a:p>
          <a:p>
            <a:pPr algn="just"/>
            <a:r>
              <a:rPr lang="en-US" sz="1000" dirty="0"/>
              <a:t>Azure CNI overlay provides the same IP address overlay architecture as </a:t>
            </a:r>
            <a:r>
              <a:rPr lang="en-US" sz="1000" dirty="0" err="1"/>
              <a:t>kubenet</a:t>
            </a:r>
            <a:r>
              <a:rPr lang="en-US" sz="1000" dirty="0"/>
              <a:t>, plus new capabilities for increased scalability.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Retirement: Azure Spring Apps to Be Retired on March 31, 2028</a:t>
            </a:r>
            <a:endParaRPr lang="en-US" dirty="0"/>
          </a:p>
          <a:p>
            <a:pPr algn="just"/>
            <a:r>
              <a:rPr lang="en-US" dirty="0"/>
              <a:t>On March 17, 2025, </a:t>
            </a:r>
            <a:r>
              <a:rPr lang="en-US" b="1" dirty="0"/>
              <a:t>Azure Spring Apps Basic, Standard and Enterprise plans will enter a 3-year sunset period and will be retired on March 31, 2028</a:t>
            </a:r>
            <a:r>
              <a:rPr lang="en-US" dirty="0"/>
              <a:t>.  </a:t>
            </a:r>
          </a:p>
          <a:p>
            <a:pPr algn="just"/>
            <a:r>
              <a:rPr lang="en-US" dirty="0"/>
              <a:t>To ensure maintain a high performance and achieve scalability, flexibility, and cost-efficiency for your business, move to Azure Container Apps and Azure Kubernetes Service as the alternative services</a:t>
            </a:r>
          </a:p>
          <a:p>
            <a:pPr algn="just"/>
            <a:r>
              <a:rPr lang="en-US" dirty="0"/>
              <a:t>New customers will no longer be able to sign up for the service after March 17, 2025; existing customers will remain operational until the plans are phased out on March 31, 2028.  </a:t>
            </a:r>
          </a:p>
          <a:p>
            <a:pPr algn="just"/>
            <a:r>
              <a:rPr lang="en-US" dirty="0"/>
              <a:t>After March 31, 2028, Azure Spring Apps Basic, Standard and Enterprise plans won’t be supported, and Azure Spring Apps instances will no longer be accessible after that date.</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Retirement: Extended Support for Node 20 LTS Ends on April 30, 2026</a:t>
            </a:r>
            <a:endParaRPr lang="en-US" dirty="0"/>
          </a:p>
          <a:p>
            <a:pPr algn="just"/>
            <a:r>
              <a:rPr lang="en-US" dirty="0"/>
              <a:t>On April 30, 2026, extended support for </a:t>
            </a:r>
            <a:r>
              <a:rPr lang="en-US" b="1" dirty="0"/>
              <a:t>Node 20 LTS will end. </a:t>
            </a:r>
            <a:r>
              <a:rPr lang="en-US" dirty="0"/>
              <a:t>Apps that are hosted on App Service will continue to run, but security updates will no longer be available, and we’ll no longer provide customer service for Node 20 LTS. Learn more about App Service language support. </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GA: Microsoft Purview Data Map 1000 Collections</a:t>
            </a:r>
            <a:endParaRPr lang="en-US" dirty="0"/>
          </a:p>
          <a:p>
            <a:pPr algn="just"/>
            <a:r>
              <a:rPr lang="en-US" dirty="0"/>
              <a:t>Collections in the </a:t>
            </a:r>
            <a:r>
              <a:rPr lang="en-US" b="1" dirty="0"/>
              <a:t>Data Map </a:t>
            </a:r>
            <a:r>
              <a:rPr lang="en-US" dirty="0"/>
              <a:t>serve as a logical construct designed to organize assets and data sources within a customer’s data estate by business units.</a:t>
            </a:r>
          </a:p>
          <a:p>
            <a:pPr algn="just"/>
            <a:r>
              <a:rPr lang="en-US" dirty="0"/>
              <a:t>Additionally, collections are utilized to manage access within Microsoft Purview’s unified catalog.</a:t>
            </a:r>
          </a:p>
          <a:p>
            <a:pPr algn="just"/>
            <a:r>
              <a:rPr lang="en-US" dirty="0"/>
              <a:t>The increase in collection limit from </a:t>
            </a:r>
            <a:r>
              <a:rPr lang="en-US" b="1" dirty="0"/>
              <a:t>400 to 1000 </a:t>
            </a:r>
            <a:r>
              <a:rPr lang="en-US" dirty="0"/>
              <a:t>will offer enterprise customers greater flexibility and control over data source segregation in response to evolving business requirements.</a:t>
            </a:r>
          </a:p>
          <a:p>
            <a:pPr algn="just"/>
            <a:endParaRPr lang="en-US" dirty="0"/>
          </a:p>
        </p:txBody>
      </p:sp>
      <p:sp>
        <p:nvSpPr>
          <p:cNvPr id="2" name="Text Placeholder 13">
            <a:extLst>
              <a:ext uri="{FF2B5EF4-FFF2-40B4-BE49-F238E27FC236}">
                <a16:creationId xmlns:a16="http://schemas.microsoft.com/office/drawing/2014/main" id="{5F082C05-93E4-F01C-DC62-70427109EFEE}"/>
              </a:ext>
            </a:extLst>
          </p:cNvPr>
          <p:cNvSpPr txBox="1">
            <a:spLocks/>
          </p:cNvSpPr>
          <p:nvPr/>
        </p:nvSpPr>
        <p:spPr>
          <a:xfrm>
            <a:off x="4570857" y="855080"/>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Generally Available: Azure NetApp Files Application Volume Group for SAP HANA – Extension 1</a:t>
            </a:r>
            <a:endParaRPr lang="en-US" dirty="0"/>
          </a:p>
          <a:p>
            <a:pPr algn="just"/>
            <a:r>
              <a:rPr lang="en-US" dirty="0"/>
              <a:t>With this </a:t>
            </a:r>
            <a:r>
              <a:rPr lang="en-US" b="1" dirty="0"/>
              <a:t>extension AVG for SAP HANA </a:t>
            </a:r>
            <a:r>
              <a:rPr lang="en-US" dirty="0"/>
              <a:t>customers are now able implement zonal deployments for </a:t>
            </a:r>
            <a:r>
              <a:rPr lang="en-US" b="1" dirty="0"/>
              <a:t>all HANA volumes</a:t>
            </a:r>
            <a:r>
              <a:rPr lang="en-US" dirty="0"/>
              <a:t>. This aligns the storage deployment with the Microsoft recommendation to use zonal deployment for their SAP virtual machines, especially in </a:t>
            </a:r>
            <a:r>
              <a:rPr lang="en-US" b="1" dirty="0"/>
              <a:t>High Availability (HA) scenarios</a:t>
            </a:r>
            <a:r>
              <a:rPr lang="en-US" dirty="0"/>
              <a:t>. With this enhancement, the use of PPG and the required manual step for </a:t>
            </a:r>
            <a:r>
              <a:rPr lang="en-US" dirty="0" err="1"/>
              <a:t>AVset</a:t>
            </a:r>
            <a:r>
              <a:rPr lang="en-US" dirty="0"/>
              <a:t> pinning is no longer required, further simplifying the overall SAP infrastructure deployment. </a:t>
            </a:r>
          </a:p>
          <a:p>
            <a:pPr algn="just"/>
            <a:r>
              <a:rPr lang="en-US" dirty="0"/>
              <a:t>Other enhancements include: </a:t>
            </a:r>
          </a:p>
          <a:p>
            <a:pPr marL="171450" indent="-171450" algn="just">
              <a:buFont typeface="Arial" panose="020B0604020202020204" pitchFamily="34" charset="0"/>
              <a:buChar char="•"/>
            </a:pPr>
            <a:r>
              <a:rPr lang="en-US" dirty="0"/>
              <a:t>Support for standard network features, allowing customers to benefit from the value add that standard network features bring over basic network features </a:t>
            </a:r>
          </a:p>
          <a:p>
            <a:pPr marL="171450" indent="-171450" algn="just">
              <a:buFont typeface="Arial" panose="020B0604020202020204" pitchFamily="34" charset="0"/>
              <a:buChar char="•"/>
            </a:pPr>
            <a:r>
              <a:rPr lang="en-US" dirty="0"/>
              <a:t>Support for customer-managed keys, allowing customer to improve their security posture by using their own keys to encrypt Azure NetApp Files data</a:t>
            </a:r>
          </a:p>
          <a:p>
            <a:pPr algn="just"/>
            <a:endParaRPr lang="en-US" dirty="0"/>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Generally Available: Azure NetApp Files Application Volume Group for Oracle</a:t>
            </a:r>
            <a:endParaRPr lang="en-US" dirty="0"/>
          </a:p>
          <a:p>
            <a:pPr algn="just"/>
            <a:r>
              <a:rPr lang="en-US" b="1" dirty="0"/>
              <a:t>Application volume group (AVG) for Oracle </a:t>
            </a:r>
            <a:r>
              <a:rPr lang="en-US" dirty="0"/>
              <a:t>enables to deploy all volumes required to install and operate Oracle databases at enterprise scale, with optimal performance and according to best practices, in a single one-step and optimized workflow. The application volume group feature is using the Azure NetApp Files ability to place all volumes in the same availability zone as the VMs to achieve automated, latency-optimized deployments. With application volume group for Oracle numerous technical enhancements have been introduced that simplify, standardize, and streamline the entire process of volume deployments for Oracle in a single 'atomic' operation (through portal, RP, or API). </a:t>
            </a:r>
          </a:p>
          <a:p>
            <a:pPr algn="just"/>
            <a:r>
              <a:rPr lang="en-US" b="1" dirty="0"/>
              <a:t>Azure NetApp Files application volume group for Oracle </a:t>
            </a:r>
            <a:r>
              <a:rPr lang="en-US" dirty="0"/>
              <a:t>will shorten database deployment time and increase overall application performance and stability, including the use of multiple storage endpoints. The application volume group feature supports a wide range of Oracle database layouts from small databases with a single volume up to multi-hundred TiB sized databases with up to 8 data volumes and with latency-optimized performance and only limited by the database VM's network capabilities.  </a:t>
            </a:r>
          </a:p>
          <a:p>
            <a:pPr algn="just"/>
            <a:r>
              <a:rPr lang="en-US" dirty="0"/>
              <a:t>Application volume group for Oracle is supported in all Azure NetApp Files enabled regions.</a:t>
            </a:r>
          </a:p>
        </p:txBody>
      </p:sp>
      <p:pic>
        <p:nvPicPr>
          <p:cNvPr id="4" name="Picture 3">
            <a:extLst>
              <a:ext uri="{FF2B5EF4-FFF2-40B4-BE49-F238E27FC236}">
                <a16:creationId xmlns:a16="http://schemas.microsoft.com/office/drawing/2014/main" id="{291C2865-2BDD-8BB2-60C3-D23267456563}"/>
              </a:ext>
            </a:extLst>
          </p:cNvPr>
          <p:cNvPicPr>
            <a:picLocks noChangeAspect="1"/>
          </p:cNvPicPr>
          <p:nvPr/>
        </p:nvPicPr>
        <p:blipFill>
          <a:blip r:embed="rId3"/>
          <a:stretch>
            <a:fillRect/>
          </a:stretch>
        </p:blipFill>
        <p:spPr>
          <a:xfrm>
            <a:off x="4393745" y="1433946"/>
            <a:ext cx="4231284" cy="2086258"/>
          </a:xfrm>
          <a:prstGeom prst="rect">
            <a:avLst/>
          </a:prstGeom>
        </p:spPr>
      </p:pic>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JDBC Driver 12.10 for SQL Server Released</a:t>
            </a:r>
            <a:endParaRPr lang="en-US" dirty="0"/>
          </a:p>
          <a:p>
            <a:r>
              <a:rPr lang="en-US" dirty="0"/>
              <a:t>Version 12.10 of the </a:t>
            </a:r>
            <a:r>
              <a:rPr lang="en-US" b="1" dirty="0"/>
              <a:t>Microsoft JDBC Driver </a:t>
            </a:r>
            <a:r>
              <a:rPr lang="en-US" dirty="0"/>
              <a:t>for </a:t>
            </a:r>
            <a:r>
              <a:rPr lang="en-US" b="1" dirty="0"/>
              <a:t>SQL Server </a:t>
            </a:r>
            <a:r>
              <a:rPr lang="en-US" dirty="0"/>
              <a:t>has been released. Version 12.10.0 brings several added features, changes, and fixed issues over the previous production release.</a:t>
            </a:r>
          </a:p>
          <a:p>
            <a:pPr marL="171450" indent="-171450">
              <a:buFont typeface="Arial" panose="020B0604020202020204" pitchFamily="34" charset="0"/>
              <a:buChar char="•"/>
            </a:pPr>
            <a:r>
              <a:rPr lang="en-US" dirty="0"/>
              <a:t>Added</a:t>
            </a:r>
          </a:p>
          <a:p>
            <a:pPr marL="514350" lvl="1" indent="-171450">
              <a:buFont typeface="Arial" panose="020B0604020202020204" pitchFamily="34" charset="0"/>
              <a:buChar char="•"/>
            </a:pPr>
            <a:r>
              <a:rPr lang="en-US" sz="1000" dirty="0">
                <a:latin typeface="+mj-lt"/>
              </a:rPr>
              <a:t>Added provision to set </a:t>
            </a:r>
            <a:r>
              <a:rPr lang="en-US" sz="1000" b="1" dirty="0" err="1">
                <a:latin typeface="+mj-lt"/>
              </a:rPr>
              <a:t>SQLServerBulkCopy</a:t>
            </a:r>
            <a:r>
              <a:rPr lang="en-US" sz="1000" dirty="0">
                <a:latin typeface="+mj-lt"/>
              </a:rPr>
              <a:t> options in </a:t>
            </a:r>
            <a:r>
              <a:rPr lang="en-US" sz="1000" dirty="0" err="1">
                <a:latin typeface="+mj-lt"/>
              </a:rPr>
              <a:t>PreparedStatement</a:t>
            </a:r>
            <a:endParaRPr lang="en-US" sz="1000" dirty="0">
              <a:latin typeface="+mj-lt"/>
            </a:endParaRPr>
          </a:p>
          <a:p>
            <a:pPr marL="171450" indent="-171450">
              <a:buFont typeface="Arial" panose="020B0604020202020204" pitchFamily="34" charset="0"/>
              <a:buChar char="•"/>
            </a:pPr>
            <a:r>
              <a:rPr lang="en-US" dirty="0"/>
              <a:t>Changed</a:t>
            </a:r>
          </a:p>
          <a:p>
            <a:pPr marL="171450" indent="-171450">
              <a:buFont typeface="Arial" panose="020B0604020202020204" pitchFamily="34" charset="0"/>
              <a:buChar char="•"/>
            </a:pPr>
            <a:r>
              <a:rPr lang="en-US" dirty="0"/>
              <a:t>Changed the scope of </a:t>
            </a:r>
            <a:r>
              <a:rPr lang="en-US" b="1" dirty="0"/>
              <a:t>BULK_COPY_OPERATION_CACHE </a:t>
            </a:r>
            <a:r>
              <a:rPr lang="en-US" dirty="0"/>
              <a:t>to connection</a:t>
            </a:r>
          </a:p>
          <a:p>
            <a:pPr marL="514350" lvl="1" indent="-171450">
              <a:buFont typeface="Arial" panose="020B0604020202020204" pitchFamily="34" charset="0"/>
              <a:buChar char="•"/>
            </a:pPr>
            <a:r>
              <a:rPr lang="en-US" sz="1000" dirty="0">
                <a:latin typeface="+mj-lt"/>
              </a:rPr>
              <a:t>Added "</a:t>
            </a:r>
            <a:r>
              <a:rPr lang="en-US" sz="1000" dirty="0" err="1">
                <a:latin typeface="+mj-lt"/>
              </a:rPr>
              <a:t>requireSecret</a:t>
            </a:r>
            <a:r>
              <a:rPr lang="en-US" sz="1000" dirty="0">
                <a:latin typeface="+mj-lt"/>
              </a:rPr>
              <a:t>" exclude tag for tests which require adding a secret to app registration</a:t>
            </a:r>
          </a:p>
          <a:p>
            <a:pPr marL="514350" lvl="1" indent="-171450">
              <a:buFont typeface="Arial" panose="020B0604020202020204" pitchFamily="34" charset="0"/>
              <a:buChar char="•"/>
            </a:pPr>
            <a:r>
              <a:rPr lang="en-US" sz="1000" dirty="0">
                <a:latin typeface="+mj-lt"/>
              </a:rPr>
              <a:t>Added </a:t>
            </a:r>
            <a:r>
              <a:rPr lang="en-US" sz="1000" dirty="0" err="1">
                <a:latin typeface="+mj-lt"/>
              </a:rPr>
              <a:t>com.ibm.security.auth.module</a:t>
            </a:r>
            <a:r>
              <a:rPr lang="en-US" sz="1000" dirty="0">
                <a:latin typeface="+mj-lt"/>
              </a:rPr>
              <a:t> and </a:t>
            </a:r>
            <a:r>
              <a:rPr lang="en-US" sz="1000" dirty="0" err="1">
                <a:latin typeface="+mj-lt"/>
              </a:rPr>
              <a:t>com.sun.security.auth.module</a:t>
            </a:r>
            <a:r>
              <a:rPr lang="en-US" sz="1000" dirty="0">
                <a:latin typeface="+mj-lt"/>
              </a:rPr>
              <a:t> as option import</a:t>
            </a:r>
          </a:p>
          <a:p>
            <a:pPr marL="514350" lvl="1" indent="-171450">
              <a:buFont typeface="Arial" panose="020B0604020202020204" pitchFamily="34" charset="0"/>
              <a:buChar char="•"/>
            </a:pPr>
            <a:r>
              <a:rPr lang="en-US" sz="1000" dirty="0">
                <a:latin typeface="+mj-lt"/>
              </a:rPr>
              <a:t>Updated driver dependency versions</a:t>
            </a:r>
          </a:p>
        </p:txBody>
      </p:sp>
      <p:sp>
        <p:nvSpPr>
          <p:cNvPr id="3" name="Text Placeholder 2">
            <a:extLst>
              <a:ext uri="{FF2B5EF4-FFF2-40B4-BE49-F238E27FC236}">
                <a16:creationId xmlns:a16="http://schemas.microsoft.com/office/drawing/2014/main" id="{08A219A9-4E13-6DC4-930F-3A4BE5B1571E}"/>
              </a:ext>
            </a:extLst>
          </p:cNvPr>
          <p:cNvSpPr>
            <a:spLocks noGrp="1"/>
          </p:cNvSpPr>
          <p:nvPr>
            <p:ph type="body" sz="quarter" idx="10"/>
          </p:nvPr>
        </p:nvSpPr>
        <p:spPr/>
        <p:txBody>
          <a:bodyPr/>
          <a:lstStyle/>
          <a:p>
            <a:pPr algn="just"/>
            <a:r>
              <a:rPr lang="en-US" sz="1000" dirty="0">
                <a:hlinkClick r:id="rId3"/>
              </a:rPr>
              <a:t>ODBC Driver 18.5 for SQL Server Released</a:t>
            </a:r>
            <a:endParaRPr lang="en-US" sz="1000" dirty="0"/>
          </a:p>
          <a:p>
            <a:pPr marL="171450" indent="-171450" algn="just">
              <a:buFont typeface="Arial" panose="020B0604020202020204" pitchFamily="34" charset="0"/>
              <a:buChar char="•"/>
            </a:pPr>
            <a:r>
              <a:rPr lang="en-US" sz="1000" dirty="0"/>
              <a:t>Added</a:t>
            </a:r>
          </a:p>
          <a:p>
            <a:pPr marL="514350" lvl="1" indent="-171450" algn="just">
              <a:buFont typeface="Arial" panose="020B0604020202020204" pitchFamily="34" charset="0"/>
              <a:buChar char="•"/>
            </a:pPr>
            <a:r>
              <a:rPr lang="en-US" sz="1000" dirty="0">
                <a:latin typeface="+mj-lt"/>
              </a:rPr>
              <a:t>Expose the Packet Size as a connection string option</a:t>
            </a:r>
          </a:p>
          <a:p>
            <a:pPr marL="514350" lvl="1" indent="-171450" algn="just">
              <a:buFont typeface="Arial" panose="020B0604020202020204" pitchFamily="34" charset="0"/>
              <a:buChar char="•"/>
            </a:pPr>
            <a:r>
              <a:rPr lang="en-US" sz="1000" dirty="0">
                <a:latin typeface="+mj-lt"/>
              </a:rPr>
              <a:t>Some authentication options leverage a new DLL, mssql-auth.dll, now included with the driver installation</a:t>
            </a:r>
          </a:p>
          <a:p>
            <a:pPr marL="514350" lvl="1" indent="-171450" algn="just">
              <a:buFont typeface="Arial" panose="020B0604020202020204" pitchFamily="34" charset="0"/>
              <a:buChar char="•"/>
            </a:pPr>
            <a:r>
              <a:rPr lang="en-US" sz="1000" dirty="0">
                <a:latin typeface="+mj-lt"/>
              </a:rPr>
              <a:t>Added support for 3 new languages Czech, Polish, and Turkish</a:t>
            </a:r>
          </a:p>
          <a:p>
            <a:pPr marL="514350" lvl="1" indent="-171450" algn="just">
              <a:buFont typeface="Arial" panose="020B0604020202020204" pitchFamily="34" charset="0"/>
              <a:buChar char="•"/>
            </a:pPr>
            <a:r>
              <a:rPr lang="en-US" sz="1000" dirty="0">
                <a:latin typeface="+mj-lt"/>
              </a:rPr>
              <a:t>Modify the installer to install both features (Core and SDK) by default. This addresses installation issues when the driver is installed by another product that redistributes the driver, installing all features, after the driver has already been installed without all features.</a:t>
            </a:r>
          </a:p>
          <a:p>
            <a:pPr marL="171450" indent="-171450" algn="just">
              <a:buFont typeface="Arial" panose="020B0604020202020204" pitchFamily="34" charset="0"/>
              <a:buChar char="•"/>
            </a:pPr>
            <a:r>
              <a:rPr lang="en-US" sz="1000" dirty="0"/>
              <a:t>Fixed</a:t>
            </a:r>
          </a:p>
          <a:p>
            <a:pPr marL="514350" lvl="1" indent="-171450" algn="just">
              <a:buFont typeface="Arial" panose="020B0604020202020204" pitchFamily="34" charset="0"/>
              <a:buChar char="•"/>
            </a:pPr>
            <a:r>
              <a:rPr lang="en-US" sz="1000" dirty="0">
                <a:latin typeface="+mj-lt"/>
              </a:rPr>
              <a:t>Fix connection recovery to obtain the active primary node when a server moves</a:t>
            </a:r>
          </a:p>
          <a:p>
            <a:pPr marL="514350" lvl="1" indent="-171450" algn="just">
              <a:buFont typeface="Arial" panose="020B0604020202020204" pitchFamily="34" charset="0"/>
              <a:buChar char="•"/>
            </a:pPr>
            <a:r>
              <a:rPr lang="en-US" sz="1000" dirty="0">
                <a:latin typeface="+mj-lt"/>
              </a:rPr>
              <a:t>Fix crashes under low-memory conditions</a:t>
            </a:r>
          </a:p>
          <a:p>
            <a:pPr marL="514350" lvl="1" indent="-171450" algn="just">
              <a:buFont typeface="Arial" panose="020B0604020202020204" pitchFamily="34" charset="0"/>
              <a:buChar char="•"/>
            </a:pPr>
            <a:r>
              <a:rPr lang="en-US" sz="1000" dirty="0">
                <a:latin typeface="+mj-lt"/>
              </a:rPr>
              <a:t>Fix some error messages</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pPr algn="just"/>
            <a:r>
              <a:rPr lang="en-US" sz="1000" dirty="0">
                <a:hlinkClick r:id="rId2"/>
              </a:rPr>
              <a:t>Exadata Database Service on Exascale Infrastructure is now generally available </a:t>
            </a:r>
            <a:endParaRPr lang="en-US" sz="1000" dirty="0"/>
          </a:p>
          <a:p>
            <a:pPr algn="just"/>
            <a:r>
              <a:rPr lang="en-US" sz="1000" dirty="0"/>
              <a:t>Now workloads of any size can benefit from the performance, reliability, and availability benefits of high performance Exadata infrastructure with Exadata Database Service on Exascale Infrastructure running in Azure datacenters. </a:t>
            </a:r>
          </a:p>
          <a:p>
            <a:pPr algn="just"/>
            <a:r>
              <a:rPr lang="en-US" sz="1000" dirty="0"/>
              <a:t>By leveraging </a:t>
            </a:r>
            <a:r>
              <a:rPr lang="en-US" sz="1000" b="1" dirty="0" err="1"/>
              <a:t>Exascale’s</a:t>
            </a:r>
            <a:r>
              <a:rPr lang="en-US" sz="1000" b="1" dirty="0"/>
              <a:t> intelligent </a:t>
            </a:r>
            <a:r>
              <a:rPr lang="en-US" sz="1000" dirty="0"/>
              <a:t>data architecture, businesses can reduce infrastructure costs, making high-performance Oracle databases more accessible. Its highly elastic, cost-efficient solution enables organizations of any size to balance automation with control, and optimize AI, analytics, and transactional workloads. </a:t>
            </a:r>
          </a:p>
          <a:p>
            <a:pPr algn="just"/>
            <a:r>
              <a:rPr lang="en-US" sz="1000" dirty="0"/>
              <a:t>Azure customers can purchase Oracle Exadata Database Service on Exascale Infrastructure through </a:t>
            </a:r>
            <a:r>
              <a:rPr lang="en-US" sz="1000" b="1" dirty="0"/>
              <a:t>the Azure Marketplace via a custom private </a:t>
            </a:r>
            <a:r>
              <a:rPr lang="en-US" sz="1000" dirty="0"/>
              <a:t>offer or pay-as-you-go model, with the option of using Microsoft Azure Consumption Commitment (MACC). Existing Oracle Database customers can also bring their own license (BYOL) or use Unlimited License Agreements (ULAs).  </a:t>
            </a:r>
          </a:p>
          <a:p>
            <a:pPr algn="just"/>
            <a:r>
              <a:rPr lang="en-US" sz="1000" dirty="0"/>
              <a:t>With Exascale infrastructure, organizations only pay for the compute and storage resources used starting with a highly affordable minimum size—all within Azure’s trusted cloud ecosystem.</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2"/>
              </a:rPr>
              <a:t>Oracle Base Database Service</a:t>
            </a:r>
            <a:endParaRPr lang="en-US" dirty="0"/>
          </a:p>
          <a:p>
            <a:pPr algn="just"/>
            <a:r>
              <a:rPr lang="en-US" dirty="0"/>
              <a:t>Oracle Base Database Service will soon be available on Oracle </a:t>
            </a:r>
            <a:r>
              <a:rPr lang="en-US" b="1" dirty="0" err="1"/>
              <a:t>Database@Azure</a:t>
            </a:r>
            <a:r>
              <a:rPr lang="en-US" dirty="0"/>
              <a:t>. </a:t>
            </a:r>
            <a:r>
              <a:rPr lang="en-US" b="1" dirty="0"/>
              <a:t>Base Database Service will run Oracle Database Enterprise Edition and Standard Edition 2 </a:t>
            </a:r>
            <a:r>
              <a:rPr lang="en-US" dirty="0"/>
              <a:t>versions of 19c and 23ai on virtual machines. It offers automated database lifecycle management for reduced administration, low-code application development for faster deployment, and independently scalable compute and storage with pay-as-you-go pricing for flexible workload demands. </a:t>
            </a:r>
          </a:p>
          <a:p>
            <a:pPr algn="just"/>
            <a:r>
              <a:rPr lang="en-US" dirty="0"/>
              <a:t>Base Database Service provides a low-friction, cost-effective entry point to Oracle </a:t>
            </a:r>
            <a:r>
              <a:rPr lang="en-US" dirty="0" err="1"/>
              <a:t>Database@Azure</a:t>
            </a:r>
            <a:r>
              <a:rPr lang="en-US" dirty="0"/>
              <a:t> so Oracle database customers can scale effortlessly and unlock agility in the cloud.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pPr algn="just"/>
            <a:r>
              <a:rPr lang="en-US" sz="1000" dirty="0">
                <a:hlinkClick r:id="rId2"/>
              </a:rPr>
              <a:t>Supercharging Performance with Oracle Exadata X11M </a:t>
            </a:r>
            <a:endParaRPr lang="en-US" sz="1000" dirty="0"/>
          </a:p>
          <a:p>
            <a:pPr algn="just"/>
            <a:r>
              <a:rPr lang="en-US" sz="1000" dirty="0"/>
              <a:t>Oracle </a:t>
            </a:r>
            <a:r>
              <a:rPr lang="en-US" sz="1000" b="1" dirty="0"/>
              <a:t>Exadata Database Service</a:t>
            </a:r>
            <a:r>
              <a:rPr lang="en-US" sz="1000" dirty="0"/>
              <a:t> on Dedicated Infrastructure on Oracle </a:t>
            </a:r>
            <a:r>
              <a:rPr lang="en-US" sz="1000" dirty="0" err="1"/>
              <a:t>Database@Azure</a:t>
            </a:r>
            <a:r>
              <a:rPr lang="en-US" sz="1000" dirty="0"/>
              <a:t> now supports Oracle Exadata X11M. This next-generation architecture delivers significantly increased performance for your AI, analytics, and mission-critical workloads compared to the previous generation — all without increasing infrastructure or consumption costs. </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2"/>
              </a:rPr>
              <a:t>Oracle </a:t>
            </a:r>
            <a:r>
              <a:rPr lang="en-US" dirty="0" err="1">
                <a:hlinkClick r:id="rId2"/>
              </a:rPr>
              <a:t>Database@Azure</a:t>
            </a:r>
            <a:r>
              <a:rPr lang="en-US" dirty="0">
                <a:hlinkClick r:id="rId2"/>
              </a:rPr>
              <a:t> in East US 2 </a:t>
            </a:r>
            <a:endParaRPr lang="en-US" dirty="0"/>
          </a:p>
          <a:p>
            <a:pPr algn="just"/>
            <a:r>
              <a:rPr lang="en-US" dirty="0"/>
              <a:t> </a:t>
            </a:r>
            <a:r>
              <a:rPr lang="en-US" b="1" dirty="0"/>
              <a:t>Oracle </a:t>
            </a:r>
            <a:r>
              <a:rPr lang="en-US" b="1" dirty="0" err="1"/>
              <a:t>Database@Azure</a:t>
            </a:r>
            <a:r>
              <a:rPr lang="en-US" b="1" dirty="0"/>
              <a:t> availability</a:t>
            </a:r>
            <a:r>
              <a:rPr lang="en-US" dirty="0"/>
              <a:t> to the East US 2 region of Azure, Oracle </a:t>
            </a:r>
            <a:r>
              <a:rPr lang="en-US" dirty="0" err="1"/>
              <a:t>Database@Azure</a:t>
            </a:r>
            <a:r>
              <a:rPr lang="en-US" dirty="0"/>
              <a:t> is now available in 14 regions globally</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F5D0A865-EAC9-D4DF-765C-2BBCA9EC1F5C}"/>
              </a:ext>
            </a:extLst>
          </p:cNvPr>
          <p:cNvSpPr>
            <a:spLocks noGrp="1"/>
          </p:cNvSpPr>
          <p:nvPr>
            <p:ph type="body" sz="quarter" idx="16"/>
          </p:nvPr>
        </p:nvSpPr>
        <p:spPr>
          <a:xfrm>
            <a:off x="342900" y="855663"/>
            <a:ext cx="3956050" cy="3773487"/>
          </a:xfrm>
        </p:spPr>
        <p:txBody>
          <a:bodyPr/>
          <a:lstStyle/>
          <a:p>
            <a:r>
              <a:rPr lang="en-US" sz="1000" dirty="0">
                <a:hlinkClick r:id="rId2"/>
              </a:rPr>
              <a:t>TLS 1.3 support in Azure Cosmos DB</a:t>
            </a:r>
            <a:endParaRPr lang="en-US" sz="1000" dirty="0"/>
          </a:p>
          <a:p>
            <a:r>
              <a:rPr lang="en-US" sz="1000" dirty="0"/>
              <a:t>Microsoft has implemented updates to enable</a:t>
            </a:r>
            <a:r>
              <a:rPr lang="en-US" sz="1000" b="1" dirty="0"/>
              <a:t> TLS 1.3 for Azure Cosmos DB</a:t>
            </a:r>
            <a:r>
              <a:rPr lang="en-US" sz="1000" dirty="0"/>
              <a:t>. Effective March 31, 2025, support for TLS 1.3 will be enabled for Azure Cosmos DB.</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Public Preview: Managed Developer Portal in Azure API Center (API Center Portal)</a:t>
            </a:r>
            <a:endParaRPr lang="ru-RU" dirty="0"/>
          </a:p>
          <a:p>
            <a:pPr algn="just"/>
            <a:r>
              <a:rPr lang="en-US" dirty="0"/>
              <a:t>MS announced that </a:t>
            </a:r>
            <a:r>
              <a:rPr lang="en-US" b="1" dirty="0"/>
              <a:t>Azure API Center </a:t>
            </a:r>
            <a:r>
              <a:rPr lang="en-US" dirty="0"/>
              <a:t>now offers a managed API Center Portal - an API developer portal designed to support and streamline the work of developers who use and create APIs within an organization. </a:t>
            </a:r>
          </a:p>
          <a:p>
            <a:pPr algn="just"/>
            <a:r>
              <a:rPr lang="en-US" dirty="0"/>
              <a:t>The managed API Center portal includes: </a:t>
            </a:r>
          </a:p>
          <a:p>
            <a:pPr marL="171450" indent="-171450" algn="just">
              <a:buFont typeface="Arial" panose="020B0604020202020204" pitchFamily="34" charset="0"/>
              <a:buChar char="•"/>
            </a:pPr>
            <a:r>
              <a:rPr lang="en-US" b="1" dirty="0"/>
              <a:t>View API details and definitions</a:t>
            </a:r>
            <a:r>
              <a:rPr lang="en-US" dirty="0"/>
              <a:t>: This feature allows developers to access comprehensive information about each API, including endpoints, methods, parameters, and response formats. It helps developers understand how to interact with the APIs effectively. </a:t>
            </a:r>
          </a:p>
          <a:p>
            <a:pPr marL="171450" indent="-171450" algn="just">
              <a:buFont typeface="Arial" panose="020B0604020202020204" pitchFamily="34" charset="0"/>
              <a:buChar char="•"/>
            </a:pPr>
            <a:r>
              <a:rPr lang="en-US" b="1" dirty="0"/>
              <a:t>Customize with branding</a:t>
            </a:r>
            <a:r>
              <a:rPr lang="en-US" dirty="0"/>
              <a:t>: The portal allows customers to reflect the organization's branding. Currently, in preview API Center portal supports name customization, enabling organizations to personalize the portal with their brand name. </a:t>
            </a:r>
          </a:p>
          <a:p>
            <a:pPr marL="171450" indent="-171450" algn="just">
              <a:buFont typeface="Arial" panose="020B0604020202020204" pitchFamily="34" charset="0"/>
              <a:buChar char="•"/>
            </a:pPr>
            <a:r>
              <a:rPr lang="en-US" b="1" dirty="0"/>
              <a:t>Integrate with Microsoft Entra</a:t>
            </a:r>
            <a:r>
              <a:rPr lang="en-US" dirty="0"/>
              <a:t>: This integration provides seamless authentication and authorization capabilities, leveraging Microsoft Entra's identity and access management services. It ensures secure access to the APIs and simplifies user management. </a:t>
            </a:r>
          </a:p>
          <a:p>
            <a:pPr algn="just"/>
            <a:endParaRPr lang="en-US" dirty="0"/>
          </a:p>
          <a:p>
            <a:pPr algn="just"/>
            <a:endParaRPr lang="en-US" dirty="0"/>
          </a:p>
        </p:txBody>
      </p:sp>
      <p:pic>
        <p:nvPicPr>
          <p:cNvPr id="4098" name="Picture 2" descr="Screenshot of the API Center portal after user sign-in.">
            <a:extLst>
              <a:ext uri="{FF2B5EF4-FFF2-40B4-BE49-F238E27FC236}">
                <a16:creationId xmlns:a16="http://schemas.microsoft.com/office/drawing/2014/main" id="{87D53BFF-FC26-D358-D89B-8FD093976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219" y="855080"/>
            <a:ext cx="4151595" cy="2975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8F22-A9E3-2B6E-58E1-F0D0E1E104E0}"/>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70409C6D-0E1D-A764-A4B4-2D3FADB4EE00}"/>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A1E796A-EE79-410E-046D-1D63E445E96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ED4F9DC-B482-0291-E516-FC62C0D1927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C3960749-A6C0-6C05-2CF4-B9E16BFA36F2}"/>
              </a:ext>
            </a:extLst>
          </p:cNvPr>
          <p:cNvSpPr>
            <a:spLocks noGrp="1"/>
          </p:cNvSpPr>
          <p:nvPr>
            <p:ph type="body" sz="quarter" idx="16"/>
          </p:nvPr>
        </p:nvSpPr>
        <p:spPr>
          <a:xfrm>
            <a:off x="342900" y="855081"/>
            <a:ext cx="3955312" cy="1541756"/>
          </a:xfrm>
        </p:spPr>
        <p:txBody>
          <a:bodyPr/>
          <a:lstStyle/>
          <a:p>
            <a:pPr algn="just"/>
            <a:r>
              <a:rPr lang="en-US" dirty="0">
                <a:hlinkClick r:id="rId2"/>
              </a:rPr>
              <a:t>Generally Available: Azure Stream Analytics Integration with Schema Registry</a:t>
            </a:r>
            <a:endParaRPr lang="en-US" dirty="0"/>
          </a:p>
          <a:p>
            <a:pPr algn="just"/>
            <a:r>
              <a:rPr lang="en-US" dirty="0"/>
              <a:t>This feature enables users to retrieve schema information from </a:t>
            </a:r>
            <a:r>
              <a:rPr lang="en-US" b="1" dirty="0"/>
              <a:t>the Azure Event Hub Schema Registry </a:t>
            </a:r>
            <a:r>
              <a:rPr lang="en-US" dirty="0"/>
              <a:t>and deserialize data from Event Hub inputs in Avro format. </a:t>
            </a:r>
          </a:p>
          <a:p>
            <a:pPr algn="just"/>
            <a:r>
              <a:rPr lang="en-US" dirty="0"/>
              <a:t>By offloading schema metadata to the Schema Registry, this integration reduces per-message overhead and ensures data consistency and compatibility across various data sources. </a:t>
            </a:r>
          </a:p>
        </p:txBody>
      </p:sp>
    </p:spTree>
    <p:extLst>
      <p:ext uri="{BB962C8B-B14F-4D97-AF65-F5344CB8AC3E}">
        <p14:creationId xmlns:p14="http://schemas.microsoft.com/office/powerpoint/2010/main" val="58293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NVIDIA Inference Optimizations on Azure AI Foundry</a:t>
            </a:r>
            <a:endParaRPr lang="en-US" sz="1000" dirty="0"/>
          </a:p>
          <a:p>
            <a:pPr algn="just"/>
            <a:r>
              <a:rPr lang="en-US" sz="1000" dirty="0"/>
              <a:t>Microsoft has been working closely with NVIDIA to optimize the most popular models </a:t>
            </a:r>
            <a:r>
              <a:rPr lang="en-US" sz="1000" dirty="0" err="1"/>
              <a:t>lke</a:t>
            </a:r>
            <a:r>
              <a:rPr lang="en-US" sz="1000" dirty="0"/>
              <a:t> Meta Llama models using NVIDIA </a:t>
            </a:r>
            <a:r>
              <a:rPr lang="en-US" sz="1000" dirty="0" err="1"/>
              <a:t>TensorRT</a:t>
            </a:r>
            <a:r>
              <a:rPr lang="en-US" sz="1000" dirty="0"/>
              <a:t>-LLM (TRT-LLM).</a:t>
            </a:r>
          </a:p>
          <a:p>
            <a:pPr algn="just"/>
            <a:r>
              <a:rPr lang="en-US" sz="1000" dirty="0"/>
              <a:t>The following Llama models have been optimized delivering significant throughput and latency improvements: </a:t>
            </a:r>
          </a:p>
          <a:p>
            <a:pPr marL="171450" indent="-171450" algn="just">
              <a:buFont typeface="Arial" panose="020B0604020202020204" pitchFamily="34" charset="0"/>
              <a:buChar char="•"/>
            </a:pPr>
            <a:r>
              <a:rPr lang="en-US" sz="1000" dirty="0"/>
              <a:t>Llama 3.3 70B  </a:t>
            </a:r>
          </a:p>
          <a:p>
            <a:pPr marL="171450" indent="-171450" algn="just">
              <a:buFont typeface="Arial" panose="020B0604020202020204" pitchFamily="34" charset="0"/>
              <a:buChar char="•"/>
            </a:pPr>
            <a:r>
              <a:rPr lang="en-US" sz="1000" dirty="0"/>
              <a:t>Llama 3.1 70B </a:t>
            </a:r>
          </a:p>
          <a:p>
            <a:pPr marL="171450" indent="-171450" algn="just">
              <a:buFont typeface="Arial" panose="020B0604020202020204" pitchFamily="34" charset="0"/>
              <a:buChar char="•"/>
            </a:pPr>
            <a:r>
              <a:rPr lang="en-US" sz="1000" dirty="0"/>
              <a:t>Llama 3.1 8B  </a:t>
            </a:r>
          </a:p>
          <a:p>
            <a:pPr marL="171450" indent="-171450" algn="just">
              <a:buFont typeface="Arial" panose="020B0604020202020204" pitchFamily="34" charset="0"/>
              <a:buChar char="•"/>
            </a:pPr>
            <a:r>
              <a:rPr lang="en-US" sz="1000" dirty="0"/>
              <a:t>Llama 3.1 405B  </a:t>
            </a:r>
          </a:p>
          <a:p>
            <a:pPr algn="just"/>
            <a:r>
              <a:rPr lang="en-US" sz="1000" dirty="0"/>
              <a:t>These enhancements are automatically applied, so customers using Llama models from the model catalog in Azure AI Foundry will experience improved performance seamlessly—no additional steps or actions required.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3"/>
              </a:rPr>
              <a:t>Azure AI Foundry now offers NVIDIA NIM microservices</a:t>
            </a:r>
            <a:endParaRPr lang="ru-RU" dirty="0"/>
          </a:p>
          <a:p>
            <a:pPr algn="just"/>
            <a:r>
              <a:rPr lang="en-US" dirty="0"/>
              <a:t>MS integrated </a:t>
            </a:r>
            <a:r>
              <a:rPr lang="en-US" b="1" dirty="0"/>
              <a:t>NVIDIA NIM microservices </a:t>
            </a:r>
            <a:r>
              <a:rPr lang="en-US" dirty="0"/>
              <a:t>and </a:t>
            </a:r>
            <a:r>
              <a:rPr lang="en-US" b="1" dirty="0"/>
              <a:t>NVIDIA </a:t>
            </a:r>
            <a:r>
              <a:rPr lang="en-US" b="1" dirty="0" err="1"/>
              <a:t>AgentIQ</a:t>
            </a:r>
            <a:r>
              <a:rPr lang="en-US" b="1" dirty="0"/>
              <a:t> </a:t>
            </a:r>
            <a:r>
              <a:rPr lang="en-US" dirty="0"/>
              <a:t>toolkit into Azure AI Foundry—unlocking unprecedented efficiency, performance, and cost optimization for your AI projects. </a:t>
            </a:r>
          </a:p>
          <a:p>
            <a:pPr algn="just"/>
            <a:r>
              <a:rPr lang="en-US" dirty="0"/>
              <a:t>NVIDIA NIM™, part of the </a:t>
            </a:r>
            <a:r>
              <a:rPr lang="en-US" b="1" dirty="0"/>
              <a:t>NVIDIA AI Enterprise software suite</a:t>
            </a:r>
            <a:r>
              <a:rPr lang="en-US" dirty="0"/>
              <a:t>, is a suite of easy-to-use microservices engineered for secure, reliable, and high-performance AI inferencing. Leveraging robust technologies such as NVIDIA Triton Inference Server™, </a:t>
            </a:r>
            <a:r>
              <a:rPr lang="en-US" dirty="0" err="1"/>
              <a:t>TensorRT</a:t>
            </a:r>
            <a:r>
              <a:rPr lang="en-US" dirty="0"/>
              <a:t>™, </a:t>
            </a:r>
            <a:r>
              <a:rPr lang="en-US" dirty="0" err="1"/>
              <a:t>TensorRT</a:t>
            </a:r>
            <a:r>
              <a:rPr lang="en-US" dirty="0"/>
              <a:t>-LLM, and </a:t>
            </a:r>
            <a:r>
              <a:rPr lang="en-US" dirty="0" err="1"/>
              <a:t>PyTorch</a:t>
            </a:r>
            <a:r>
              <a:rPr lang="en-US" dirty="0"/>
              <a:t>, NIM microservices are built to scale seamlessly on managed Azure compute. </a:t>
            </a:r>
          </a:p>
          <a:p>
            <a:pPr algn="just"/>
            <a:endParaRPr lang="en-US" dirty="0"/>
          </a:p>
          <a:p>
            <a:pPr algn="just"/>
            <a:endParaRPr lang="en-US" dirty="0"/>
          </a:p>
        </p:txBody>
      </p:sp>
      <p:pic>
        <p:nvPicPr>
          <p:cNvPr id="4" name="Picture 3">
            <a:extLst>
              <a:ext uri="{FF2B5EF4-FFF2-40B4-BE49-F238E27FC236}">
                <a16:creationId xmlns:a16="http://schemas.microsoft.com/office/drawing/2014/main" id="{CDCA8174-2202-928D-8DC3-DB19DE6CCE26}"/>
              </a:ext>
            </a:extLst>
          </p:cNvPr>
          <p:cNvPicPr>
            <a:picLocks noChangeAspect="1"/>
          </p:cNvPicPr>
          <p:nvPr/>
        </p:nvPicPr>
        <p:blipFill>
          <a:blip r:embed="rId4"/>
          <a:stretch>
            <a:fillRect/>
          </a:stretch>
        </p:blipFill>
        <p:spPr>
          <a:xfrm>
            <a:off x="533400" y="2476176"/>
            <a:ext cx="3672399" cy="2324424"/>
          </a:xfrm>
          <a:prstGeom prst="rect">
            <a:avLst/>
          </a:prstGeom>
        </p:spPr>
      </p:pic>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pPr algn="just"/>
            <a:r>
              <a:rPr lang="en-US" dirty="0">
                <a:hlinkClick r:id="rId2"/>
              </a:rPr>
              <a:t>Announcing new Phi pricing</a:t>
            </a:r>
            <a:endParaRPr lang="en-US" dirty="0"/>
          </a:p>
          <a:p>
            <a:pPr algn="just"/>
            <a:r>
              <a:rPr lang="en-US" dirty="0"/>
              <a:t>Small language models are revolutionizing the way businesses operate by offering powerful capabilities without the need for extensive computational resources. These models are not only cost-effective but also highly efficient, making them ideal for a wide range of applications, from customer service to data analysis.</a:t>
            </a:r>
          </a:p>
          <a:p>
            <a:pPr algn="just"/>
            <a:r>
              <a:rPr lang="en-US" dirty="0"/>
              <a:t>Key benefits of new Phi pricing</a:t>
            </a:r>
          </a:p>
          <a:p>
            <a:pPr marL="228600" indent="-228600" algn="just">
              <a:buFont typeface="+mj-lt"/>
              <a:buAutoNum type="arabicPeriod"/>
            </a:pPr>
            <a:r>
              <a:rPr lang="en-US" b="1" dirty="0"/>
              <a:t>Affordability</a:t>
            </a:r>
            <a:r>
              <a:rPr lang="en-US" dirty="0"/>
              <a:t>: Our new pricing structure ensures that businesses of all sizes can access the benefits of small language models without breaking the bank.</a:t>
            </a:r>
          </a:p>
          <a:p>
            <a:pPr marL="228600" indent="-228600" algn="just">
              <a:buFont typeface="+mj-lt"/>
              <a:buAutoNum type="arabicPeriod"/>
            </a:pPr>
            <a:r>
              <a:rPr lang="en-US" b="1" dirty="0"/>
              <a:t>Scalability</a:t>
            </a:r>
            <a:r>
              <a:rPr lang="en-US" dirty="0"/>
              <a:t>: Whether you're a small startup or a large enterprise, our pricing is designed to scale with your needs, providing you with the flexibility to grow.</a:t>
            </a:r>
          </a:p>
          <a:p>
            <a:pPr marL="228600" indent="-228600" algn="just">
              <a:buFont typeface="+mj-lt"/>
              <a:buAutoNum type="arabicPeriod"/>
            </a:pPr>
            <a:r>
              <a:rPr lang="en-US" b="1" dirty="0"/>
              <a:t>Efficiency</a:t>
            </a:r>
            <a:r>
              <a:rPr lang="en-US" dirty="0"/>
              <a:t>: Small language models are optimized for performance, allowing you to achieve faster results and improve overall productivity.</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2262193"/>
          </a:xfrm>
        </p:spPr>
        <p:txBody>
          <a:bodyPr/>
          <a:lstStyle/>
          <a:p>
            <a:pPr algn="just"/>
            <a:r>
              <a:rPr lang="en-US" dirty="0">
                <a:hlinkClick r:id="rId2"/>
              </a:rPr>
              <a:t>Microsoft Entra ID - QR code authentication method (Preview)</a:t>
            </a:r>
            <a:endParaRPr lang="en-US" dirty="0"/>
          </a:p>
          <a:p>
            <a:pPr algn="just"/>
            <a:r>
              <a:rPr lang="en-US" dirty="0"/>
              <a:t>QR code authentication is a simple authentication method primarily designed for </a:t>
            </a:r>
            <a:r>
              <a:rPr lang="en-US" b="1" dirty="0"/>
              <a:t>frontline workers. </a:t>
            </a:r>
            <a:r>
              <a:rPr lang="en-US" dirty="0"/>
              <a:t>It consists of a </a:t>
            </a:r>
            <a:r>
              <a:rPr lang="en-US" b="1" dirty="0"/>
              <a:t>unique QR code </a:t>
            </a:r>
            <a:r>
              <a:rPr lang="en-US" dirty="0"/>
              <a:t>and a numeric </a:t>
            </a:r>
            <a:r>
              <a:rPr lang="en-US" b="1" dirty="0"/>
              <a:t>PIN</a:t>
            </a:r>
            <a:r>
              <a:rPr lang="en-US" dirty="0"/>
              <a:t>. </a:t>
            </a:r>
            <a:r>
              <a:rPr lang="en-US" b="1" dirty="0"/>
              <a:t>The QR code serves as an identifier </a:t>
            </a:r>
            <a:r>
              <a:rPr lang="en-US" dirty="0"/>
              <a:t>and is unique to the user. It can be downloaded and printed by using the Microsoft Entra admin center, My Staff, or Microsoft Graph. For convenience, the QR code can be attached to a badge or any other wearable item.</a:t>
            </a:r>
          </a:p>
          <a:p>
            <a:pPr algn="just"/>
            <a:r>
              <a:rPr lang="en-US" dirty="0"/>
              <a:t>Authentication Administrators provide a temporary PIN to users, who then change it during sign-in. Only the user knows the PIN. It's exclusively bound to the QR code only.</a:t>
            </a:r>
          </a:p>
          <a:p>
            <a:pPr algn="just"/>
            <a:r>
              <a:rPr lang="en-US" dirty="0"/>
              <a:t>Currently, QR code authentication is supported only on mobile devices that run </a:t>
            </a:r>
            <a:r>
              <a:rPr lang="en-US" b="1" dirty="0"/>
              <a:t>iOS/iPadOS or Android.</a:t>
            </a:r>
          </a:p>
          <a:p>
            <a:pPr algn="just"/>
            <a:endParaRPr lang="en-US" dirty="0"/>
          </a:p>
        </p:txBody>
      </p:sp>
      <p:pic>
        <p:nvPicPr>
          <p:cNvPr id="3074" name="Picture 2" descr="Screenshot that shows QR code settings.">
            <a:extLst>
              <a:ext uri="{FF2B5EF4-FFF2-40B4-BE49-F238E27FC236}">
                <a16:creationId xmlns:a16="http://schemas.microsoft.com/office/drawing/2014/main" id="{B1011CFF-3CFE-9420-5435-98B24FF9E5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3209058"/>
            <a:ext cx="3949649" cy="14200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creenshot that shows Teams sign-in experience.">
            <a:extLst>
              <a:ext uri="{FF2B5EF4-FFF2-40B4-BE49-F238E27FC236}">
                <a16:creationId xmlns:a16="http://schemas.microsoft.com/office/drawing/2014/main" id="{1C0C0CA5-C508-206D-6F54-29317CA284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5407" y="1489363"/>
            <a:ext cx="4641449" cy="2767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16670"/>
          </a:xfrm>
        </p:spPr>
        <p:txBody>
          <a:bodyPr/>
          <a:lstStyle/>
          <a:p>
            <a:r>
              <a:rPr lang="en-US" sz="1000" dirty="0">
                <a:hlinkClick r:id="rId2"/>
              </a:rPr>
              <a:t>Subscription Vending</a:t>
            </a:r>
            <a:endParaRPr lang="en-US" sz="1000" dirty="0"/>
          </a:p>
          <a:p>
            <a:r>
              <a:rPr lang="en-US" sz="1000" dirty="0"/>
              <a:t>MS </a:t>
            </a:r>
            <a:r>
              <a:rPr lang="en-US" sz="1000" b="1" dirty="0"/>
              <a:t>updated Bicep and TF modules </a:t>
            </a:r>
            <a:r>
              <a:rPr lang="en-US" sz="1000" dirty="0"/>
              <a:t>for the Subscription vending:</a:t>
            </a:r>
          </a:p>
          <a:p>
            <a:pPr marL="171450" indent="-171450">
              <a:buFont typeface="Arial" panose="020B0604020202020204" pitchFamily="34" charset="0"/>
              <a:buChar char="•"/>
            </a:pPr>
            <a:r>
              <a:rPr lang="en-US" sz="1000" dirty="0"/>
              <a:t>Moved to Azure Verified Modules (AVM)</a:t>
            </a:r>
          </a:p>
          <a:p>
            <a:pPr marL="171450" indent="-171450">
              <a:buFont typeface="Arial" panose="020B0604020202020204" pitchFamily="34" charset="0"/>
              <a:buChar char="•"/>
            </a:pPr>
            <a:r>
              <a:rPr lang="en-US" sz="1000" dirty="0"/>
              <a:t>Constrained RBAC</a:t>
            </a:r>
          </a:p>
          <a:p>
            <a:pPr marL="171450" indent="-171450">
              <a:buFont typeface="Arial" panose="020B0604020202020204" pitchFamily="34" charset="0"/>
              <a:buChar char="•"/>
            </a:pPr>
            <a:r>
              <a:rPr lang="en-US" sz="1000" dirty="0"/>
              <a:t>PIM</a:t>
            </a:r>
          </a:p>
          <a:p>
            <a:pPr marL="171450" indent="-171450">
              <a:buFont typeface="Arial" panose="020B0604020202020204" pitchFamily="34" charset="0"/>
              <a:buChar char="•"/>
            </a:pPr>
            <a:r>
              <a:rPr lang="en-US" sz="1000" dirty="0"/>
              <a:t>NAT Gateway</a:t>
            </a:r>
          </a:p>
          <a:p>
            <a:pPr marL="171450" indent="-171450">
              <a:buFont typeface="Arial" panose="020B0604020202020204" pitchFamily="34" charset="0"/>
              <a:buChar char="•"/>
            </a:pPr>
            <a:r>
              <a:rPr lang="en-US" sz="1000" dirty="0"/>
              <a:t>Azure Bastion</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716670"/>
          </a:xfrm>
        </p:spPr>
        <p:txBody>
          <a:bodyPr/>
          <a:lstStyle/>
          <a:p>
            <a:pPr algn="just"/>
            <a:r>
              <a:rPr lang="en-US" dirty="0">
                <a:hlinkClick r:id="rId3"/>
              </a:rPr>
              <a:t>Generally Available: New Built-In Role for Azure Chaos Studio</a:t>
            </a:r>
            <a:endParaRPr lang="en-US" dirty="0"/>
          </a:p>
          <a:p>
            <a:pPr algn="just"/>
            <a:r>
              <a:rPr lang="en-US" dirty="0"/>
              <a:t>A </a:t>
            </a:r>
            <a:r>
              <a:rPr lang="en-US" b="1" dirty="0"/>
              <a:t>Chaos Studio Target Contributor </a:t>
            </a:r>
            <a:r>
              <a:rPr lang="en-US" dirty="0"/>
              <a:t>can onboard targets and manage capabilities in Chaos Studio but cannot create, run, or see details for experiments.</a:t>
            </a:r>
          </a:p>
          <a:p>
            <a:pPr algn="just"/>
            <a:r>
              <a:rPr lang="en-US" dirty="0"/>
              <a:t>This role can be used alongside other Azure built-in roles for Chaos Studio (Chaos Studio Experiment Contributor, Chaos Studio Operator, Chaos Studio Reader) to properly manage access to Chaos Studio for users within organization.</a:t>
            </a:r>
          </a:p>
        </p:txBody>
      </p:sp>
      <p:pic>
        <p:nvPicPr>
          <p:cNvPr id="3" name="Picture 2">
            <a:extLst>
              <a:ext uri="{FF2B5EF4-FFF2-40B4-BE49-F238E27FC236}">
                <a16:creationId xmlns:a16="http://schemas.microsoft.com/office/drawing/2014/main" id="{3EF5C4F8-D20C-0A93-B1E4-1424E0474C55}"/>
              </a:ext>
            </a:extLst>
          </p:cNvPr>
          <p:cNvPicPr>
            <a:picLocks noChangeAspect="1"/>
          </p:cNvPicPr>
          <p:nvPr/>
        </p:nvPicPr>
        <p:blipFill>
          <a:blip r:embed="rId4"/>
          <a:stretch>
            <a:fillRect/>
          </a:stretch>
        </p:blipFill>
        <p:spPr>
          <a:xfrm>
            <a:off x="4371430" y="2508923"/>
            <a:ext cx="4370735" cy="663767"/>
          </a:xfrm>
          <a:prstGeom prst="rect">
            <a:avLst/>
          </a:prstGeom>
        </p:spPr>
      </p:pic>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759387"/>
            <a:ext cx="3955312" cy="2546211"/>
          </a:xfrm>
        </p:spPr>
        <p:txBody>
          <a:bodyPr/>
          <a:lstStyle/>
          <a:p>
            <a:pPr algn="just"/>
            <a:r>
              <a:rPr lang="en-US" dirty="0">
                <a:hlinkClick r:id="rId2"/>
              </a:rPr>
              <a:t>Azure Maps Visual in Power BI Now Supports Publish to Web</a:t>
            </a:r>
            <a:endParaRPr lang="en-US" dirty="0"/>
          </a:p>
          <a:p>
            <a:pPr algn="just"/>
            <a:r>
              <a:rPr lang="en-US" dirty="0"/>
              <a:t>MS announced that the </a:t>
            </a:r>
            <a:r>
              <a:rPr lang="en-US" b="1" dirty="0"/>
              <a:t>Azure Maps visual in Power BI now supports Publish to Web</a:t>
            </a:r>
            <a:r>
              <a:rPr lang="en-US" dirty="0"/>
              <a:t>, making it easier than ever to share interactive geospatial insights with a wider audience. This update enables </a:t>
            </a:r>
            <a:r>
              <a:rPr lang="en-US" b="1" dirty="0"/>
              <a:t>Power BI users </a:t>
            </a:r>
            <a:r>
              <a:rPr lang="en-US" dirty="0"/>
              <a:t>to </a:t>
            </a:r>
            <a:r>
              <a:rPr lang="en-US" b="1" dirty="0"/>
              <a:t>embed Azure Maps-powered visualizations in public websites</a:t>
            </a:r>
            <a:r>
              <a:rPr lang="en-US" dirty="0"/>
              <a:t>, blogs, and other online platforms, unlocking new possibilities for data storytelling and geographic analysis.</a:t>
            </a:r>
          </a:p>
          <a:p>
            <a:pPr algn="just"/>
            <a:r>
              <a:rPr lang="en-US" dirty="0"/>
              <a:t>With this enhancement, users can now share interactive maps publicly, embedding Azure Maps visualizations in web pages without requiring viewers to have a Power BI license. This improvement allows for a more engaging way to present geospatial data, making it accessible to decision-makers and the public alike. By incorporating interactive maps into websites, users can bring geospatial insights to life, offering a dynamic way to explore trends, patterns, and location-based data.</a:t>
            </a:r>
          </a:p>
        </p:txBody>
      </p:sp>
      <p:pic>
        <p:nvPicPr>
          <p:cNvPr id="3" name="Picture 2">
            <a:extLst>
              <a:ext uri="{FF2B5EF4-FFF2-40B4-BE49-F238E27FC236}">
                <a16:creationId xmlns:a16="http://schemas.microsoft.com/office/drawing/2014/main" id="{7B969008-48DE-7C51-BBBD-D144D7DC292A}"/>
              </a:ext>
            </a:extLst>
          </p:cNvPr>
          <p:cNvPicPr>
            <a:picLocks noChangeAspect="1"/>
          </p:cNvPicPr>
          <p:nvPr/>
        </p:nvPicPr>
        <p:blipFill>
          <a:blip r:embed="rId3"/>
          <a:stretch>
            <a:fillRect/>
          </a:stretch>
        </p:blipFill>
        <p:spPr>
          <a:xfrm>
            <a:off x="976943" y="3211153"/>
            <a:ext cx="2833057" cy="1764804"/>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a:xfrm>
            <a:off x="4433776" y="855080"/>
            <a:ext cx="4365038" cy="3377483"/>
          </a:xfrm>
        </p:spPr>
        <p:txBody>
          <a:bodyPr/>
          <a:lstStyle/>
          <a:p>
            <a:pPr algn="just"/>
            <a:r>
              <a:rPr lang="en-US" sz="1000" dirty="0">
                <a:hlinkClick r:id="rId2"/>
              </a:rPr>
              <a:t>Announcing the General Availability of OpenID Connect external identity provider support for Microsoft Entra External ID</a:t>
            </a:r>
            <a:endParaRPr lang="ru-RU" sz="1000" dirty="0"/>
          </a:p>
          <a:p>
            <a:pPr algn="just"/>
            <a:r>
              <a:rPr lang="en-US" sz="1000" dirty="0"/>
              <a:t>This feature allows to integrate </a:t>
            </a:r>
            <a:r>
              <a:rPr lang="en-US" sz="1000" b="1" dirty="0"/>
              <a:t>sign-in and sign-up user flows </a:t>
            </a:r>
            <a:r>
              <a:rPr lang="en-US" sz="1000" dirty="0"/>
              <a:t>with identity providers using </a:t>
            </a:r>
            <a:r>
              <a:rPr lang="en-US" sz="1000" b="1" dirty="0"/>
              <a:t>the OAuth 2.0 authorization </a:t>
            </a:r>
            <a:r>
              <a:rPr lang="en-US" sz="1000" dirty="0"/>
              <a:t>standard and </a:t>
            </a:r>
            <a:r>
              <a:rPr lang="en-US" sz="1000" b="1" dirty="0"/>
              <a:t>OIDC specifications</a:t>
            </a:r>
            <a:r>
              <a:rPr lang="en-US" sz="1000" dirty="0"/>
              <a:t>.</a:t>
            </a:r>
          </a:p>
          <a:p>
            <a:pPr algn="just"/>
            <a:r>
              <a:rPr lang="en-US" sz="1000" dirty="0"/>
              <a:t>Enabling users to access applications with their existing accounts from other identity providers provides two major benefits: it facilitates partner integration through identity federation and allows users to sign in with their existing credentials rather than creating new ones. This seamless approach fosters partnerships, boosts conversion rates, and enhances user satisfaction.</a:t>
            </a:r>
            <a:endParaRPr lang="ru-RU" sz="1000" dirty="0"/>
          </a:p>
          <a:p>
            <a:pPr algn="just"/>
            <a:r>
              <a:rPr lang="en-US" sz="1000" dirty="0"/>
              <a:t>Microsoft Entra External ID’s OIDC external identity provider support enables several key scenarios:</a:t>
            </a:r>
          </a:p>
          <a:p>
            <a:pPr marL="171450" indent="-171450" algn="just">
              <a:buFont typeface="Arial" panose="020B0604020202020204" pitchFamily="34" charset="0"/>
              <a:buChar char="•"/>
            </a:pPr>
            <a:r>
              <a:rPr lang="en-US" sz="1000" dirty="0"/>
              <a:t>Integrate with </a:t>
            </a:r>
            <a:r>
              <a:rPr lang="en-US" sz="1000" b="1" dirty="0"/>
              <a:t>cloud identity providers</a:t>
            </a:r>
            <a:endParaRPr lang="ru-RU" sz="1000" b="1" dirty="0"/>
          </a:p>
          <a:p>
            <a:pPr marL="171450" indent="-171450" algn="just">
              <a:buFont typeface="Arial" panose="020B0604020202020204" pitchFamily="34" charset="0"/>
              <a:buChar char="•"/>
            </a:pPr>
            <a:r>
              <a:rPr lang="en-US" sz="1000" dirty="0"/>
              <a:t>Federate with </a:t>
            </a:r>
            <a:r>
              <a:rPr lang="en-US" sz="1000" b="1" dirty="0"/>
              <a:t>Azure AD B2C</a:t>
            </a:r>
            <a:endParaRPr lang="ru-RU" sz="1000" b="1" dirty="0"/>
          </a:p>
          <a:p>
            <a:pPr marL="171450" indent="-171450" algn="just">
              <a:buFont typeface="Arial" panose="020B0604020202020204" pitchFamily="34" charset="0"/>
              <a:buChar char="•"/>
            </a:pPr>
            <a:r>
              <a:rPr lang="en-US" sz="1000" dirty="0"/>
              <a:t>Federate with social Identity Providers including Personal Microsoft Account</a:t>
            </a:r>
            <a:endParaRPr lang="ru-RU" sz="1000" dirty="0"/>
          </a:p>
          <a:p>
            <a:pPr marL="171450" indent="-171450" algn="just">
              <a:buFont typeface="Arial" panose="020B0604020202020204" pitchFamily="34" charset="0"/>
              <a:buChar char="•"/>
            </a:pPr>
            <a:r>
              <a:rPr lang="en-US" sz="1000" dirty="0"/>
              <a:t>Implement </a:t>
            </a:r>
            <a:r>
              <a:rPr lang="en-US" sz="1000" b="1" dirty="0"/>
              <a:t>partner identity providers</a:t>
            </a:r>
            <a:endParaRPr lang="ru-RU" sz="1000" b="1" dirty="0"/>
          </a:p>
          <a:p>
            <a:pPr marL="171450" indent="-171450" algn="just">
              <a:buFont typeface="Arial" panose="020B0604020202020204" pitchFamily="34" charset="0"/>
              <a:buChar char="•"/>
            </a:pPr>
            <a:r>
              <a:rPr lang="en-US" sz="1000" dirty="0"/>
              <a:t>Federate with government and citizen identity providers</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3"/>
              </a:rPr>
              <a:t>Microsoft Defender Vulnerability Management now support CVSS V4 score</a:t>
            </a:r>
            <a:endParaRPr lang="en-US" dirty="0"/>
          </a:p>
          <a:p>
            <a:pPr algn="just"/>
            <a:r>
              <a:rPr lang="en-US" dirty="0"/>
              <a:t>Microsoft </a:t>
            </a:r>
            <a:r>
              <a:rPr lang="en-US" b="1" dirty="0"/>
              <a:t>Defender Vulnerability Management </a:t>
            </a:r>
            <a:r>
              <a:rPr lang="en-US" dirty="0"/>
              <a:t>is now supporting </a:t>
            </a:r>
            <a:r>
              <a:rPr lang="en-US" b="1" dirty="0"/>
              <a:t>CVSS v4 </a:t>
            </a:r>
            <a:r>
              <a:rPr lang="en-US" dirty="0"/>
              <a:t>as the preferred scoring standard for newly published Common Vulnerabilities and Exposures (CVEs). This update aligns </a:t>
            </a:r>
            <a:r>
              <a:rPr lang="en-US" b="1" dirty="0"/>
              <a:t>Defender Vulnerability Managemen</a:t>
            </a:r>
            <a:r>
              <a:rPr lang="en-US" dirty="0"/>
              <a:t>t with the latest vulnerability scoring standards, providing more precise industry-aligned assessments tailored to real world risk evaluation.</a:t>
            </a:r>
          </a:p>
          <a:p>
            <a:pPr algn="just"/>
            <a:r>
              <a:rPr lang="en-US" dirty="0"/>
              <a:t>CVSS v4 addresses the limitations of its predecessor, CVSS v3, introducing features that provide a more granular and accurate assessment of vulnerabilities.</a:t>
            </a:r>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008356"/>
          </a:xfrm>
        </p:spPr>
        <p:txBody>
          <a:bodyPr/>
          <a:lstStyle/>
          <a:p>
            <a:r>
              <a:rPr lang="en-US" sz="1000" dirty="0">
                <a:hlinkClick r:id="rId2"/>
              </a:rPr>
              <a:t>Azure Local Performance Metrics Dashboard</a:t>
            </a:r>
            <a:endParaRPr lang="en-US" sz="1000" dirty="0"/>
          </a:p>
          <a:p>
            <a:r>
              <a:rPr lang="en-US" sz="1000" b="1" dirty="0"/>
              <a:t>Azure Local Performance Metrics Dashboard </a:t>
            </a:r>
            <a:r>
              <a:rPr lang="en-US" sz="1000" dirty="0"/>
              <a:t>– allows keeping an eye on Azure Local systems. This awesome tool is packed with over 60 metrics, all collected by default and at no extra cost.</a:t>
            </a:r>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Azure Monitor Private Link Scope (AMPLS) Scale Limits Increased by 10x!</a:t>
            </a:r>
            <a:endParaRPr lang="en-US" dirty="0"/>
          </a:p>
          <a:p>
            <a:pPr algn="just"/>
            <a:r>
              <a:rPr lang="en-US" b="1" dirty="0"/>
              <a:t>Azure Monitor Private Link Scope (AMPLS) </a:t>
            </a:r>
            <a:r>
              <a:rPr lang="en-US" dirty="0"/>
              <a:t>is a feature that allows to securely connect Azure Monitor resources to virtual network using private endpoints. Azure Monitor Private Link Scope (AMPLS) have been significantly increased by tenfold (</a:t>
            </a:r>
            <a:r>
              <a:rPr lang="en-US" b="1" dirty="0"/>
              <a:t>10x</a:t>
            </a:r>
            <a:r>
              <a:rPr lang="en-US" dirty="0"/>
              <a:t>) in Public Cloud regions as part of the Public Preview.</a:t>
            </a:r>
          </a:p>
          <a:p>
            <a:pPr marL="171450" indent="-171450" algn="just">
              <a:buFont typeface="Arial" panose="020B0604020202020204" pitchFamily="34" charset="0"/>
              <a:buChar char="•"/>
            </a:pPr>
            <a:r>
              <a:rPr lang="en-US" dirty="0"/>
              <a:t>An AMPLS object can now connect up to </a:t>
            </a:r>
            <a:r>
              <a:rPr lang="en-US" b="1" dirty="0"/>
              <a:t>3,000 Log Analytics workspaces </a:t>
            </a:r>
            <a:r>
              <a:rPr lang="en-US" dirty="0"/>
              <a:t>and </a:t>
            </a:r>
            <a:r>
              <a:rPr lang="en-US" b="1" dirty="0"/>
              <a:t>10,000 Application Insights components</a:t>
            </a:r>
            <a:r>
              <a:rPr lang="en-US" dirty="0"/>
              <a:t>. (10x Increase)</a:t>
            </a:r>
          </a:p>
          <a:p>
            <a:pPr marL="514350" lvl="1" indent="-171450" algn="just">
              <a:buFont typeface="Arial" panose="020B0604020202020204" pitchFamily="34" charset="0"/>
              <a:buChar char="•"/>
            </a:pPr>
            <a:r>
              <a:rPr lang="en-US" sz="1000" dirty="0">
                <a:latin typeface="+mj-lt"/>
              </a:rPr>
              <a:t>The Log Analytics workspace limit has been increased from 300 to 3,000 (10x increase).</a:t>
            </a:r>
          </a:p>
          <a:p>
            <a:pPr marL="514350" lvl="1" indent="-171450" algn="just">
              <a:buFont typeface="Arial" panose="020B0604020202020204" pitchFamily="34" charset="0"/>
              <a:buChar char="•"/>
            </a:pPr>
            <a:r>
              <a:rPr lang="en-US" sz="1000" dirty="0">
                <a:latin typeface="+mj-lt"/>
              </a:rPr>
              <a:t>The Application Insights limit has increased from 1,000 to 10,000 (10x increase).</a:t>
            </a:r>
          </a:p>
          <a:p>
            <a:pPr marL="171450" indent="-171450" algn="just">
              <a:buFont typeface="Arial" panose="020B0604020202020204" pitchFamily="34" charset="0"/>
              <a:buChar char="•"/>
            </a:pPr>
            <a:r>
              <a:rPr lang="en-US" dirty="0"/>
              <a:t>An Azure Monitor resources can now connect up to 100 AMPLSs (20x increase).</a:t>
            </a:r>
          </a:p>
          <a:p>
            <a:pPr marL="514350" lvl="1" indent="-171450" algn="just">
              <a:buFont typeface="Arial" panose="020B0604020202020204" pitchFamily="34" charset="0"/>
              <a:buChar char="•"/>
            </a:pPr>
            <a:r>
              <a:rPr lang="en-US" sz="1000" dirty="0">
                <a:latin typeface="+mj-lt"/>
              </a:rPr>
              <a:t>Data Collection Endpoint (DCE)</a:t>
            </a:r>
          </a:p>
          <a:p>
            <a:pPr marL="514350" lvl="1" indent="-171450" algn="just">
              <a:buFont typeface="Arial" panose="020B0604020202020204" pitchFamily="34" charset="0"/>
              <a:buChar char="•"/>
            </a:pPr>
            <a:r>
              <a:rPr lang="en-US" sz="1000" dirty="0">
                <a:latin typeface="+mj-lt"/>
              </a:rPr>
              <a:t>Log Analytics Workspace (LA WS)</a:t>
            </a:r>
          </a:p>
          <a:p>
            <a:pPr marL="514350" lvl="1" indent="-171450" algn="just">
              <a:buFont typeface="Arial" panose="020B0604020202020204" pitchFamily="34" charset="0"/>
              <a:buChar char="•"/>
            </a:pPr>
            <a:r>
              <a:rPr lang="en-US" sz="1000" dirty="0">
                <a:latin typeface="+mj-lt"/>
              </a:rPr>
              <a:t>Application Insights components (AI)</a:t>
            </a:r>
          </a:p>
          <a:p>
            <a:pPr marL="171450" indent="-171450" algn="just">
              <a:buFont typeface="Arial" panose="020B0604020202020204" pitchFamily="34" charset="0"/>
              <a:buChar char="•"/>
            </a:pPr>
            <a:r>
              <a:rPr lang="en-US" dirty="0"/>
              <a:t>An AMPLS object can connect to 10 private endpoints at most.</a:t>
            </a:r>
          </a:p>
          <a:p>
            <a:pPr marL="171450" indent="-171450" algn="just">
              <a:buFont typeface="Arial" panose="020B0604020202020204" pitchFamily="34" charset="0"/>
              <a:buChar char="•"/>
            </a:pPr>
            <a:r>
              <a:rPr lang="en-US" dirty="0"/>
              <a:t>Redesign of AMPLS – User experience to load 13K+ resources with Pagination</a:t>
            </a:r>
          </a:p>
        </p:txBody>
      </p:sp>
      <p:pic>
        <p:nvPicPr>
          <p:cNvPr id="3" name="Picture 2">
            <a:extLst>
              <a:ext uri="{FF2B5EF4-FFF2-40B4-BE49-F238E27FC236}">
                <a16:creationId xmlns:a16="http://schemas.microsoft.com/office/drawing/2014/main" id="{F05C70F2-2332-D95B-61B1-F765EDC9FAB8}"/>
              </a:ext>
            </a:extLst>
          </p:cNvPr>
          <p:cNvPicPr>
            <a:picLocks noChangeAspect="1"/>
          </p:cNvPicPr>
          <p:nvPr/>
        </p:nvPicPr>
        <p:blipFill>
          <a:blip r:embed="rId4"/>
          <a:stretch>
            <a:fillRect/>
          </a:stretch>
        </p:blipFill>
        <p:spPr>
          <a:xfrm>
            <a:off x="4470009" y="1627909"/>
            <a:ext cx="4328805" cy="1997434"/>
          </a:xfrm>
          <a:prstGeom prst="rect">
            <a:avLst/>
          </a:prstGeom>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2"/>
              </a:rPr>
              <a:t>Generally Available: Azure Monitor Managed Service for Prometheus for Azure Arc-enabled Kubernetes</a:t>
            </a:r>
            <a:endParaRPr lang="en-US" dirty="0"/>
          </a:p>
          <a:p>
            <a:pPr algn="just"/>
            <a:r>
              <a:rPr lang="en-US" dirty="0"/>
              <a:t>Azure Monitor managed service for </a:t>
            </a:r>
            <a:r>
              <a:rPr lang="en-US" b="1" dirty="0"/>
              <a:t>Prometheus for Azure Arc-enabled Kubernetes </a:t>
            </a:r>
            <a:r>
              <a:rPr lang="en-US" dirty="0"/>
              <a:t>allows customers to monitor their Kubernetes clusters running anywhere. It offers fully managed collection, storage, rule evaluation, and querying of Prometheus data. The metrics time-series database leverages the same platform used by Azure Monitor Metrics, which we extended to handle Prometheus metrics in their native format. When coupled with Azure Managed Grafana it supports a cloud-native approach to monitoring your Kubernetes environment and is an integral component for observing your containerized workloads. </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r>
              <a:rPr lang="en-US" sz="1000" dirty="0"/>
              <a:t>Prerequisites:</a:t>
            </a:r>
          </a:p>
          <a:p>
            <a:pPr marL="171450" indent="-171450">
              <a:buFont typeface="Arial" panose="020B0604020202020204" pitchFamily="34" charset="0"/>
              <a:buChar char="•"/>
            </a:pPr>
            <a:r>
              <a:rPr lang="en-US" sz="1000" dirty="0"/>
              <a:t>Hibernation must be enabled on VM.</a:t>
            </a:r>
          </a:p>
          <a:p>
            <a:pPr marL="171450" indent="-171450">
              <a:buFont typeface="Arial" panose="020B0604020202020204" pitchFamily="34" charset="0"/>
              <a:buChar char="•"/>
            </a:pPr>
            <a:r>
              <a:rPr lang="en-US" sz="1000" dirty="0"/>
              <a:t>A persistent OS disk large enough to store the contents of the RAM, OS and other applications running on the VM is connected.</a:t>
            </a:r>
          </a:p>
          <a:p>
            <a:pPr marL="171450" indent="-171450">
              <a:buFont typeface="Arial" panose="020B0604020202020204" pitchFamily="34" charset="0"/>
              <a:buChar char="•"/>
            </a:pPr>
            <a:r>
              <a:rPr lang="en-US" sz="1000" dirty="0"/>
              <a:t>The VM size supports hibernation.</a:t>
            </a:r>
          </a:p>
          <a:p>
            <a:pPr marL="171450" indent="-171450">
              <a:buFont typeface="Arial" panose="020B0604020202020204" pitchFamily="34" charset="0"/>
              <a:buChar char="•"/>
            </a:pPr>
            <a:r>
              <a:rPr lang="en-US" sz="1000" dirty="0"/>
              <a:t>The VM OS supports hibernation.</a:t>
            </a:r>
          </a:p>
          <a:p>
            <a:pPr marL="171450" indent="-171450">
              <a:buFont typeface="Arial" panose="020B0604020202020204" pitchFamily="34" charset="0"/>
              <a:buChar char="•"/>
            </a:pPr>
            <a:r>
              <a:rPr lang="en-US" sz="1000" dirty="0"/>
              <a:t>The Azure VM Agent is installed if you're using the Windows or Linux Hibernate Extensions.</a:t>
            </a:r>
          </a:p>
          <a:p>
            <a:pPr marL="171450" indent="-171450">
              <a:buFont typeface="Arial" panose="020B0604020202020204" pitchFamily="34" charset="0"/>
              <a:buChar char="•"/>
            </a:pPr>
            <a:r>
              <a:rPr lang="en-US" sz="1000" dirty="0"/>
              <a:t>If a VM is being created from an OS disk or a Compute Gallery image, then the OS disk or Gallery Image definition supports hibernation.</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2"/>
              </a:rPr>
              <a:t>Generally Available: VM Hibernation on GPU VMs</a:t>
            </a:r>
            <a:endParaRPr lang="en-US" dirty="0"/>
          </a:p>
          <a:p>
            <a:pPr algn="just"/>
            <a:r>
              <a:rPr lang="en-US" b="1" dirty="0"/>
              <a:t>VM hibernation </a:t>
            </a:r>
            <a:r>
              <a:rPr lang="en-US" dirty="0"/>
              <a:t>is now generally available for </a:t>
            </a:r>
            <a:r>
              <a:rPr lang="en-US" b="1" dirty="0"/>
              <a:t>GPU Virtual Machines</a:t>
            </a:r>
            <a:r>
              <a:rPr lang="en-US" dirty="0"/>
              <a:t>, providing a cost-efficient way to pause workloads while preserving in-memory state. This feature is supported on select sizes and is available on both Linux and Windows operating systems across all public regions. By leveraging hibernation, it is possible to  reduce compute costs by deallocating the VM and only pay for associated storage and networking resources.  </a:t>
            </a:r>
          </a:p>
          <a:p>
            <a:pPr algn="just"/>
            <a:r>
              <a:rPr lang="en-US" dirty="0"/>
              <a:t>It does not support:</a:t>
            </a:r>
          </a:p>
          <a:p>
            <a:pPr marL="171450" indent="-171450" algn="just">
              <a:buFont typeface="Arial" panose="020B0604020202020204" pitchFamily="34" charset="0"/>
              <a:buChar char="•"/>
            </a:pPr>
            <a:r>
              <a:rPr lang="en-US" dirty="0"/>
              <a:t>Ephemeral OS disks</a:t>
            </a:r>
          </a:p>
          <a:p>
            <a:pPr marL="171450" indent="-171450" algn="just">
              <a:buFont typeface="Arial" panose="020B0604020202020204" pitchFamily="34" charset="0"/>
              <a:buChar char="•"/>
            </a:pPr>
            <a:r>
              <a:rPr lang="en-US" dirty="0"/>
              <a:t>Shared disks</a:t>
            </a:r>
          </a:p>
          <a:p>
            <a:pPr marL="171450" indent="-171450" algn="just">
              <a:buFont typeface="Arial" panose="020B0604020202020204" pitchFamily="34" charset="0"/>
              <a:buChar char="•"/>
            </a:pPr>
            <a:r>
              <a:rPr lang="en-US" dirty="0"/>
              <a:t>Availability Sets</a:t>
            </a:r>
          </a:p>
          <a:p>
            <a:pPr marL="171450" indent="-171450" algn="just">
              <a:buFont typeface="Arial" panose="020B0604020202020204" pitchFamily="34" charset="0"/>
              <a:buChar char="•"/>
            </a:pPr>
            <a:r>
              <a:rPr lang="en-US" dirty="0"/>
              <a:t>Virtual Machine Scale Sets in Uniform orchestration mode are not supported. Virtual Machine Scale Sets in Flexible orchestration mode are supported.</a:t>
            </a:r>
          </a:p>
          <a:p>
            <a:pPr marL="171450" indent="-171450" algn="just">
              <a:buFont typeface="Arial" panose="020B0604020202020204" pitchFamily="34" charset="0"/>
              <a:buChar char="•"/>
            </a:pPr>
            <a:r>
              <a:rPr lang="en-US" dirty="0"/>
              <a:t>Spot VMs</a:t>
            </a:r>
          </a:p>
          <a:p>
            <a:pPr marL="171450" indent="-171450" algn="just">
              <a:buFont typeface="Arial" panose="020B0604020202020204" pitchFamily="34" charset="0"/>
              <a:buChar char="•"/>
            </a:pPr>
            <a:r>
              <a:rPr lang="en-US" dirty="0"/>
              <a:t>Managed images</a:t>
            </a:r>
          </a:p>
          <a:p>
            <a:pPr marL="171450" indent="-171450" algn="just">
              <a:buFont typeface="Arial" panose="020B0604020202020204" pitchFamily="34" charset="0"/>
              <a:buChar char="•"/>
            </a:pPr>
            <a:r>
              <a:rPr lang="en-US" dirty="0"/>
              <a:t>Azure Backup</a:t>
            </a:r>
          </a:p>
          <a:p>
            <a:pPr marL="171450" indent="-171450" algn="just">
              <a:buFont typeface="Arial" panose="020B0604020202020204" pitchFamily="34" charset="0"/>
              <a:buChar char="•"/>
            </a:pPr>
            <a:r>
              <a:rPr lang="en-US" dirty="0"/>
              <a:t>Capacity reservations</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1534</TotalTime>
  <Words>3817</Words>
  <Application>Microsoft Office PowerPoint</Application>
  <PresentationFormat>On-screen Show (16:9)</PresentationFormat>
  <Paragraphs>207</Paragraphs>
  <Slides>36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Human Sans</vt:lpstr>
      <vt:lpstr>Human Sans Regular</vt:lpstr>
      <vt:lpstr>Continuum Theme</vt:lpstr>
      <vt:lpstr>Azure Times #156</vt:lpstr>
      <vt:lpstr>PowerPoint Presentation</vt:lpstr>
      <vt:lpstr>Security &amp; Identity Updates</vt:lpstr>
      <vt:lpstr>Security &amp; Identity Updates</vt:lpstr>
      <vt:lpstr>PowerPoint Presentation</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PowerPoint Presentation</vt:lpstr>
      <vt:lpstr>Databases Updates</vt:lpstr>
      <vt:lpstr>Databases Updates</vt:lpstr>
      <vt:lpstr>Databases Updates</vt:lpstr>
      <vt:lpstr>Databases Updates</vt:lpstr>
      <vt:lpstr>PowerPoint Presentation</vt:lpstr>
      <vt:lpstr>Integration Updates</vt:lpstr>
      <vt:lpstr>Integration Updates</vt:lpstr>
      <vt:lpstr>PowerPoint Presentation</vt:lpstr>
      <vt:lpstr>ML &amp; AI &amp; IOT Updates</vt:lpstr>
      <vt:lpstr>ML &amp; AI &amp; IOT Updates</vt:lpstr>
      <vt:lpstr>PowerPoint Presentation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Rotar</cp:lastModifiedBy>
  <cp:revision>46</cp:revision>
  <dcterms:created xsi:type="dcterms:W3CDTF">2018-01-26T19:23:30Z</dcterms:created>
  <dcterms:modified xsi:type="dcterms:W3CDTF">2025-03-22T11:58:22Z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