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2"/>
  </p:notesMasterIdLst>
  <p:handoutMasterIdLst>
    <p:handoutMasterId r:id="rId33"/>
  </p:handoutMasterIdLst>
  <p:sldIdLst>
    <p:sldId id="2142532340" r:id="rId5"/>
    <p:sldId id="2146847045" r:id="rId6"/>
    <p:sldId id="10657" r:id="rId7"/>
    <p:sldId id="2146847046" r:id="rId8"/>
    <p:sldId id="2146847089" r:id="rId9"/>
    <p:sldId id="2146847144" r:id="rId10"/>
    <p:sldId id="2146847145" r:id="rId11"/>
    <p:sldId id="2146847146" r:id="rId12"/>
    <p:sldId id="2146847048" r:id="rId13"/>
    <p:sldId id="2146847049" r:id="rId14"/>
    <p:sldId id="2146847050" r:id="rId15"/>
    <p:sldId id="2146847096" r:id="rId16"/>
    <p:sldId id="2146847134" r:id="rId17"/>
    <p:sldId id="2146847052" r:id="rId18"/>
    <p:sldId id="2146847100" r:id="rId19"/>
    <p:sldId id="2146847143" r:id="rId20"/>
    <p:sldId id="2146847054" r:id="rId21"/>
    <p:sldId id="2146847103" r:id="rId22"/>
    <p:sldId id="2146847141" r:id="rId23"/>
    <p:sldId id="2146847142" r:id="rId24"/>
    <p:sldId id="2146847058" r:id="rId25"/>
    <p:sldId id="2146847111" r:id="rId26"/>
    <p:sldId id="2146847119" r:id="rId27"/>
    <p:sldId id="2146847120" r:id="rId28"/>
    <p:sldId id="2146847085" r:id="rId29"/>
    <p:sldId id="2146847084" r:id="rId30"/>
    <p:sldId id="2146847064"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144"/>
            <p14:sldId id="2146847145"/>
            <p14:sldId id="2146847146"/>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 id="2146847143"/>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E6B56-6862-41B3-B868-A184C733AA38}" v="126" dt="2025-03-02T06:33:16.1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080E6B56-6862-41B3-B868-A184C733AA38}"/>
    <pc:docChg chg="undo custSel addSld delSld modSld modSection">
      <pc:chgData name="Maksim Rotar" userId="8b2649f8-c41a-4916-8e38-ef318e6f2079" providerId="ADAL" clId="{080E6B56-6862-41B3-B868-A184C733AA38}" dt="2025-03-02T06:33:16.118" v="1340"/>
      <pc:docMkLst>
        <pc:docMk/>
      </pc:docMkLst>
      <pc:sldChg chg="modSp mod modAnim">
        <pc:chgData name="Maksim Rotar" userId="8b2649f8-c41a-4916-8e38-ef318e6f2079" providerId="ADAL" clId="{080E6B56-6862-41B3-B868-A184C733AA38}" dt="2025-03-01T08:03:42.609" v="1082" actId="113"/>
        <pc:sldMkLst>
          <pc:docMk/>
          <pc:sldMk cId="3658580122" sldId="10657"/>
        </pc:sldMkLst>
        <pc:spChg chg="mod">
          <ac:chgData name="Maksim Rotar" userId="8b2649f8-c41a-4916-8e38-ef318e6f2079" providerId="ADAL" clId="{080E6B56-6862-41B3-B868-A184C733AA38}" dt="2025-03-01T08:03:42.609" v="1082" actId="113"/>
          <ac:spMkLst>
            <pc:docMk/>
            <pc:sldMk cId="3658580122" sldId="10657"/>
            <ac:spMk id="14" creationId="{1DF1A36F-4250-259D-24AE-F82FE69A7F7E}"/>
          </ac:spMkLst>
        </pc:spChg>
      </pc:sldChg>
      <pc:sldChg chg="modSp mod">
        <pc:chgData name="Maksim Rotar" userId="8b2649f8-c41a-4916-8e38-ef318e6f2079" providerId="ADAL" clId="{080E6B56-6862-41B3-B868-A184C733AA38}" dt="2025-02-28T18:00:56.163" v="17" actId="20577"/>
        <pc:sldMkLst>
          <pc:docMk/>
          <pc:sldMk cId="44755204" sldId="2142532340"/>
        </pc:sldMkLst>
        <pc:spChg chg="mod">
          <ac:chgData name="Maksim Rotar" userId="8b2649f8-c41a-4916-8e38-ef318e6f2079" providerId="ADAL" clId="{080E6B56-6862-41B3-B868-A184C733AA38}" dt="2025-02-28T18:00:56.163" v="17" actId="20577"/>
          <ac:spMkLst>
            <pc:docMk/>
            <pc:sldMk cId="44755204" sldId="2142532340"/>
            <ac:spMk id="2" creationId="{00000000-0000-0000-0000-000000000000}"/>
          </ac:spMkLst>
        </pc:spChg>
        <pc:spChg chg="mod">
          <ac:chgData name="Maksim Rotar" userId="8b2649f8-c41a-4916-8e38-ef318e6f2079" providerId="ADAL" clId="{080E6B56-6862-41B3-B868-A184C733AA38}" dt="2025-02-28T17:55:06.156" v="14" actId="20577"/>
          <ac:spMkLst>
            <pc:docMk/>
            <pc:sldMk cId="44755204" sldId="2142532340"/>
            <ac:spMk id="4" creationId="{00000000-0000-0000-0000-000000000000}"/>
          </ac:spMkLst>
        </pc:spChg>
      </pc:sldChg>
      <pc:sldChg chg="modSp mod modAnim">
        <pc:chgData name="Maksim Rotar" userId="8b2649f8-c41a-4916-8e38-ef318e6f2079" providerId="ADAL" clId="{080E6B56-6862-41B3-B868-A184C733AA38}" dt="2025-03-02T06:33:01.563" v="1337"/>
        <pc:sldMkLst>
          <pc:docMk/>
          <pc:sldMk cId="520864076" sldId="2146847049"/>
        </pc:sldMkLst>
        <pc:spChg chg="mod">
          <ac:chgData name="Maksim Rotar" userId="8b2649f8-c41a-4916-8e38-ef318e6f2079" providerId="ADAL" clId="{080E6B56-6862-41B3-B868-A184C733AA38}" dt="2025-03-02T06:28:30.347" v="1326" actId="20577"/>
          <ac:spMkLst>
            <pc:docMk/>
            <pc:sldMk cId="520864076" sldId="2146847049"/>
            <ac:spMk id="12" creationId="{F5D0A865-EAC9-D4DF-765C-2BBCA9EC1F5C}"/>
          </ac:spMkLst>
        </pc:spChg>
        <pc:spChg chg="mod">
          <ac:chgData name="Maksim Rotar" userId="8b2649f8-c41a-4916-8e38-ef318e6f2079" providerId="ADAL" clId="{080E6B56-6862-41B3-B868-A184C733AA38}" dt="2025-03-01T13:43:34.479" v="1091" actId="113"/>
          <ac:spMkLst>
            <pc:docMk/>
            <pc:sldMk cId="520864076" sldId="2146847049"/>
            <ac:spMk id="14" creationId="{1DF1A36F-4250-259D-24AE-F82FE69A7F7E}"/>
          </ac:spMkLst>
        </pc:spChg>
      </pc:sldChg>
      <pc:sldChg chg="del">
        <pc:chgData name="Maksim Rotar" userId="8b2649f8-c41a-4916-8e38-ef318e6f2079" providerId="ADAL" clId="{080E6B56-6862-41B3-B868-A184C733AA38}" dt="2025-03-01T08:03:02.380" v="1073" actId="47"/>
        <pc:sldMkLst>
          <pc:docMk/>
          <pc:sldMk cId="596233084" sldId="2146847056"/>
        </pc:sldMkLst>
      </pc:sldChg>
      <pc:sldChg chg="del">
        <pc:chgData name="Maksim Rotar" userId="8b2649f8-c41a-4916-8e38-ef318e6f2079" providerId="ADAL" clId="{080E6B56-6862-41B3-B868-A184C733AA38}" dt="2025-03-01T08:03:11.430" v="1076" actId="47"/>
        <pc:sldMkLst>
          <pc:docMk/>
          <pc:sldMk cId="1588418152" sldId="2146847062"/>
        </pc:sldMkLst>
      </pc:sldChg>
      <pc:sldChg chg="modSp mod modAnim">
        <pc:chgData name="Maksim Rotar" userId="8b2649f8-c41a-4916-8e38-ef318e6f2079" providerId="ADAL" clId="{080E6B56-6862-41B3-B868-A184C733AA38}" dt="2025-03-01T13:43:13.500" v="1088" actId="113"/>
        <pc:sldMkLst>
          <pc:docMk/>
          <pc:sldMk cId="493310561" sldId="2146847089"/>
        </pc:sldMkLst>
        <pc:spChg chg="mod">
          <ac:chgData name="Maksim Rotar" userId="8b2649f8-c41a-4916-8e38-ef318e6f2079" providerId="ADAL" clId="{080E6B56-6862-41B3-B868-A184C733AA38}" dt="2025-03-01T13:43:13.500" v="1088" actId="113"/>
          <ac:spMkLst>
            <pc:docMk/>
            <pc:sldMk cId="493310561" sldId="2146847089"/>
            <ac:spMk id="12" creationId="{F5D0A865-EAC9-D4DF-765C-2BBCA9EC1F5C}"/>
          </ac:spMkLst>
        </pc:spChg>
        <pc:spChg chg="mod">
          <ac:chgData name="Maksim Rotar" userId="8b2649f8-c41a-4916-8e38-ef318e6f2079" providerId="ADAL" clId="{080E6B56-6862-41B3-B868-A184C733AA38}" dt="2025-03-01T13:43:09.070" v="1087" actId="113"/>
          <ac:spMkLst>
            <pc:docMk/>
            <pc:sldMk cId="493310561" sldId="2146847089"/>
            <ac:spMk id="14" creationId="{1DF1A36F-4250-259D-24AE-F82FE69A7F7E}"/>
          </ac:spMkLst>
        </pc:spChg>
      </pc:sldChg>
      <pc:sldChg chg="modSp mod modAnim">
        <pc:chgData name="Maksim Rotar" userId="8b2649f8-c41a-4916-8e38-ef318e6f2079" providerId="ADAL" clId="{080E6B56-6862-41B3-B868-A184C733AA38}" dt="2025-03-01T13:44:47.098" v="1099"/>
        <pc:sldMkLst>
          <pc:docMk/>
          <pc:sldMk cId="674135131" sldId="2146847096"/>
        </pc:sldMkLst>
        <pc:spChg chg="mod">
          <ac:chgData name="Maksim Rotar" userId="8b2649f8-c41a-4916-8e38-ef318e6f2079" providerId="ADAL" clId="{080E6B56-6862-41B3-B868-A184C733AA38}" dt="2025-03-01T13:43:58.593" v="1095" actId="113"/>
          <ac:spMkLst>
            <pc:docMk/>
            <pc:sldMk cId="674135131" sldId="2146847096"/>
            <ac:spMk id="12" creationId="{F5D0A865-EAC9-D4DF-765C-2BBCA9EC1F5C}"/>
          </ac:spMkLst>
        </pc:spChg>
        <pc:spChg chg="mod">
          <ac:chgData name="Maksim Rotar" userId="8b2649f8-c41a-4916-8e38-ef318e6f2079" providerId="ADAL" clId="{080E6B56-6862-41B3-B868-A184C733AA38}" dt="2025-03-01T13:43:48.044" v="1093" actId="113"/>
          <ac:spMkLst>
            <pc:docMk/>
            <pc:sldMk cId="674135131" sldId="2146847096"/>
            <ac:spMk id="14" creationId="{1DF1A36F-4250-259D-24AE-F82FE69A7F7E}"/>
          </ac:spMkLst>
        </pc:spChg>
      </pc:sldChg>
      <pc:sldChg chg="modSp mod modAnim">
        <pc:chgData name="Maksim Rotar" userId="8b2649f8-c41a-4916-8e38-ef318e6f2079" providerId="ADAL" clId="{080E6B56-6862-41B3-B868-A184C733AA38}" dt="2025-03-02T06:33:08.921" v="1338"/>
        <pc:sldMkLst>
          <pc:docMk/>
          <pc:sldMk cId="3259403169" sldId="2146847100"/>
        </pc:sldMkLst>
        <pc:spChg chg="mod">
          <ac:chgData name="Maksim Rotar" userId="8b2649f8-c41a-4916-8e38-ef318e6f2079" providerId="ADAL" clId="{080E6B56-6862-41B3-B868-A184C733AA38}" dt="2025-03-02T06:11:20.480" v="1166" actId="14100"/>
          <ac:spMkLst>
            <pc:docMk/>
            <pc:sldMk cId="3259403169" sldId="2146847100"/>
            <ac:spMk id="12" creationId="{F5D0A865-EAC9-D4DF-765C-2BBCA9EC1F5C}"/>
          </ac:spMkLst>
        </pc:spChg>
        <pc:spChg chg="mod">
          <ac:chgData name="Maksim Rotar" userId="8b2649f8-c41a-4916-8e38-ef318e6f2079" providerId="ADAL" clId="{080E6B56-6862-41B3-B868-A184C733AA38}" dt="2025-03-01T05:52:26.797" v="811" actId="14100"/>
          <ac:spMkLst>
            <pc:docMk/>
            <pc:sldMk cId="3259403169" sldId="2146847100"/>
            <ac:spMk id="14" creationId="{1DF1A36F-4250-259D-24AE-F82FE69A7F7E}"/>
          </ac:spMkLst>
        </pc:spChg>
      </pc:sldChg>
      <pc:sldChg chg="addSp delSp modSp mod modAnim">
        <pc:chgData name="Maksim Rotar" userId="8b2649f8-c41a-4916-8e38-ef318e6f2079" providerId="ADAL" clId="{080E6B56-6862-41B3-B868-A184C733AA38}" dt="2025-03-01T13:45:29.084" v="1110" actId="113"/>
        <pc:sldMkLst>
          <pc:docMk/>
          <pc:sldMk cId="1776979009" sldId="2146847103"/>
        </pc:sldMkLst>
        <pc:spChg chg="mod">
          <ac:chgData name="Maksim Rotar" userId="8b2649f8-c41a-4916-8e38-ef318e6f2079" providerId="ADAL" clId="{080E6B56-6862-41B3-B868-A184C733AA38}" dt="2025-03-01T13:45:29.084" v="1110" actId="113"/>
          <ac:spMkLst>
            <pc:docMk/>
            <pc:sldMk cId="1776979009" sldId="2146847103"/>
            <ac:spMk id="12" creationId="{F5D0A865-EAC9-D4DF-765C-2BBCA9EC1F5C}"/>
          </ac:spMkLst>
        </pc:spChg>
        <pc:spChg chg="mod">
          <ac:chgData name="Maksim Rotar" userId="8b2649f8-c41a-4916-8e38-ef318e6f2079" providerId="ADAL" clId="{080E6B56-6862-41B3-B868-A184C733AA38}" dt="2025-03-01T13:45:15.456" v="1105" actId="113"/>
          <ac:spMkLst>
            <pc:docMk/>
            <pc:sldMk cId="1776979009" sldId="2146847103"/>
            <ac:spMk id="14" creationId="{1DF1A36F-4250-259D-24AE-F82FE69A7F7E}"/>
          </ac:spMkLst>
        </pc:spChg>
        <pc:picChg chg="add del mod">
          <ac:chgData name="Maksim Rotar" userId="8b2649f8-c41a-4916-8e38-ef318e6f2079" providerId="ADAL" clId="{080E6B56-6862-41B3-B868-A184C733AA38}" dt="2025-03-01T06:17:37.838" v="928" actId="22"/>
          <ac:picMkLst>
            <pc:docMk/>
            <pc:sldMk cId="1776979009" sldId="2146847103"/>
            <ac:picMk id="3" creationId="{EFD3064C-6403-E0A7-0691-475284AE8A9D}"/>
          </ac:picMkLst>
        </pc:picChg>
      </pc:sldChg>
      <pc:sldChg chg="del">
        <pc:chgData name="Maksim Rotar" userId="8b2649f8-c41a-4916-8e38-ef318e6f2079" providerId="ADAL" clId="{080E6B56-6862-41B3-B868-A184C733AA38}" dt="2025-03-01T08:03:02.380" v="1073" actId="47"/>
        <pc:sldMkLst>
          <pc:docMk/>
          <pc:sldMk cId="4065945540" sldId="2146847107"/>
        </pc:sldMkLst>
      </pc:sldChg>
      <pc:sldChg chg="addSp modSp mod modAnim">
        <pc:chgData name="Maksim Rotar" userId="8b2649f8-c41a-4916-8e38-ef318e6f2079" providerId="ADAL" clId="{080E6B56-6862-41B3-B868-A184C733AA38}" dt="2025-03-01T13:47:18.629" v="1129" actId="113"/>
        <pc:sldMkLst>
          <pc:docMk/>
          <pc:sldMk cId="3732754406" sldId="2146847111"/>
        </pc:sldMkLst>
        <pc:spChg chg="add">
          <ac:chgData name="Maksim Rotar" userId="8b2649f8-c41a-4916-8e38-ef318e6f2079" providerId="ADAL" clId="{080E6B56-6862-41B3-B868-A184C733AA38}" dt="2025-03-01T05:46:54.766" v="793"/>
          <ac:spMkLst>
            <pc:docMk/>
            <pc:sldMk cId="3732754406" sldId="2146847111"/>
            <ac:spMk id="4" creationId="{E3210071-9CF9-6B44-9383-29A59855CC08}"/>
          </ac:spMkLst>
        </pc:spChg>
        <pc:spChg chg="mod">
          <ac:chgData name="Maksim Rotar" userId="8b2649f8-c41a-4916-8e38-ef318e6f2079" providerId="ADAL" clId="{080E6B56-6862-41B3-B868-A184C733AA38}" dt="2025-03-01T13:47:09.549" v="1128" actId="113"/>
          <ac:spMkLst>
            <pc:docMk/>
            <pc:sldMk cId="3732754406" sldId="2146847111"/>
            <ac:spMk id="12" creationId="{F5D0A865-EAC9-D4DF-765C-2BBCA9EC1F5C}"/>
          </ac:spMkLst>
        </pc:spChg>
        <pc:spChg chg="mod">
          <ac:chgData name="Maksim Rotar" userId="8b2649f8-c41a-4916-8e38-ef318e6f2079" providerId="ADAL" clId="{080E6B56-6862-41B3-B868-A184C733AA38}" dt="2025-03-01T13:47:18.629" v="1129" actId="113"/>
          <ac:spMkLst>
            <pc:docMk/>
            <pc:sldMk cId="3732754406" sldId="2146847111"/>
            <ac:spMk id="14" creationId="{1DF1A36F-4250-259D-24AE-F82FE69A7F7E}"/>
          </ac:spMkLst>
        </pc:spChg>
        <pc:picChg chg="add mod">
          <ac:chgData name="Maksim Rotar" userId="8b2649f8-c41a-4916-8e38-ef318e6f2079" providerId="ADAL" clId="{080E6B56-6862-41B3-B868-A184C733AA38}" dt="2025-03-01T05:40:56.833" v="739" actId="1076"/>
          <ac:picMkLst>
            <pc:docMk/>
            <pc:sldMk cId="3732754406" sldId="2146847111"/>
            <ac:picMk id="3" creationId="{9F5BD3EC-DCFD-F4CD-7BE3-0DE44B96DDC0}"/>
          </ac:picMkLst>
        </pc:picChg>
        <pc:picChg chg="add mod">
          <ac:chgData name="Maksim Rotar" userId="8b2649f8-c41a-4916-8e38-ef318e6f2079" providerId="ADAL" clId="{080E6B56-6862-41B3-B868-A184C733AA38}" dt="2025-03-01T05:48:11.086" v="798" actId="1076"/>
          <ac:picMkLst>
            <pc:docMk/>
            <pc:sldMk cId="3732754406" sldId="2146847111"/>
            <ac:picMk id="6" creationId="{392EC8F9-8E20-888C-74BF-ADA80E346D3B}"/>
          </ac:picMkLst>
        </pc:picChg>
      </pc:sldChg>
      <pc:sldChg chg="del">
        <pc:chgData name="Maksim Rotar" userId="8b2649f8-c41a-4916-8e38-ef318e6f2079" providerId="ADAL" clId="{080E6B56-6862-41B3-B868-A184C733AA38}" dt="2025-03-01T08:03:11.430" v="1076" actId="47"/>
        <pc:sldMkLst>
          <pc:docMk/>
          <pc:sldMk cId="954020260" sldId="2146847115"/>
        </pc:sldMkLst>
      </pc:sldChg>
      <pc:sldChg chg="addSp modSp mod modAnim">
        <pc:chgData name="Maksim Rotar" userId="8b2649f8-c41a-4916-8e38-ef318e6f2079" providerId="ADAL" clId="{080E6B56-6862-41B3-B868-A184C733AA38}" dt="2025-03-01T13:47:48.895" v="1139" actId="113"/>
        <pc:sldMkLst>
          <pc:docMk/>
          <pc:sldMk cId="1921881094" sldId="2146847120"/>
        </pc:sldMkLst>
        <pc:spChg chg="mod">
          <ac:chgData name="Maksim Rotar" userId="8b2649f8-c41a-4916-8e38-ef318e6f2079" providerId="ADAL" clId="{080E6B56-6862-41B3-B868-A184C733AA38}" dt="2025-03-01T13:47:48.895" v="1139" actId="113"/>
          <ac:spMkLst>
            <pc:docMk/>
            <pc:sldMk cId="1921881094" sldId="2146847120"/>
            <ac:spMk id="12" creationId="{F5D0A865-EAC9-D4DF-765C-2BBCA9EC1F5C}"/>
          </ac:spMkLst>
        </pc:spChg>
        <pc:spChg chg="mod">
          <ac:chgData name="Maksim Rotar" userId="8b2649f8-c41a-4916-8e38-ef318e6f2079" providerId="ADAL" clId="{080E6B56-6862-41B3-B868-A184C733AA38}" dt="2025-03-01T13:47:33.783" v="1135" actId="113"/>
          <ac:spMkLst>
            <pc:docMk/>
            <pc:sldMk cId="1921881094" sldId="2146847120"/>
            <ac:spMk id="14" creationId="{1DF1A36F-4250-259D-24AE-F82FE69A7F7E}"/>
          </ac:spMkLst>
        </pc:spChg>
        <pc:picChg chg="add mod">
          <ac:chgData name="Maksim Rotar" userId="8b2649f8-c41a-4916-8e38-ef318e6f2079" providerId="ADAL" clId="{080E6B56-6862-41B3-B868-A184C733AA38}" dt="2025-02-28T18:12:00.489" v="235" actId="1076"/>
          <ac:picMkLst>
            <pc:docMk/>
            <pc:sldMk cId="1921881094" sldId="2146847120"/>
            <ac:picMk id="1026" creationId="{EFA77B29-2384-0363-EC0A-2779BB7F13B1}"/>
          </ac:picMkLst>
        </pc:picChg>
        <pc:picChg chg="add mod">
          <ac:chgData name="Maksim Rotar" userId="8b2649f8-c41a-4916-8e38-ef318e6f2079" providerId="ADAL" clId="{080E6B56-6862-41B3-B868-A184C733AA38}" dt="2025-03-01T07:04:36.864" v="1066" actId="1076"/>
          <ac:picMkLst>
            <pc:docMk/>
            <pc:sldMk cId="1921881094" sldId="2146847120"/>
            <ac:picMk id="1028" creationId="{388B0913-4C58-7003-2D8A-8136B347AA73}"/>
          </ac:picMkLst>
        </pc:picChg>
      </pc:sldChg>
      <pc:sldChg chg="del">
        <pc:chgData name="Maksim Rotar" userId="8b2649f8-c41a-4916-8e38-ef318e6f2079" providerId="ADAL" clId="{080E6B56-6862-41B3-B868-A184C733AA38}" dt="2025-03-01T08:02:40.771" v="1067" actId="47"/>
        <pc:sldMkLst>
          <pc:docMk/>
          <pc:sldMk cId="4268154940" sldId="2146847124"/>
        </pc:sldMkLst>
      </pc:sldChg>
      <pc:sldChg chg="del">
        <pc:chgData name="Maksim Rotar" userId="8b2649f8-c41a-4916-8e38-ef318e6f2079" providerId="ADAL" clId="{080E6B56-6862-41B3-B868-A184C733AA38}" dt="2025-03-01T08:02:40.771" v="1067" actId="47"/>
        <pc:sldMkLst>
          <pc:docMk/>
          <pc:sldMk cId="1221167503" sldId="2146847125"/>
        </pc:sldMkLst>
      </pc:sldChg>
      <pc:sldChg chg="del">
        <pc:chgData name="Maksim Rotar" userId="8b2649f8-c41a-4916-8e38-ef318e6f2079" providerId="ADAL" clId="{080E6B56-6862-41B3-B868-A184C733AA38}" dt="2025-03-01T08:02:40.771" v="1067" actId="47"/>
        <pc:sldMkLst>
          <pc:docMk/>
          <pc:sldMk cId="91133868" sldId="2146847126"/>
        </pc:sldMkLst>
      </pc:sldChg>
      <pc:sldChg chg="del">
        <pc:chgData name="Maksim Rotar" userId="8b2649f8-c41a-4916-8e38-ef318e6f2079" providerId="ADAL" clId="{080E6B56-6862-41B3-B868-A184C733AA38}" dt="2025-03-01T08:02:40.771" v="1067" actId="47"/>
        <pc:sldMkLst>
          <pc:docMk/>
          <pc:sldMk cId="2890623450" sldId="2146847127"/>
        </pc:sldMkLst>
      </pc:sldChg>
      <pc:sldChg chg="del">
        <pc:chgData name="Maksim Rotar" userId="8b2649f8-c41a-4916-8e38-ef318e6f2079" providerId="ADAL" clId="{080E6B56-6862-41B3-B868-A184C733AA38}" dt="2025-03-01T08:02:46.910" v="1068" actId="47"/>
        <pc:sldMkLst>
          <pc:docMk/>
          <pc:sldMk cId="3107719677" sldId="2146847128"/>
        </pc:sldMkLst>
      </pc:sldChg>
      <pc:sldChg chg="del">
        <pc:chgData name="Maksim Rotar" userId="8b2649f8-c41a-4916-8e38-ef318e6f2079" providerId="ADAL" clId="{080E6B56-6862-41B3-B868-A184C733AA38}" dt="2025-03-01T08:02:46.910" v="1068" actId="47"/>
        <pc:sldMkLst>
          <pc:docMk/>
          <pc:sldMk cId="1996926435" sldId="2146847129"/>
        </pc:sldMkLst>
      </pc:sldChg>
      <pc:sldChg chg="del">
        <pc:chgData name="Maksim Rotar" userId="8b2649f8-c41a-4916-8e38-ef318e6f2079" providerId="ADAL" clId="{080E6B56-6862-41B3-B868-A184C733AA38}" dt="2025-03-01T08:02:46.910" v="1068" actId="47"/>
        <pc:sldMkLst>
          <pc:docMk/>
          <pc:sldMk cId="2813364561" sldId="2146847130"/>
        </pc:sldMkLst>
      </pc:sldChg>
      <pc:sldChg chg="del">
        <pc:chgData name="Maksim Rotar" userId="8b2649f8-c41a-4916-8e38-ef318e6f2079" providerId="ADAL" clId="{080E6B56-6862-41B3-B868-A184C733AA38}" dt="2025-03-01T08:02:50.162" v="1069" actId="47"/>
        <pc:sldMkLst>
          <pc:docMk/>
          <pc:sldMk cId="3089708284" sldId="2146847131"/>
        </pc:sldMkLst>
      </pc:sldChg>
      <pc:sldChg chg="del">
        <pc:chgData name="Maksim Rotar" userId="8b2649f8-c41a-4916-8e38-ef318e6f2079" providerId="ADAL" clId="{080E6B56-6862-41B3-B868-A184C733AA38}" dt="2025-03-01T08:02:50.162" v="1069" actId="47"/>
        <pc:sldMkLst>
          <pc:docMk/>
          <pc:sldMk cId="2370736212" sldId="2146847132"/>
        </pc:sldMkLst>
      </pc:sldChg>
      <pc:sldChg chg="del">
        <pc:chgData name="Maksim Rotar" userId="8b2649f8-c41a-4916-8e38-ef318e6f2079" providerId="ADAL" clId="{080E6B56-6862-41B3-B868-A184C733AA38}" dt="2025-03-01T08:02:50.162" v="1069" actId="47"/>
        <pc:sldMkLst>
          <pc:docMk/>
          <pc:sldMk cId="3594889651" sldId="2146847133"/>
        </pc:sldMkLst>
      </pc:sldChg>
      <pc:sldChg chg="addSp delSp modSp mod modAnim">
        <pc:chgData name="Maksim Rotar" userId="8b2649f8-c41a-4916-8e38-ef318e6f2079" providerId="ADAL" clId="{080E6B56-6862-41B3-B868-A184C733AA38}" dt="2025-03-01T13:45:02.826" v="1102"/>
        <pc:sldMkLst>
          <pc:docMk/>
          <pc:sldMk cId="2553819656" sldId="2146847134"/>
        </pc:sldMkLst>
        <pc:spChg chg="mod">
          <ac:chgData name="Maksim Rotar" userId="8b2649f8-c41a-4916-8e38-ef318e6f2079" providerId="ADAL" clId="{080E6B56-6862-41B3-B868-A184C733AA38}" dt="2025-03-01T13:44:17.838" v="1098" actId="113"/>
          <ac:spMkLst>
            <pc:docMk/>
            <pc:sldMk cId="2553819656" sldId="2146847134"/>
            <ac:spMk id="12" creationId="{E736A2DE-B6FD-C635-9880-42440690A8EF}"/>
          </ac:spMkLst>
        </pc:spChg>
        <pc:spChg chg="mod">
          <ac:chgData name="Maksim Rotar" userId="8b2649f8-c41a-4916-8e38-ef318e6f2079" providerId="ADAL" clId="{080E6B56-6862-41B3-B868-A184C733AA38}" dt="2025-03-01T13:44:06.109" v="1097" actId="113"/>
          <ac:spMkLst>
            <pc:docMk/>
            <pc:sldMk cId="2553819656" sldId="2146847134"/>
            <ac:spMk id="14" creationId="{D5C20627-BF61-394B-61E8-E9F6702CBB52}"/>
          </ac:spMkLst>
        </pc:spChg>
        <pc:picChg chg="add mod">
          <ac:chgData name="Maksim Rotar" userId="8b2649f8-c41a-4916-8e38-ef318e6f2079" providerId="ADAL" clId="{080E6B56-6862-41B3-B868-A184C733AA38}" dt="2025-02-28T19:31:20.858" v="710" actId="1076"/>
          <ac:picMkLst>
            <pc:docMk/>
            <pc:sldMk cId="2553819656" sldId="2146847134"/>
            <ac:picMk id="2052" creationId="{B3E3241F-0A83-D0B9-00A6-2A0D41360FA0}"/>
          </ac:picMkLst>
        </pc:picChg>
      </pc:sldChg>
      <pc:sldChg chg="del">
        <pc:chgData name="Maksim Rotar" userId="8b2649f8-c41a-4916-8e38-ef318e6f2079" providerId="ADAL" clId="{080E6B56-6862-41B3-B868-A184C733AA38}" dt="2025-03-01T08:02:53.100" v="1070" actId="47"/>
        <pc:sldMkLst>
          <pc:docMk/>
          <pc:sldMk cId="187353469" sldId="2146847135"/>
        </pc:sldMkLst>
      </pc:sldChg>
      <pc:sldChg chg="del">
        <pc:chgData name="Maksim Rotar" userId="8b2649f8-c41a-4916-8e38-ef318e6f2079" providerId="ADAL" clId="{080E6B56-6862-41B3-B868-A184C733AA38}" dt="2025-03-01T08:02:53.100" v="1070" actId="47"/>
        <pc:sldMkLst>
          <pc:docMk/>
          <pc:sldMk cId="163932777" sldId="2146847136"/>
        </pc:sldMkLst>
      </pc:sldChg>
      <pc:sldChg chg="del">
        <pc:chgData name="Maksim Rotar" userId="8b2649f8-c41a-4916-8e38-ef318e6f2079" providerId="ADAL" clId="{080E6B56-6862-41B3-B868-A184C733AA38}" dt="2025-03-01T08:02:56.538" v="1071" actId="47"/>
        <pc:sldMkLst>
          <pc:docMk/>
          <pc:sldMk cId="670539256" sldId="2146847137"/>
        </pc:sldMkLst>
      </pc:sldChg>
      <pc:sldChg chg="del">
        <pc:chgData name="Maksim Rotar" userId="8b2649f8-c41a-4916-8e38-ef318e6f2079" providerId="ADAL" clId="{080E6B56-6862-41B3-B868-A184C733AA38}" dt="2025-03-01T08:02:56.538" v="1071" actId="47"/>
        <pc:sldMkLst>
          <pc:docMk/>
          <pc:sldMk cId="3507518877" sldId="2146847138"/>
        </pc:sldMkLst>
      </pc:sldChg>
      <pc:sldChg chg="del">
        <pc:chgData name="Maksim Rotar" userId="8b2649f8-c41a-4916-8e38-ef318e6f2079" providerId="ADAL" clId="{080E6B56-6862-41B3-B868-A184C733AA38}" dt="2025-03-01T08:02:56.538" v="1071" actId="47"/>
        <pc:sldMkLst>
          <pc:docMk/>
          <pc:sldMk cId="2281606630" sldId="2146847139"/>
        </pc:sldMkLst>
      </pc:sldChg>
      <pc:sldChg chg="del">
        <pc:chgData name="Maksim Rotar" userId="8b2649f8-c41a-4916-8e38-ef318e6f2079" providerId="ADAL" clId="{080E6B56-6862-41B3-B868-A184C733AA38}" dt="2025-03-01T08:02:59.267" v="1072" actId="47"/>
        <pc:sldMkLst>
          <pc:docMk/>
          <pc:sldMk cId="2199866197" sldId="2146847140"/>
        </pc:sldMkLst>
      </pc:sldChg>
      <pc:sldChg chg="modSp mod modAnim">
        <pc:chgData name="Maksim Rotar" userId="8b2649f8-c41a-4916-8e38-ef318e6f2079" providerId="ADAL" clId="{080E6B56-6862-41B3-B868-A184C733AA38}" dt="2025-03-01T13:45:51.044" v="1118" actId="113"/>
        <pc:sldMkLst>
          <pc:docMk/>
          <pc:sldMk cId="580018272" sldId="2146847141"/>
        </pc:sldMkLst>
        <pc:spChg chg="mod">
          <ac:chgData name="Maksim Rotar" userId="8b2649f8-c41a-4916-8e38-ef318e6f2079" providerId="ADAL" clId="{080E6B56-6862-41B3-B868-A184C733AA38}" dt="2025-03-01T13:45:51.044" v="1118" actId="113"/>
          <ac:spMkLst>
            <pc:docMk/>
            <pc:sldMk cId="580018272" sldId="2146847141"/>
            <ac:spMk id="12" creationId="{F69D1DAA-5541-5F8D-D325-1706397A6A43}"/>
          </ac:spMkLst>
        </pc:spChg>
        <pc:spChg chg="mod">
          <ac:chgData name="Maksim Rotar" userId="8b2649f8-c41a-4916-8e38-ef318e6f2079" providerId="ADAL" clId="{080E6B56-6862-41B3-B868-A184C733AA38}" dt="2025-03-01T13:45:47.967" v="1117" actId="113"/>
          <ac:spMkLst>
            <pc:docMk/>
            <pc:sldMk cId="580018272" sldId="2146847141"/>
            <ac:spMk id="14" creationId="{61510AD9-2A44-5DDF-30FA-DE4500EB2760}"/>
          </ac:spMkLst>
        </pc:spChg>
      </pc:sldChg>
      <pc:sldChg chg="modSp mod modAnim">
        <pc:chgData name="Maksim Rotar" userId="8b2649f8-c41a-4916-8e38-ef318e6f2079" providerId="ADAL" clId="{080E6B56-6862-41B3-B868-A184C733AA38}" dt="2025-03-01T13:46:08.955" v="1121"/>
        <pc:sldMkLst>
          <pc:docMk/>
          <pc:sldMk cId="724845985" sldId="2146847142"/>
        </pc:sldMkLst>
        <pc:spChg chg="mod">
          <ac:chgData name="Maksim Rotar" userId="8b2649f8-c41a-4916-8e38-ef318e6f2079" providerId="ADAL" clId="{080E6B56-6862-41B3-B868-A184C733AA38}" dt="2025-03-01T06:15:51.348" v="913" actId="12"/>
          <ac:spMkLst>
            <pc:docMk/>
            <pc:sldMk cId="724845985" sldId="2146847142"/>
            <ac:spMk id="12" creationId="{3337F290-7F05-F6C7-FB30-521D100BB24B}"/>
          </ac:spMkLst>
        </pc:spChg>
        <pc:spChg chg="mod">
          <ac:chgData name="Maksim Rotar" userId="8b2649f8-c41a-4916-8e38-ef318e6f2079" providerId="ADAL" clId="{080E6B56-6862-41B3-B868-A184C733AA38}" dt="2025-03-01T06:14:52.367" v="906" actId="12"/>
          <ac:spMkLst>
            <pc:docMk/>
            <pc:sldMk cId="724845985" sldId="2146847142"/>
            <ac:spMk id="14" creationId="{A99C1840-42CB-2AAA-82F4-807BF7A8EB8F}"/>
          </ac:spMkLst>
        </pc:spChg>
      </pc:sldChg>
      <pc:sldChg chg="del">
        <pc:chgData name="Maksim Rotar" userId="8b2649f8-c41a-4916-8e38-ef318e6f2079" providerId="ADAL" clId="{080E6B56-6862-41B3-B868-A184C733AA38}" dt="2025-03-01T08:03:02.380" v="1073" actId="47"/>
        <pc:sldMkLst>
          <pc:docMk/>
          <pc:sldMk cId="58293682" sldId="2146847143"/>
        </pc:sldMkLst>
      </pc:sldChg>
      <pc:sldChg chg="addSp modSp new mod modAnim">
        <pc:chgData name="Maksim Rotar" userId="8b2649f8-c41a-4916-8e38-ef318e6f2079" providerId="ADAL" clId="{080E6B56-6862-41B3-B868-A184C733AA38}" dt="2025-03-02T06:33:16.118" v="1340"/>
        <pc:sldMkLst>
          <pc:docMk/>
          <pc:sldMk cId="1028160698" sldId="2146847143"/>
        </pc:sldMkLst>
        <pc:spChg chg="mod">
          <ac:chgData name="Maksim Rotar" userId="8b2649f8-c41a-4916-8e38-ef318e6f2079" providerId="ADAL" clId="{080E6B56-6862-41B3-B868-A184C733AA38}" dt="2025-03-02T06:31:11.821" v="1330"/>
          <ac:spMkLst>
            <pc:docMk/>
            <pc:sldMk cId="1028160698" sldId="2146847143"/>
            <ac:spMk id="3" creationId="{7C055EF1-2938-E6DF-DB7C-516E525CAC4D}"/>
          </ac:spMkLst>
        </pc:spChg>
        <pc:spChg chg="mod">
          <ac:chgData name="Maksim Rotar" userId="8b2649f8-c41a-4916-8e38-ef318e6f2079" providerId="ADAL" clId="{080E6B56-6862-41B3-B868-A184C733AA38}" dt="2025-03-02T06:13:39.193" v="1185" actId="14100"/>
          <ac:spMkLst>
            <pc:docMk/>
            <pc:sldMk cId="1028160698" sldId="2146847143"/>
            <ac:spMk id="5" creationId="{AAB5EFB7-3ABA-5ECE-FCDF-EF2FAC901E34}"/>
          </ac:spMkLst>
        </pc:spChg>
        <pc:spChg chg="add">
          <ac:chgData name="Maksim Rotar" userId="8b2649f8-c41a-4916-8e38-ef318e6f2079" providerId="ADAL" clId="{080E6B56-6862-41B3-B868-A184C733AA38}" dt="2025-03-02T06:13:30.018" v="1183"/>
          <ac:spMkLst>
            <pc:docMk/>
            <pc:sldMk cId="1028160698" sldId="2146847143"/>
            <ac:spMk id="6" creationId="{A8D084F8-B27C-3946-F295-924BC4116C44}"/>
          </ac:spMkLst>
        </pc:spChg>
        <pc:picChg chg="add mod">
          <ac:chgData name="Maksim Rotar" userId="8b2649f8-c41a-4916-8e38-ef318e6f2079" providerId="ADAL" clId="{080E6B56-6862-41B3-B868-A184C733AA38}" dt="2025-03-02T06:13:46.865" v="1188" actId="1076"/>
          <ac:picMkLst>
            <pc:docMk/>
            <pc:sldMk cId="1028160698" sldId="2146847143"/>
            <ac:picMk id="1027" creationId="{7793EEB2-2D9E-3F63-27BD-79EA1FE8254E}"/>
          </ac:picMkLst>
        </pc:picChg>
      </pc:sldChg>
      <pc:sldChg chg="del">
        <pc:chgData name="Maksim Rotar" userId="8b2649f8-c41a-4916-8e38-ef318e6f2079" providerId="ADAL" clId="{080E6B56-6862-41B3-B868-A184C733AA38}" dt="2025-03-01T08:03:02.380" v="1073" actId="47"/>
        <pc:sldMkLst>
          <pc:docMk/>
          <pc:sldMk cId="806284635" sldId="2146847144"/>
        </pc:sldMkLst>
      </pc:sldChg>
      <pc:sldChg chg="modSp new mod modAnim">
        <pc:chgData name="Maksim Rotar" userId="8b2649f8-c41a-4916-8e38-ef318e6f2079" providerId="ADAL" clId="{080E6B56-6862-41B3-B868-A184C733AA38}" dt="2025-03-02T06:32:44.139" v="1332"/>
        <pc:sldMkLst>
          <pc:docMk/>
          <pc:sldMk cId="1857204319" sldId="2146847144"/>
        </pc:sldMkLst>
        <pc:spChg chg="mod">
          <ac:chgData name="Maksim Rotar" userId="8b2649f8-c41a-4916-8e38-ef318e6f2079" providerId="ADAL" clId="{080E6B56-6862-41B3-B868-A184C733AA38}" dt="2025-03-02T06:21:20.370" v="1279" actId="113"/>
          <ac:spMkLst>
            <pc:docMk/>
            <pc:sldMk cId="1857204319" sldId="2146847144"/>
            <ac:spMk id="2" creationId="{851071B4-9530-0979-23A0-0695D389598F}"/>
          </ac:spMkLst>
        </pc:spChg>
        <pc:spChg chg="mod">
          <ac:chgData name="Maksim Rotar" userId="8b2649f8-c41a-4916-8e38-ef318e6f2079" providerId="ADAL" clId="{080E6B56-6862-41B3-B868-A184C733AA38}" dt="2025-03-02T06:30:59.026" v="1327"/>
          <ac:spMkLst>
            <pc:docMk/>
            <pc:sldMk cId="1857204319" sldId="2146847144"/>
            <ac:spMk id="3" creationId="{F76BBFBF-A93E-28BA-A4F7-9F96056C0DFB}"/>
          </ac:spMkLst>
        </pc:spChg>
        <pc:spChg chg="mod">
          <ac:chgData name="Maksim Rotar" userId="8b2649f8-c41a-4916-8e38-ef318e6f2079" providerId="ADAL" clId="{080E6B56-6862-41B3-B868-A184C733AA38}" dt="2025-03-02T06:18:36.060" v="1249" actId="12"/>
          <ac:spMkLst>
            <pc:docMk/>
            <pc:sldMk cId="1857204319" sldId="2146847144"/>
            <ac:spMk id="5" creationId="{4B4213D1-D977-AE40-8C3A-29E617280506}"/>
          </ac:spMkLst>
        </pc:spChg>
      </pc:sldChg>
      <pc:sldChg chg="addSp modSp new mod modAnim">
        <pc:chgData name="Maksim Rotar" userId="8b2649f8-c41a-4916-8e38-ef318e6f2079" providerId="ADAL" clId="{080E6B56-6862-41B3-B868-A184C733AA38}" dt="2025-03-02T06:32:53.350" v="1335"/>
        <pc:sldMkLst>
          <pc:docMk/>
          <pc:sldMk cId="505142407" sldId="2146847145"/>
        </pc:sldMkLst>
        <pc:spChg chg="mod">
          <ac:chgData name="Maksim Rotar" userId="8b2649f8-c41a-4916-8e38-ef318e6f2079" providerId="ADAL" clId="{080E6B56-6862-41B3-B868-A184C733AA38}" dt="2025-03-02T06:24:40.863" v="1298" actId="14100"/>
          <ac:spMkLst>
            <pc:docMk/>
            <pc:sldMk cId="505142407" sldId="2146847145"/>
            <ac:spMk id="2" creationId="{B25DEF2C-B811-CDFF-0D31-14E4A593496F}"/>
          </ac:spMkLst>
        </pc:spChg>
        <pc:spChg chg="mod">
          <ac:chgData name="Maksim Rotar" userId="8b2649f8-c41a-4916-8e38-ef318e6f2079" providerId="ADAL" clId="{080E6B56-6862-41B3-B868-A184C733AA38}" dt="2025-03-02T06:31:01.024" v="1328"/>
          <ac:spMkLst>
            <pc:docMk/>
            <pc:sldMk cId="505142407" sldId="2146847145"/>
            <ac:spMk id="3" creationId="{2369DCAB-5C30-F92D-55E1-538F8DB95760}"/>
          </ac:spMkLst>
        </pc:spChg>
        <pc:spChg chg="mod">
          <ac:chgData name="Maksim Rotar" userId="8b2649f8-c41a-4916-8e38-ef318e6f2079" providerId="ADAL" clId="{080E6B56-6862-41B3-B868-A184C733AA38}" dt="2025-03-02T06:23:19.153" v="1288" actId="14100"/>
          <ac:spMkLst>
            <pc:docMk/>
            <pc:sldMk cId="505142407" sldId="2146847145"/>
            <ac:spMk id="5" creationId="{C80491C0-A933-6BFC-F20C-CF39D662E76A}"/>
          </ac:spMkLst>
        </pc:spChg>
        <pc:picChg chg="add mod">
          <ac:chgData name="Maksim Rotar" userId="8b2649f8-c41a-4916-8e38-ef318e6f2079" providerId="ADAL" clId="{080E6B56-6862-41B3-B868-A184C733AA38}" dt="2025-03-02T06:24:52.510" v="1303" actId="1076"/>
          <ac:picMkLst>
            <pc:docMk/>
            <pc:sldMk cId="505142407" sldId="2146847145"/>
            <ac:picMk id="1026" creationId="{BE5BB28C-56AD-17B8-758B-3020D752B5ED}"/>
          </ac:picMkLst>
        </pc:picChg>
      </pc:sldChg>
      <pc:sldChg chg="del">
        <pc:chgData name="Maksim Rotar" userId="8b2649f8-c41a-4916-8e38-ef318e6f2079" providerId="ADAL" clId="{080E6B56-6862-41B3-B868-A184C733AA38}" dt="2025-03-01T08:03:02.380" v="1073" actId="47"/>
        <pc:sldMkLst>
          <pc:docMk/>
          <pc:sldMk cId="3871121949" sldId="2146847145"/>
        </pc:sldMkLst>
      </pc:sldChg>
      <pc:sldChg chg="del">
        <pc:chgData name="Maksim Rotar" userId="8b2649f8-c41a-4916-8e38-ef318e6f2079" providerId="ADAL" clId="{080E6B56-6862-41B3-B868-A184C733AA38}" dt="2025-03-01T08:03:05.719" v="1074" actId="47"/>
        <pc:sldMkLst>
          <pc:docMk/>
          <pc:sldMk cId="586386266" sldId="2146847146"/>
        </pc:sldMkLst>
      </pc:sldChg>
      <pc:sldChg chg="modSp new mod modAnim">
        <pc:chgData name="Maksim Rotar" userId="8b2649f8-c41a-4916-8e38-ef318e6f2079" providerId="ADAL" clId="{080E6B56-6862-41B3-B868-A184C733AA38}" dt="2025-03-02T06:32:56.906" v="1336"/>
        <pc:sldMkLst>
          <pc:docMk/>
          <pc:sldMk cId="2939334134" sldId="2146847146"/>
        </pc:sldMkLst>
        <pc:spChg chg="mod">
          <ac:chgData name="Maksim Rotar" userId="8b2649f8-c41a-4916-8e38-ef318e6f2079" providerId="ADAL" clId="{080E6B56-6862-41B3-B868-A184C733AA38}" dt="2025-03-02T06:31:03.342" v="1329"/>
          <ac:spMkLst>
            <pc:docMk/>
            <pc:sldMk cId="2939334134" sldId="2146847146"/>
            <ac:spMk id="3" creationId="{D1A90E91-0187-5664-EDA9-D2B12929CE46}"/>
          </ac:spMkLst>
        </pc:spChg>
        <pc:spChg chg="mod">
          <ac:chgData name="Maksim Rotar" userId="8b2649f8-c41a-4916-8e38-ef318e6f2079" providerId="ADAL" clId="{080E6B56-6862-41B3-B868-A184C733AA38}" dt="2025-03-02T06:26:29.674" v="1315" actId="6549"/>
          <ac:spMkLst>
            <pc:docMk/>
            <pc:sldMk cId="2939334134" sldId="2146847146"/>
            <ac:spMk id="5" creationId="{0F6DFCA1-60D1-743E-247F-81D58749644E}"/>
          </ac:spMkLst>
        </pc:spChg>
      </pc:sldChg>
      <pc:sldChg chg="del">
        <pc:chgData name="Maksim Rotar" userId="8b2649f8-c41a-4916-8e38-ef318e6f2079" providerId="ADAL" clId="{080E6B56-6862-41B3-B868-A184C733AA38}" dt="2025-03-01T08:03:05.719" v="1074" actId="47"/>
        <pc:sldMkLst>
          <pc:docMk/>
          <pc:sldMk cId="3849961994" sldId="2146847147"/>
        </pc:sldMkLst>
      </pc:sldChg>
      <pc:sldChg chg="del">
        <pc:chgData name="Maksim Rotar" userId="8b2649f8-c41a-4916-8e38-ef318e6f2079" providerId="ADAL" clId="{080E6B56-6862-41B3-B868-A184C733AA38}" dt="2025-03-01T08:03:05.719" v="1074" actId="47"/>
        <pc:sldMkLst>
          <pc:docMk/>
          <pc:sldMk cId="3656198118" sldId="2146847148"/>
        </pc:sldMkLst>
      </pc:sldChg>
      <pc:sldChg chg="del">
        <pc:chgData name="Maksim Rotar" userId="8b2649f8-c41a-4916-8e38-ef318e6f2079" providerId="ADAL" clId="{080E6B56-6862-41B3-B868-A184C733AA38}" dt="2025-03-01T08:03:05.719" v="1074" actId="47"/>
        <pc:sldMkLst>
          <pc:docMk/>
          <pc:sldMk cId="1247609815" sldId="2146847149"/>
        </pc:sldMkLst>
      </pc:sldChg>
      <pc:sldChg chg="del">
        <pc:chgData name="Maksim Rotar" userId="8b2649f8-c41a-4916-8e38-ef318e6f2079" providerId="ADAL" clId="{080E6B56-6862-41B3-B868-A184C733AA38}" dt="2025-03-01T08:03:08.464" v="1075" actId="47"/>
        <pc:sldMkLst>
          <pc:docMk/>
          <pc:sldMk cId="1359911073" sldId="2146847150"/>
        </pc:sldMkLst>
      </pc:sldChg>
      <pc:sldChg chg="del">
        <pc:chgData name="Maksim Rotar" userId="8b2649f8-c41a-4916-8e38-ef318e6f2079" providerId="ADAL" clId="{080E6B56-6862-41B3-B868-A184C733AA38}" dt="2025-03-01T08:03:08.464" v="1075" actId="47"/>
        <pc:sldMkLst>
          <pc:docMk/>
          <pc:sldMk cId="1082689490" sldId="2146847151"/>
        </pc:sldMkLst>
      </pc:sldChg>
      <pc:sldChg chg="del">
        <pc:chgData name="Maksim Rotar" userId="8b2649f8-c41a-4916-8e38-ef318e6f2079" providerId="ADAL" clId="{080E6B56-6862-41B3-B868-A184C733AA38}" dt="2025-03-01T08:03:08.464" v="1075" actId="47"/>
        <pc:sldMkLst>
          <pc:docMk/>
          <pc:sldMk cId="2595320244" sldId="2146847152"/>
        </pc:sldMkLst>
      </pc:sldChg>
      <pc:sldChg chg="del">
        <pc:chgData name="Maksim Rotar" userId="8b2649f8-c41a-4916-8e38-ef318e6f2079" providerId="ADAL" clId="{080E6B56-6862-41B3-B868-A184C733AA38}" dt="2025-03-01T08:03:11.430" v="1076" actId="47"/>
        <pc:sldMkLst>
          <pc:docMk/>
          <pc:sldMk cId="3277490840" sldId="2146847153"/>
        </pc:sldMkLst>
      </pc:sldChg>
      <pc:sldChg chg="del">
        <pc:chgData name="Maksim Rotar" userId="8b2649f8-c41a-4916-8e38-ef318e6f2079" providerId="ADAL" clId="{080E6B56-6862-41B3-B868-A184C733AA38}" dt="2025-03-01T08:03:11.430" v="1076" actId="47"/>
        <pc:sldMkLst>
          <pc:docMk/>
          <pc:sldMk cId="2384958112" sldId="2146847154"/>
        </pc:sldMkLst>
      </pc:sldChg>
      <pc:sldChg chg="del">
        <pc:chgData name="Maksim Rotar" userId="8b2649f8-c41a-4916-8e38-ef318e6f2079" providerId="ADAL" clId="{080E6B56-6862-41B3-B868-A184C733AA38}" dt="2025-03-01T08:03:11.430" v="1076" actId="47"/>
        <pc:sldMkLst>
          <pc:docMk/>
          <pc:sldMk cId="602097004" sldId="21468471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blog/azuretoolsblog/upcoming-breaking-change-in-az-ssh-for-arc-connections-extension/4386955" TargetMode="External"/><Relationship Id="rId2" Type="http://schemas.openxmlformats.org/officeDocument/2006/relationships/hyperlink" Target="https://learn.microsoft.com/en-us/azure/migrate/whats-new#update-february-2025"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82997" TargetMode="External"/><Relationship Id="rId2" Type="http://schemas.openxmlformats.org/officeDocument/2006/relationships/hyperlink" Target="https://azure.microsoft.com/ru-ru/updates?id=48133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us/microsoft-365/roadmap?id=481149" TargetMode="External"/><Relationship Id="rId2" Type="http://schemas.openxmlformats.org/officeDocument/2006/relationships/hyperlink" Target="https://azure.microsoft.com/ru-ru/updates?id=482225" TargetMode="Externa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fabric.microsoft.com/en-GB/blog/tls-deprecation-for-fabric/" TargetMode="External"/><Relationship Id="rId2" Type="http://schemas.openxmlformats.org/officeDocument/2006/relationships/hyperlink" Target="https://learn.microsoft.com/en-us/azure/azure-netapp-files/whats-new#february-2025"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microsoft.com/en-us/azure/azure-netapp-files/whats-new#february-2025"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74864" TargetMode="External"/><Relationship Id="rId2" Type="http://schemas.openxmlformats.org/officeDocument/2006/relationships/hyperlink" Target="https://learn.microsoft.com/en-us/azure/azure-sql/database/monitoring-metrics-alerts?view=azuresql#availability-metric"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blog/azuresqlblog/native-windows-principals-for-azure-sql-managed-instance-are-now-generally-avail/4374871" TargetMode="External"/><Relationship Id="rId2" Type="http://schemas.openxmlformats.org/officeDocument/2006/relationships/hyperlink" Target="https://azure.microsoft.com/ru-ru/updates?id=47482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blogs.microsoft.com/azure-sql/exciting-new-t-sql-features-regex-support-fuzzy-string-matching-and-bigint-support-in-dateadd-preview/"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blog/machinelearningblog/better-search-smarter-ai-cohere-rerank-v3-5-launches-on-azure-ai-foundry/4386392" TargetMode="External"/><Relationship Id="rId2" Type="http://schemas.openxmlformats.org/officeDocument/2006/relationships/hyperlink" Target="https://azure.microsoft.com/en-us/blog/empowering-innovation-the-next-generation-of-the-phi-family/"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ru-ru/updates?id=483263" TargetMode="External"/><Relationship Id="rId2" Type="http://schemas.openxmlformats.org/officeDocument/2006/relationships/hyperlink" Target="https://devblogs.microsoft.com/devops/azure-devops-basic-usage-included-with-github-enterprise/"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ru-ru/updates?id=48181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blog/securitycopilotblog/azure-lighthouse-support-for-mssp-use-of-security-copilot-sentinel-scenarios-in-/4384386" TargetMode="External"/><Relationship Id="rId2" Type="http://schemas.openxmlformats.org/officeDocument/2006/relationships/hyperlink" Target="https://techcommunity.microsoft.com/blog/windowsservernewsandbestpractices/removal-of-des-in-kerberos-for-windows-server-and-client/438690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defender-for-cloud/release-notes#mdc-cost-calculator-preview" TargetMode="External"/><Relationship Id="rId2" Type="http://schemas.openxmlformats.org/officeDocument/2006/relationships/hyperlink" Target="https://learn.microsoft.com/en-us/azure/defender-for-cloud/release-notes#data-and-ai-security-dashboard-previ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fender-for-cloud/release-notes#defender-for-storage-malware-scanning-for-blobs-up-to-50-gb" TargetMode="External"/><Relationship Id="rId2" Type="http://schemas.openxmlformats.org/officeDocument/2006/relationships/hyperlink" Target="https://learn.microsoft.com/en-us/azure/defender-for-cloud/release-notes#on-demand-malware-scanning-in-microsoft-defender-for-storage"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azure/defender-for-cloud/release-notes#improved-aws-ec2-resource-name-display"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#153</a:t>
            </a:r>
          </a:p>
        </p:txBody>
      </p:sp>
      <p:sp>
        <p:nvSpPr>
          <p:cNvPr id="4" name="Text Placeholder 3"/>
          <p:cNvSpPr>
            <a:spLocks noGrp="1"/>
          </p:cNvSpPr>
          <p:nvPr>
            <p:ph type="body" sz="quarter" idx="11"/>
          </p:nvPr>
        </p:nvSpPr>
        <p:spPr/>
        <p:txBody>
          <a:bodyPr/>
          <a:lstStyle/>
          <a:p>
            <a:r>
              <a:rPr lang="en-US" spc="300" dirty="0"/>
              <a:t>March 3,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Migrate now supports discovery and assessment of MySQL databases</a:t>
            </a:r>
            <a:endParaRPr lang="en-US" sz="1000" dirty="0"/>
          </a:p>
          <a:p>
            <a:pPr algn="just"/>
            <a:r>
              <a:rPr lang="en-US" sz="1000" dirty="0"/>
              <a:t>After discover MySQL instances and their attributes in on-premises environment, a MySQL Assessment provides the following information on the instances:</a:t>
            </a:r>
          </a:p>
          <a:p>
            <a:pPr marL="171450" indent="-171450" algn="just">
              <a:buFont typeface="Arial" panose="020B0604020202020204" pitchFamily="34" charset="0"/>
              <a:buChar char="•"/>
            </a:pPr>
            <a:r>
              <a:rPr lang="en-US" sz="1000" dirty="0"/>
              <a:t>An assessment of their readiness for migration to Azure Database for MySQL.</a:t>
            </a:r>
          </a:p>
          <a:p>
            <a:pPr marL="171450" indent="-171450" algn="just">
              <a:buFont typeface="Arial" panose="020B0604020202020204" pitchFamily="34" charset="0"/>
              <a:buChar char="•"/>
            </a:pPr>
            <a:r>
              <a:rPr lang="en-US" sz="1000" dirty="0"/>
              <a:t>Recommendations on the suitable compute, storage, and IO SKUs for hosting the MySQL workloads on Azure Database for MySQL, along with the associated costs.</a:t>
            </a:r>
          </a:p>
          <a:p>
            <a:pPr algn="just"/>
            <a:r>
              <a:rPr lang="en-US" sz="1000" dirty="0"/>
              <a:t>MySQL assessments are performed on the performance-based sizing criteria, making recommendations based on collected performance data of MySQL instances, including CPU utilization, Memory utilization, IOPS, IO Count, total number of connections and read-write ratio.</a:t>
            </a:r>
          </a:p>
          <a:p>
            <a:pPr algn="just"/>
            <a:r>
              <a:rPr lang="en-US" sz="1000" dirty="0"/>
              <a:t> The assessments only include MySQL database instances that are in online status.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573920"/>
          </a:xfrm>
        </p:spPr>
        <p:txBody>
          <a:bodyPr/>
          <a:lstStyle/>
          <a:p>
            <a:pPr algn="just"/>
            <a:r>
              <a:rPr lang="en-US" dirty="0">
                <a:hlinkClick r:id="rId3"/>
              </a:rPr>
              <a:t>Upcoming Breaking Change in Az SSH for Arc Connections Extension</a:t>
            </a:r>
            <a:endParaRPr lang="en-US" dirty="0"/>
          </a:p>
          <a:p>
            <a:pPr algn="just"/>
            <a:r>
              <a:rPr lang="en-US" dirty="0"/>
              <a:t>This breaking change affects all customers who use </a:t>
            </a:r>
            <a:r>
              <a:rPr lang="en-US" b="1" dirty="0"/>
              <a:t>Az SSH extension </a:t>
            </a:r>
            <a:r>
              <a:rPr lang="en-US" dirty="0"/>
              <a:t>for connecting to Azure Arc Machines. By May 21st, all versions of the Az SSH extension prior to 2.0.4 will become unusable upon installation for connecting to Arc resources. This breaking change is due to deprecation of a storage blob used during installation.</a:t>
            </a:r>
          </a:p>
          <a:p>
            <a:pPr algn="just"/>
            <a:r>
              <a:rPr lang="en-US" dirty="0"/>
              <a:t>Versions of the Az SSH extension prior to 2.0.4 will still be functional, but if there is corruption of the extension files, you will not be able to reinstall the extension. </a:t>
            </a:r>
          </a:p>
          <a:p>
            <a:pPr algn="just"/>
            <a:r>
              <a:rPr lang="en-US" dirty="0"/>
              <a:t>To minimize the potential breaking of the Az SSH extension for connecting to Arc machines considering:</a:t>
            </a:r>
          </a:p>
          <a:p>
            <a:pPr marL="171450" indent="-171450" algn="just">
              <a:buFont typeface="Arial" panose="020B0604020202020204" pitchFamily="34" charset="0"/>
              <a:buChar char="•"/>
            </a:pPr>
            <a:r>
              <a:rPr lang="en-US" dirty="0"/>
              <a:t>Update the Az SSH Extension </a:t>
            </a:r>
            <a:r>
              <a:rPr lang="en-US" b="1" dirty="0"/>
              <a:t>to the latest version (2.0.6).</a:t>
            </a:r>
          </a:p>
          <a:p>
            <a:pPr marL="171450" indent="-171450" algn="just">
              <a:buFont typeface="Arial" panose="020B0604020202020204" pitchFamily="34" charset="0"/>
              <a:buChar char="•"/>
            </a:pPr>
            <a:r>
              <a:rPr lang="en-US" dirty="0"/>
              <a:t>Review and Update Scripts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284870"/>
          </a:xfrm>
        </p:spPr>
        <p:txBody>
          <a:bodyPr/>
          <a:lstStyle/>
          <a:p>
            <a:r>
              <a:rPr lang="en-US" sz="1000" dirty="0">
                <a:hlinkClick r:id="rId2"/>
              </a:rPr>
              <a:t>PP: Azure Functions Support for Python 3.12</a:t>
            </a:r>
            <a:endParaRPr lang="en-US" sz="1000" dirty="0"/>
          </a:p>
          <a:p>
            <a:r>
              <a:rPr lang="en-US" sz="1000" dirty="0"/>
              <a:t>It is now possible to develop functions using </a:t>
            </a:r>
            <a:r>
              <a:rPr lang="en-US" sz="1000" b="1" dirty="0"/>
              <a:t>Python 3.12 </a:t>
            </a:r>
            <a:r>
              <a:rPr lang="en-US" sz="1000" dirty="0"/>
              <a:t>locally and deploy them to all Azure Functions plans.</a:t>
            </a:r>
          </a:p>
          <a:p>
            <a:r>
              <a:rPr lang="en-US" sz="1000" b="1" dirty="0"/>
              <a:t>Python 3.12 </a:t>
            </a:r>
            <a:r>
              <a:rPr lang="en-US" sz="1000" dirty="0"/>
              <a:t>builds on the performance enhancements that were first released with Python 3.11 and adds a number of performance and language readability features in the interpreter.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Vaulted Backups by Azure Backup for Azure Database for PostgreSQL – Flexible Server in 5 Regions</a:t>
            </a:r>
            <a:endParaRPr lang="en-US" dirty="0"/>
          </a:p>
          <a:p>
            <a:pPr algn="just"/>
            <a:r>
              <a:rPr lang="en-US" dirty="0"/>
              <a:t>Microsoft announced </a:t>
            </a:r>
            <a:r>
              <a:rPr lang="en-US" b="1" dirty="0"/>
              <a:t>the general availability (GA) of Vaulted Backups by Azure Backup for Azure Database for PostgreSQL Flexible Server</a:t>
            </a:r>
            <a:r>
              <a:rPr lang="en-US" dirty="0"/>
              <a:t>, a robust and scalable backup solution designed to meet the needs of enterprises and developers alike. Vaulted backup support from PostgreSQL flexible server adds to the broad coverage of workloads that Azure Backup supports including workloads like AKS, Blobs, AFS etc. that power cloud-native applications on Azure.</a:t>
            </a:r>
          </a:p>
          <a:p>
            <a:pPr algn="just"/>
            <a:r>
              <a:rPr lang="en-US" dirty="0"/>
              <a:t>Key benefits: </a:t>
            </a:r>
          </a:p>
          <a:p>
            <a:pPr marL="171450" indent="-171450" algn="just">
              <a:buFont typeface="Arial" panose="020B0604020202020204" pitchFamily="34" charset="0"/>
              <a:buChar char="•"/>
            </a:pPr>
            <a:r>
              <a:rPr lang="en-US" dirty="0"/>
              <a:t>Regional Disaster Recovery</a:t>
            </a:r>
          </a:p>
          <a:p>
            <a:pPr marL="171450" indent="-171450" algn="just">
              <a:buFont typeface="Arial" panose="020B0604020202020204" pitchFamily="34" charset="0"/>
              <a:buChar char="•"/>
            </a:pPr>
            <a:r>
              <a:rPr lang="en-US" dirty="0"/>
              <a:t>Compliance with Regulations</a:t>
            </a:r>
          </a:p>
          <a:p>
            <a:pPr marL="171450" indent="-171450" algn="just">
              <a:buFont typeface="Arial" panose="020B0604020202020204" pitchFamily="34" charset="0"/>
              <a:buChar char="•"/>
            </a:pPr>
            <a:r>
              <a:rPr lang="en-US" dirty="0"/>
              <a:t>Enhanced Security and Cyber Resilience</a:t>
            </a:r>
          </a:p>
          <a:p>
            <a:pPr marL="171450" indent="-171450" algn="just">
              <a:buFont typeface="Arial" panose="020B0604020202020204" pitchFamily="34" charset="0"/>
              <a:buChar char="•"/>
            </a:pPr>
            <a:r>
              <a:rPr lang="en-US" dirty="0"/>
              <a:t>Azure Backup for PostgreSQL Flexible Server is now generally available in selected Azure regions namely East Asia, Central India, Southeast Asia, UK South and UK West (In all other Azure regions, we are currently in public preview).</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1659520"/>
          </a:xfrm>
        </p:spPr>
        <p:txBody>
          <a:bodyPr/>
          <a:lstStyle/>
          <a:p>
            <a:pPr algn="just"/>
            <a:r>
              <a:rPr lang="en-US" sz="1000" dirty="0">
                <a:hlinkClick r:id="rId2"/>
              </a:rPr>
              <a:t>PP: Azure CNI Powered by Cilium Node Subnet Support in AKS</a:t>
            </a:r>
            <a:endParaRPr lang="en-US" sz="1000" dirty="0"/>
          </a:p>
          <a:p>
            <a:pPr algn="just"/>
            <a:r>
              <a:rPr lang="en-US" sz="1000" dirty="0"/>
              <a:t>This enhancement allows users to </a:t>
            </a:r>
            <a:r>
              <a:rPr lang="en-US" sz="1000" b="1" dirty="0"/>
              <a:t>configure AKS clusters with Azure CNI powered by Cilium and Node Subnet</a:t>
            </a:r>
            <a:r>
              <a:rPr lang="en-US" sz="1000" dirty="0"/>
              <a:t>. Thereby, it extends compatibility of Cilium’s </a:t>
            </a:r>
            <a:r>
              <a:rPr lang="en-US" sz="1000" dirty="0" err="1"/>
              <a:t>eBPF</a:t>
            </a:r>
            <a:r>
              <a:rPr lang="en-US" sz="1000" dirty="0"/>
              <a:t> </a:t>
            </a:r>
            <a:r>
              <a:rPr lang="en-US" sz="1000" dirty="0" err="1"/>
              <a:t>dataplane</a:t>
            </a:r>
            <a:r>
              <a:rPr lang="en-US" sz="1000" dirty="0"/>
              <a:t> to all supported IP address management configurations on AKS clusters. </a:t>
            </a:r>
          </a:p>
          <a:p>
            <a:pPr algn="just"/>
            <a:r>
              <a:rPr lang="en-US" sz="1000" dirty="0"/>
              <a:t>Every pod gets an IP address from the subnet and can be accessed directly. Systems in the same virtual network as the AKS cluster see the pod IP as the source address for any traffic from the pod. Systems outside the AKS cluster virtual network see the node IP as the source address for any traffic from the pod.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687970"/>
          </a:xfrm>
        </p:spPr>
        <p:txBody>
          <a:bodyPr/>
          <a:lstStyle/>
          <a:p>
            <a:r>
              <a:rPr lang="en-US" dirty="0">
                <a:hlinkClick r:id="rId3"/>
              </a:rPr>
              <a:t>Windows 365: Available in New Zealand North</a:t>
            </a:r>
            <a:endParaRPr lang="en-US" dirty="0"/>
          </a:p>
          <a:p>
            <a:r>
              <a:rPr lang="en-US" b="1" dirty="0"/>
              <a:t>Windows 365 </a:t>
            </a:r>
            <a:r>
              <a:rPr lang="en-US" dirty="0"/>
              <a:t>will be available in </a:t>
            </a:r>
            <a:r>
              <a:rPr lang="en-US" b="1" dirty="0"/>
              <a:t>New Zealand North</a:t>
            </a:r>
            <a:r>
              <a:rPr lang="en-US" dirty="0"/>
              <a:t>.</a:t>
            </a:r>
          </a:p>
        </p:txBody>
      </p:sp>
      <p:pic>
        <p:nvPicPr>
          <p:cNvPr id="2052" name="Picture 4" descr="Microsoft Unveils Windows 365 Link ...">
            <a:extLst>
              <a:ext uri="{FF2B5EF4-FFF2-40B4-BE49-F238E27FC236}">
                <a16:creationId xmlns:a16="http://schemas.microsoft.com/office/drawing/2014/main" id="{B3E3241F-0A83-D0B9-00A6-2A0D41360F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36" y="1498600"/>
            <a:ext cx="28479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959865"/>
          </a:xfrm>
        </p:spPr>
        <p:txBody>
          <a:bodyPr/>
          <a:lstStyle/>
          <a:p>
            <a:pPr algn="just"/>
            <a:r>
              <a:rPr lang="en-US" sz="1000" dirty="0">
                <a:hlinkClick r:id="rId2"/>
              </a:rPr>
              <a:t>PP: Network security group (NSG) support for private link connectivity</a:t>
            </a:r>
            <a:endParaRPr lang="en-US" sz="1000" dirty="0"/>
          </a:p>
          <a:p>
            <a:pPr algn="just"/>
            <a:r>
              <a:rPr lang="en-US" sz="1000" dirty="0"/>
              <a:t>Azure NetApp Files now supports private links with NSGs in all regions. This feature allows to apply NSG policies to private link endpoints, enhancing the security of workload deployments.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54720"/>
          </a:xfrm>
        </p:spPr>
        <p:txBody>
          <a:bodyPr/>
          <a:lstStyle/>
          <a:p>
            <a:pPr algn="just"/>
            <a:r>
              <a:rPr lang="en-US" dirty="0">
                <a:hlinkClick r:id="rId3"/>
              </a:rPr>
              <a:t>Fabric Platform support for Transport Layer Security (TLS) 1.1 and earlier versions will end on July 31, 2025 </a:t>
            </a:r>
            <a:endParaRPr lang="en-US" dirty="0"/>
          </a:p>
          <a:p>
            <a:pPr algn="just"/>
            <a:r>
              <a:rPr lang="en-US" dirty="0"/>
              <a:t>Fabric platform will soon(July 31, 2025) </a:t>
            </a:r>
            <a:r>
              <a:rPr lang="en-US" b="1" dirty="0"/>
              <a:t>require TLS 1.2 </a:t>
            </a:r>
            <a:r>
              <a:rPr lang="en-US" dirty="0"/>
              <a:t>or later versions for all </a:t>
            </a:r>
            <a:r>
              <a:rPr lang="en-US" b="1" dirty="0"/>
              <a:t>outbound</a:t>
            </a:r>
            <a:r>
              <a:rPr lang="en-US" dirty="0"/>
              <a:t> connections from Fabric to customer data sources. All incoming connections to Fabric Platform already required TLS 1.2 or later versions since June 2020.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32B296-E047-EE24-384F-2E2BFF81E75D}"/>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C055EF1-2938-E6DF-DB7C-516E525CAC4D}"/>
              </a:ext>
            </a:extLst>
          </p:cNvPr>
          <p:cNvSpPr>
            <a:spLocks noGrp="1"/>
          </p:cNvSpPr>
          <p:nvPr>
            <p:ph type="title"/>
          </p:nvPr>
        </p:nvSpPr>
        <p:spPr/>
        <p:txBody>
          <a:bodyPr/>
          <a:lstStyle/>
          <a:p>
            <a:r>
              <a:rPr lang="en-US" sz="1600" dirty="0"/>
              <a:t>Storage &amp; Data Updates</a:t>
            </a:r>
            <a:endParaRPr lang="en-US" dirty="0"/>
          </a:p>
        </p:txBody>
      </p:sp>
      <p:sp>
        <p:nvSpPr>
          <p:cNvPr id="4" name="Text Placeholder 3">
            <a:extLst>
              <a:ext uri="{FF2B5EF4-FFF2-40B4-BE49-F238E27FC236}">
                <a16:creationId xmlns:a16="http://schemas.microsoft.com/office/drawing/2014/main" id="{A97326A3-4C37-979E-5459-B3373138C2D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AB5EFB7-3ABA-5ECE-FCDF-EF2FAC901E34}"/>
              </a:ext>
            </a:extLst>
          </p:cNvPr>
          <p:cNvSpPr>
            <a:spLocks noGrp="1"/>
          </p:cNvSpPr>
          <p:nvPr>
            <p:ph type="body" sz="quarter" idx="16"/>
          </p:nvPr>
        </p:nvSpPr>
        <p:spPr>
          <a:xfrm>
            <a:off x="342900" y="855081"/>
            <a:ext cx="3955312" cy="2040520"/>
          </a:xfrm>
        </p:spPr>
        <p:txBody>
          <a:bodyPr/>
          <a:lstStyle/>
          <a:p>
            <a:pPr algn="just"/>
            <a:r>
              <a:rPr lang="fr-FR" dirty="0">
                <a:hlinkClick r:id="rId2"/>
              </a:rPr>
              <a:t>New volume usage </a:t>
            </a:r>
            <a:r>
              <a:rPr lang="fr-FR" dirty="0" err="1">
                <a:hlinkClick r:id="rId2"/>
              </a:rPr>
              <a:t>metric</a:t>
            </a:r>
            <a:r>
              <a:rPr lang="fr-FR" dirty="0">
                <a:hlinkClick r:id="rId2"/>
              </a:rPr>
              <a:t>: volume inodes percentage</a:t>
            </a:r>
            <a:endParaRPr lang="fr-FR" dirty="0"/>
          </a:p>
          <a:p>
            <a:pPr algn="just"/>
            <a:r>
              <a:rPr lang="en-US" dirty="0"/>
              <a:t>Azure NetApp Files metrics now allows to see the percentage of a volume's total </a:t>
            </a:r>
            <a:r>
              <a:rPr lang="en-US" dirty="0" err="1"/>
              <a:t>inodes</a:t>
            </a:r>
            <a:r>
              <a:rPr lang="en-US" dirty="0"/>
              <a:t> consumed.</a:t>
            </a:r>
          </a:p>
          <a:p>
            <a:pPr algn="just"/>
            <a:r>
              <a:rPr lang="en-US" dirty="0"/>
              <a:t>Azure NetApp Files volumes have a value called </a:t>
            </a:r>
            <a:r>
              <a:rPr lang="en-US" dirty="0" err="1"/>
              <a:t>maxfiles</a:t>
            </a:r>
            <a:r>
              <a:rPr lang="en-US" dirty="0"/>
              <a:t> that refers to the maximum number of files and folders (also known as </a:t>
            </a:r>
            <a:r>
              <a:rPr lang="en-US" dirty="0" err="1"/>
              <a:t>inodes</a:t>
            </a:r>
            <a:r>
              <a:rPr lang="en-US" dirty="0"/>
              <a:t>) a volume can contain. The </a:t>
            </a:r>
            <a:r>
              <a:rPr lang="en-US" dirty="0" err="1"/>
              <a:t>maxfiles</a:t>
            </a:r>
            <a:r>
              <a:rPr lang="en-US" dirty="0"/>
              <a:t> limit for an Azure NetApp Files volume is based on the size (quota) of the volume, where the service dynamically adjusts the </a:t>
            </a:r>
            <a:r>
              <a:rPr lang="en-US" dirty="0" err="1"/>
              <a:t>maxfiles</a:t>
            </a:r>
            <a:r>
              <a:rPr lang="en-US" dirty="0"/>
              <a:t> limit for a volume based on its provisioned size and uses the following guidelines.</a:t>
            </a:r>
          </a:p>
          <a:p>
            <a:pPr algn="just"/>
            <a:r>
              <a:rPr lang="en-US" dirty="0"/>
              <a:t>When the </a:t>
            </a:r>
            <a:r>
              <a:rPr lang="en-US" dirty="0" err="1"/>
              <a:t>maxfiles</a:t>
            </a:r>
            <a:r>
              <a:rPr lang="en-US" dirty="0"/>
              <a:t> limit is reached, clients receive "out of space" messages when attempting to create new files or folders.</a:t>
            </a:r>
          </a:p>
          <a:p>
            <a:pPr algn="just"/>
            <a:endParaRPr lang="en-US" dirty="0"/>
          </a:p>
        </p:txBody>
      </p:sp>
      <p:pic>
        <p:nvPicPr>
          <p:cNvPr id="1027" name="Picture 3" descr="Screenshot of volume overview menu.">
            <a:extLst>
              <a:ext uri="{FF2B5EF4-FFF2-40B4-BE49-F238E27FC236}">
                <a16:creationId xmlns:a16="http://schemas.microsoft.com/office/drawing/2014/main" id="{7793EEB2-2D9E-3F63-27BD-79EA1FE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77" y="3064882"/>
            <a:ext cx="3367196" cy="135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16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056520"/>
          </a:xfrm>
        </p:spPr>
        <p:txBody>
          <a:bodyPr/>
          <a:lstStyle/>
          <a:p>
            <a:pPr algn="just"/>
            <a:r>
              <a:rPr lang="en-US" sz="1000" dirty="0">
                <a:hlinkClick r:id="rId2"/>
              </a:rPr>
              <a:t>GA: The Availability metric tracks availability at individual Azure SQL Database level</a:t>
            </a:r>
            <a:endParaRPr lang="en-US" sz="1000" dirty="0"/>
          </a:p>
          <a:p>
            <a:pPr algn="just"/>
            <a:r>
              <a:rPr lang="en-US" sz="1000" b="1" dirty="0"/>
              <a:t>Availability</a:t>
            </a:r>
            <a:r>
              <a:rPr lang="en-US" sz="1000" dirty="0"/>
              <a:t> is granular to one minute of connection outage. Availability is determined based on the database being operational for connections. A minute is considered as downtime or unavailable if all continuous attempts by users to establish connection to the database within the minute fail due to a service issue. If there is intermittent unavailability, the duration of continuous unavailability must cross the minute boundary to be considered as downtime. Typically, the latency to display availability is less than three minutes.</a:t>
            </a:r>
          </a:p>
          <a:p>
            <a:pPr algn="just"/>
            <a:r>
              <a:rPr lang="en-US" sz="1000" dirty="0"/>
              <a:t>Here's the logic used for calculating Availability for every one-minute interval:</a:t>
            </a:r>
          </a:p>
          <a:p>
            <a:pPr marL="171450" indent="-171450" algn="just">
              <a:buFont typeface="Arial" panose="020B0604020202020204" pitchFamily="34" charset="0"/>
              <a:buChar char="•"/>
            </a:pPr>
            <a:r>
              <a:rPr lang="en-US" sz="1000" dirty="0"/>
              <a:t>If there is at least one successful connection, </a:t>
            </a:r>
            <a:r>
              <a:rPr lang="en-US" sz="1000" b="1" dirty="0"/>
              <a:t>then availability is 100%.</a:t>
            </a:r>
          </a:p>
          <a:p>
            <a:pPr marL="171450" indent="-171450" algn="just">
              <a:buFont typeface="Arial" panose="020B0604020202020204" pitchFamily="34" charset="0"/>
              <a:buChar char="•"/>
            </a:pPr>
            <a:r>
              <a:rPr lang="en-US" sz="1000" dirty="0"/>
              <a:t>If all connections </a:t>
            </a:r>
            <a:r>
              <a:rPr lang="en-US" sz="1000" b="1" dirty="0"/>
              <a:t>fail due to user errors</a:t>
            </a:r>
            <a:r>
              <a:rPr lang="en-US" sz="1000" dirty="0"/>
              <a:t>, </a:t>
            </a:r>
            <a:r>
              <a:rPr lang="en-US" sz="1000" b="1" dirty="0"/>
              <a:t>availability is 100%.</a:t>
            </a:r>
          </a:p>
          <a:p>
            <a:pPr marL="171450" indent="-171450" algn="just">
              <a:buFont typeface="Arial" panose="020B0604020202020204" pitchFamily="34" charset="0"/>
              <a:buChar char="•"/>
            </a:pPr>
            <a:r>
              <a:rPr lang="en-US" sz="1000" dirty="0"/>
              <a:t>If there are no connection attempts, availability is 100%.</a:t>
            </a:r>
          </a:p>
          <a:p>
            <a:pPr marL="171450" indent="-171450" algn="just">
              <a:buFont typeface="Arial" panose="020B0604020202020204" pitchFamily="34" charset="0"/>
              <a:buChar char="•"/>
            </a:pPr>
            <a:r>
              <a:rPr lang="en-US" sz="1000" dirty="0"/>
              <a:t>If all connections fail due to system errors, availability is 0%.</a:t>
            </a:r>
          </a:p>
          <a:p>
            <a:pPr algn="just"/>
            <a:r>
              <a:rPr lang="en-US" sz="1000" dirty="0"/>
              <a:t>Currently, availability metric data is not yet supported for the serverless compute tier and will be displayed as 100%.</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Latest PostgreSQL Minor Versions Supported by Azure Database for PostgreSQL – Flexible Server</a:t>
            </a:r>
            <a:endParaRPr lang="en-US" dirty="0"/>
          </a:p>
          <a:p>
            <a:pPr algn="just"/>
            <a:r>
              <a:rPr lang="en-US" b="1" dirty="0"/>
              <a:t>PostgreSQL minor versions 17.2, 16.6, 15.10, 14.15, 13.18, and 12.22 </a:t>
            </a:r>
            <a:r>
              <a:rPr lang="en-US" dirty="0"/>
              <a:t>are now supported by Azure Database for PostgreSQL – Flexible Server.  </a:t>
            </a:r>
          </a:p>
          <a:p>
            <a:pPr algn="just"/>
            <a:r>
              <a:rPr lang="en-US" dirty="0"/>
              <a:t>These minor version upgrades are automatically performed as part of the monthly planned maintenance in Azure Database for PostgreSQL – Flexible Server. </a:t>
            </a:r>
          </a:p>
          <a:p>
            <a:pPr algn="just"/>
            <a:r>
              <a:rPr lang="en-US" dirty="0"/>
              <a:t>This upgrade automation ensures that databases are always running the latest optimized versions without requiring manual intervention. This release fixes one security vulnerability and more than 55 bugs reported over the last several months.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785231"/>
            <a:ext cx="4365038" cy="1195970"/>
          </a:xfrm>
        </p:spPr>
        <p:txBody>
          <a:bodyPr/>
          <a:lstStyle/>
          <a:p>
            <a:pPr algn="just"/>
            <a:r>
              <a:rPr lang="en-US" sz="1000" dirty="0">
                <a:hlinkClick r:id="rId2"/>
              </a:rPr>
              <a:t>PP: Azure Cosmos DB Rust SDK</a:t>
            </a:r>
            <a:endParaRPr lang="en-US" sz="1000" dirty="0"/>
          </a:p>
          <a:p>
            <a:pPr algn="just"/>
            <a:r>
              <a:rPr lang="en-US" sz="1000" dirty="0"/>
              <a:t>The </a:t>
            </a:r>
            <a:r>
              <a:rPr lang="en-US" sz="1000" b="1" dirty="0"/>
              <a:t>Azure Cosmos DB Rust Software Development Kit (SDK) </a:t>
            </a:r>
            <a:r>
              <a:rPr lang="en-US" sz="1000" dirty="0"/>
              <a:t>is now in public preview. It is possible to use the Rust SDK to connect to an Azure Cosmos DB for NoSQL account and perform operations on databases, containers, and items. </a:t>
            </a:r>
          </a:p>
          <a:p>
            <a:pPr algn="just"/>
            <a:r>
              <a:rPr lang="en-US" sz="1000" dirty="0"/>
              <a:t>In addition to creating, reading, updating and deleting items, execute queries that are scoped to a single partition.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785230"/>
            <a:ext cx="3955312" cy="3774069"/>
          </a:xfrm>
        </p:spPr>
        <p:txBody>
          <a:bodyPr/>
          <a:lstStyle/>
          <a:p>
            <a:pPr algn="just"/>
            <a:r>
              <a:rPr lang="en-US" dirty="0">
                <a:hlinkClick r:id="rId3"/>
              </a:rPr>
              <a:t>Native Windows principals for Azure SQL Managed Instance are now generally available</a:t>
            </a:r>
            <a:endParaRPr lang="en-US" dirty="0"/>
          </a:p>
          <a:p>
            <a:pPr algn="just"/>
            <a:r>
              <a:rPr lang="en-US" dirty="0"/>
              <a:t>This capability simplifies the migration to </a:t>
            </a:r>
            <a:r>
              <a:rPr lang="en-US" b="1" dirty="0"/>
              <a:t>Azure SQL Managed Instance </a:t>
            </a:r>
            <a:r>
              <a:rPr lang="en-US" dirty="0"/>
              <a:t>and unblock the migration of legacy applications that are tied to windows logins.</a:t>
            </a:r>
          </a:p>
          <a:p>
            <a:pPr algn="just"/>
            <a:r>
              <a:rPr lang="en-US" dirty="0"/>
              <a:t>This feature is crucial for the </a:t>
            </a:r>
            <a:r>
              <a:rPr lang="en-US" b="1" dirty="0"/>
              <a:t>SQL Managed Instance link</a:t>
            </a:r>
            <a:r>
              <a:rPr lang="en-US" dirty="0"/>
              <a:t>. While the Managed Instance link facilitates near real-time data replication between SQL Server and Azure SQL Managed Instance, the read-only replica in the cloud restricts the creation of Microsoft Entra principals. The Windows authentication metadata mode allows customers to use an existing Windows login to authenticate to the replica in the event of a failover</a:t>
            </a:r>
          </a:p>
          <a:p>
            <a:pPr algn="just"/>
            <a:r>
              <a:rPr lang="en-US" dirty="0"/>
              <a:t>With this feature, the following </a:t>
            </a:r>
            <a:r>
              <a:rPr lang="en-US" b="1" dirty="0"/>
              <a:t>Authentication metadata modes are available for SQL Managed Instance</a:t>
            </a:r>
            <a:r>
              <a:rPr lang="en-US" dirty="0"/>
              <a:t>, and the different modes determine which authentication metadata is used for authentication, along with how the login is created:</a:t>
            </a:r>
          </a:p>
          <a:p>
            <a:pPr marL="171450" indent="-171450" algn="just">
              <a:buFont typeface="Arial" panose="020B0604020202020204" pitchFamily="34" charset="0"/>
              <a:buChar char="•"/>
            </a:pPr>
            <a:r>
              <a:rPr lang="en-US" dirty="0"/>
              <a:t>Microsoft Entra (Default): This mode allows authenticating Microsoft Entra users using Microsoft Entra user metadata. In order to use Windows authentication in this mode, see Windows Authentication for Microsoft Entra principals on Azure SQL Managed Instance.</a:t>
            </a:r>
          </a:p>
          <a:p>
            <a:pPr marL="171450" indent="-171450" algn="just">
              <a:buFont typeface="Arial" panose="020B0604020202020204" pitchFamily="34" charset="0"/>
              <a:buChar char="•"/>
            </a:pPr>
            <a:r>
              <a:rPr lang="en-US" dirty="0"/>
              <a:t>Paired (SQL Server default): The default mode for SQL Server authentication.</a:t>
            </a:r>
          </a:p>
          <a:p>
            <a:pPr marL="171450" indent="-171450" algn="just">
              <a:buFont typeface="Arial" panose="020B0604020202020204" pitchFamily="34" charset="0"/>
              <a:buChar char="•"/>
            </a:pPr>
            <a:r>
              <a:rPr lang="en-US" dirty="0"/>
              <a:t>Windows (New Mode):  This mode allows authenticating Microsoft Entra users using the Windows user metadata within SQL Managed Instance.</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r>
              <a:rPr lang="en-US" sz="1000" dirty="0"/>
              <a:t>Here is the list of fuzzy match functions that are being introduced:</a:t>
            </a:r>
          </a:p>
          <a:p>
            <a:pPr marL="171450" indent="-171450">
              <a:buFont typeface="Arial" panose="020B0604020202020204" pitchFamily="34" charset="0"/>
              <a:buChar char="•"/>
            </a:pPr>
            <a:r>
              <a:rPr lang="en-US" sz="1000" dirty="0"/>
              <a:t>The EDIT_DISTANCE function calculates the number of characters that need to be substituted, inserted, or deleted, to transform one string into another.</a:t>
            </a:r>
          </a:p>
          <a:p>
            <a:pPr marL="171450" indent="-171450">
              <a:buFont typeface="Arial" panose="020B0604020202020204" pitchFamily="34" charset="0"/>
              <a:buChar char="•"/>
            </a:pPr>
            <a:r>
              <a:rPr lang="en-US" sz="1000" dirty="0"/>
              <a:t>The EDIT_DISTANCE_SIMILARITY function returns a similarity score based on the edit distance.</a:t>
            </a:r>
          </a:p>
          <a:p>
            <a:pPr marL="171450" indent="-171450">
              <a:buFont typeface="Arial" panose="020B0604020202020204" pitchFamily="34" charset="0"/>
              <a:buChar char="•"/>
            </a:pPr>
            <a:r>
              <a:rPr lang="en-US" sz="1000" dirty="0"/>
              <a:t>The JARO_WINKLER_DISTANCE function calculates the similarity between two strings using the Jaro-Winkler algorithm.</a:t>
            </a:r>
          </a:p>
          <a:p>
            <a:pPr marL="171450" indent="-171450">
              <a:buFont typeface="Arial" panose="020B0604020202020204" pitchFamily="34" charset="0"/>
              <a:buChar char="•"/>
            </a:pPr>
            <a:r>
              <a:rPr lang="en-US" sz="1000" dirty="0"/>
              <a:t>The JARO_WINKLER_SIMILARITY function returns a similarity score using the Jaro-Winkler algorithm.</a:t>
            </a:r>
          </a:p>
          <a:p>
            <a:r>
              <a:rPr lang="en-US" sz="1000" dirty="0"/>
              <a:t>Advantages of </a:t>
            </a:r>
            <a:r>
              <a:rPr lang="en-US" sz="1000" dirty="0" err="1"/>
              <a:t>bigint</a:t>
            </a:r>
            <a:r>
              <a:rPr lang="en-US" sz="1000" dirty="0"/>
              <a:t> support in DATEADD</a:t>
            </a:r>
          </a:p>
          <a:p>
            <a:pPr marL="171450" indent="-171450">
              <a:buFont typeface="Arial" panose="020B0604020202020204" pitchFamily="34" charset="0"/>
              <a:buChar char="•"/>
            </a:pPr>
            <a:r>
              <a:rPr lang="en-US" sz="1000" dirty="0"/>
              <a:t>It will help perform accurate date and time calculations, especially with precise units like MICROSECOND or NANOSECOND.</a:t>
            </a:r>
          </a:p>
          <a:p>
            <a:pPr marL="171450" indent="-171450">
              <a:buFont typeface="Arial" panose="020B0604020202020204" pitchFamily="34" charset="0"/>
              <a:buChar char="•"/>
            </a:pPr>
            <a:r>
              <a:rPr lang="en-US" sz="1000" dirty="0"/>
              <a:t>The earlier limit of INT could result in an overflow if the interval value is large. </a:t>
            </a:r>
            <a:r>
              <a:rPr lang="en-US" sz="1000" dirty="0" err="1"/>
              <a:t>Bigint</a:t>
            </a:r>
            <a:r>
              <a:rPr lang="en-US" sz="1000" dirty="0"/>
              <a:t> ensures safe calculations for historical or long-term data.</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r>
              <a:rPr lang="en-US" dirty="0">
                <a:hlinkClick r:id="rId2"/>
              </a:rPr>
              <a:t> T-SQL features: Regex support, Fuzzy string-matching, and </a:t>
            </a:r>
            <a:r>
              <a:rPr lang="en-US" dirty="0" err="1">
                <a:hlinkClick r:id="rId2"/>
              </a:rPr>
              <a:t>bigint</a:t>
            </a:r>
            <a:r>
              <a:rPr lang="en-US" dirty="0">
                <a:hlinkClick r:id="rId2"/>
              </a:rPr>
              <a:t> support in DATEADD – preview</a:t>
            </a:r>
            <a:endParaRPr lang="en-US" dirty="0"/>
          </a:p>
          <a:p>
            <a:pPr algn="just"/>
            <a:r>
              <a:rPr lang="en-US" dirty="0"/>
              <a:t>MS announced the public preview of three powerful T-SQL features that will elevate SQL queries: Regular Expressions (Regex) support, Fuzzy string-matching, and </a:t>
            </a:r>
            <a:r>
              <a:rPr lang="en-US" dirty="0" err="1"/>
              <a:t>bigint</a:t>
            </a:r>
            <a:r>
              <a:rPr lang="en-US" dirty="0"/>
              <a:t> support in DATEADD. </a:t>
            </a:r>
          </a:p>
          <a:p>
            <a:pPr algn="just"/>
            <a:r>
              <a:rPr lang="en-US" dirty="0"/>
              <a:t>Here is the list of Regex functions being included in this release:</a:t>
            </a:r>
          </a:p>
          <a:p>
            <a:pPr marL="171450" indent="-171450" algn="just">
              <a:buFont typeface="Arial" panose="020B0604020202020204" pitchFamily="34" charset="0"/>
              <a:buChar char="•"/>
            </a:pPr>
            <a:r>
              <a:rPr lang="en-US" dirty="0"/>
              <a:t>REGEXP_LIKE: This function returns TRUE if a string matches a regular expression pattern, or FALSE otherwise.</a:t>
            </a:r>
          </a:p>
          <a:p>
            <a:pPr marL="171450" indent="-171450" algn="just">
              <a:buFont typeface="Arial" panose="020B0604020202020204" pitchFamily="34" charset="0"/>
              <a:buChar char="•"/>
            </a:pPr>
            <a:r>
              <a:rPr lang="en-US" dirty="0"/>
              <a:t>REGEXP_COUNT: This function returns the number of times a regular expression pattern matches in a string.</a:t>
            </a:r>
          </a:p>
          <a:p>
            <a:pPr marL="171450" indent="-171450" algn="just">
              <a:buFont typeface="Arial" panose="020B0604020202020204" pitchFamily="34" charset="0"/>
              <a:buChar char="•"/>
            </a:pPr>
            <a:r>
              <a:rPr lang="en-US" dirty="0"/>
              <a:t>REGEXP_INSTR: This function returns the starting or ending position, based on the specified option, of the given occurrence of a regular expression pattern in a string.</a:t>
            </a:r>
          </a:p>
          <a:p>
            <a:pPr marL="171450" indent="-171450" algn="just">
              <a:buFont typeface="Arial" panose="020B0604020202020204" pitchFamily="34" charset="0"/>
              <a:buChar char="•"/>
            </a:pPr>
            <a:r>
              <a:rPr lang="en-US" dirty="0"/>
              <a:t>REGEXP_REPLACE: This function returns a modified string replaced by a ‘replacement string’, where occurrence of the regular expression pattern found.</a:t>
            </a:r>
          </a:p>
          <a:p>
            <a:pPr marL="171450" indent="-171450" algn="just">
              <a:buFont typeface="Arial" panose="020B0604020202020204" pitchFamily="34" charset="0"/>
              <a:buChar char="•"/>
            </a:pPr>
            <a:r>
              <a:rPr lang="en-US" dirty="0"/>
              <a:t>REGEXP_SUBSTR: This function returns a substring that matches a regular expression pattern from a string.</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94520"/>
          </a:xfrm>
        </p:spPr>
        <p:txBody>
          <a:bodyPr/>
          <a:lstStyle/>
          <a:p>
            <a:pPr algn="just"/>
            <a:r>
              <a:rPr lang="en-US" sz="1000" dirty="0">
                <a:hlinkClick r:id="rId2"/>
              </a:rPr>
              <a:t>Announcement of  announce Phi-4-multimodal and Phi-4-mini</a:t>
            </a:r>
            <a:endParaRPr lang="en-US" sz="1000" dirty="0"/>
          </a:p>
          <a:p>
            <a:pPr algn="just"/>
            <a:r>
              <a:rPr lang="en-US" sz="1000" dirty="0"/>
              <a:t>These models are designed to empower developers with advanced AI capabilities. Phi-4-multimodal, with its ability to process speech, vision, and text simultaneously, opens new possibilities for creating innovative and context-aware applications. Phi-4-mini, on the other hand, excels in text-based tasks, providing high accuracy and scalability in a compact form. </a:t>
            </a:r>
          </a:p>
          <a:p>
            <a:pPr marL="171450" indent="-171450" algn="just">
              <a:buFont typeface="Arial" panose="020B0604020202020204" pitchFamily="34" charset="0"/>
              <a:buChar char="•"/>
            </a:pPr>
            <a:r>
              <a:rPr lang="en-US" sz="1000" b="1" dirty="0"/>
              <a:t>Phi-4-multimodal</a:t>
            </a:r>
            <a:r>
              <a:rPr lang="en-US" sz="1000" dirty="0"/>
              <a:t> – is a SLM with 5.6B parameter model, that seamlessly integrates speech, vision, and text processing into a single, unified architecture.</a:t>
            </a:r>
          </a:p>
          <a:p>
            <a:pPr marL="171450" indent="-171450" algn="just">
              <a:buFont typeface="Arial" panose="020B0604020202020204" pitchFamily="34" charset="0"/>
              <a:buChar char="•"/>
            </a:pPr>
            <a:r>
              <a:rPr lang="en-US" sz="1000" b="1" dirty="0"/>
              <a:t>Phi-4-mini</a:t>
            </a:r>
            <a:r>
              <a:rPr lang="en-US" sz="1000" dirty="0"/>
              <a:t> is a 3.8B parameter model and a dense, decoder-only transformer featuring grouped-query attention, 200,000 vocabulary, and shared input-output embeddings, designed for speed and efficiency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38870"/>
          </a:xfrm>
        </p:spPr>
        <p:txBody>
          <a:bodyPr/>
          <a:lstStyle/>
          <a:p>
            <a:pPr algn="just"/>
            <a:r>
              <a:rPr lang="en-US" dirty="0">
                <a:hlinkClick r:id="rId3"/>
              </a:rPr>
              <a:t>Cohere </a:t>
            </a:r>
            <a:r>
              <a:rPr lang="en-US" dirty="0" err="1">
                <a:hlinkClick r:id="rId3"/>
              </a:rPr>
              <a:t>Rerank</a:t>
            </a:r>
            <a:r>
              <a:rPr lang="en-US" dirty="0">
                <a:hlinkClick r:id="rId3"/>
              </a:rPr>
              <a:t> v3.5 is lunched on Azure AI Foundry </a:t>
            </a:r>
            <a:endParaRPr lang="en-US" dirty="0"/>
          </a:p>
          <a:p>
            <a:pPr algn="just"/>
            <a:r>
              <a:rPr lang="en-US" b="1" dirty="0"/>
              <a:t>Cohere </a:t>
            </a:r>
            <a:r>
              <a:rPr lang="en-US" b="1" dirty="0" err="1"/>
              <a:t>Rerank</a:t>
            </a:r>
            <a:r>
              <a:rPr lang="en-US" b="1" dirty="0"/>
              <a:t> v3.5 </a:t>
            </a:r>
            <a:r>
              <a:rPr lang="en-US" dirty="0"/>
              <a:t>is the latest iteration in </a:t>
            </a:r>
            <a:r>
              <a:rPr lang="en-US" dirty="0" err="1"/>
              <a:t>Cohere's</a:t>
            </a:r>
            <a:r>
              <a:rPr lang="en-US" dirty="0"/>
              <a:t> series of reranking models, designed to reorder search results based on a deep semantic understanding of user queries and document content. With a context window of 4,096 tokens</a:t>
            </a:r>
            <a:r>
              <a:rPr lang="en-US" b="1" dirty="0"/>
              <a:t>, </a:t>
            </a:r>
            <a:r>
              <a:rPr lang="en-US" b="1" dirty="0" err="1"/>
              <a:t>Rerank</a:t>
            </a:r>
            <a:r>
              <a:rPr lang="en-US" b="1" dirty="0"/>
              <a:t> v3.5 excels </a:t>
            </a:r>
            <a:r>
              <a:rPr lang="en-US" dirty="0"/>
              <a:t>in processing complex queries and large documents, delivering precise and relevant search outcomes. Notably, it offers multilingual support for over 100 languages, making it an invaluable tool for global enterprises. </a:t>
            </a:r>
          </a:p>
        </p:txBody>
      </p:sp>
      <p:pic>
        <p:nvPicPr>
          <p:cNvPr id="3" name="Picture 2">
            <a:extLst>
              <a:ext uri="{FF2B5EF4-FFF2-40B4-BE49-F238E27FC236}">
                <a16:creationId xmlns:a16="http://schemas.microsoft.com/office/drawing/2014/main" id="{9F5BD3EC-DCFD-F4CD-7BE3-0DE44B96DDC0}"/>
              </a:ext>
            </a:extLst>
          </p:cNvPr>
          <p:cNvPicPr>
            <a:picLocks noChangeAspect="1"/>
          </p:cNvPicPr>
          <p:nvPr/>
        </p:nvPicPr>
        <p:blipFill>
          <a:blip r:embed="rId4"/>
          <a:stretch>
            <a:fillRect/>
          </a:stretch>
        </p:blipFill>
        <p:spPr>
          <a:xfrm>
            <a:off x="548218" y="2285206"/>
            <a:ext cx="3544675" cy="2407370"/>
          </a:xfrm>
          <a:prstGeom prst="rect">
            <a:avLst/>
          </a:prstGeom>
        </p:spPr>
      </p:pic>
      <p:pic>
        <p:nvPicPr>
          <p:cNvPr id="6" name="Picture 5">
            <a:extLst>
              <a:ext uri="{FF2B5EF4-FFF2-40B4-BE49-F238E27FC236}">
                <a16:creationId xmlns:a16="http://schemas.microsoft.com/office/drawing/2014/main" id="{392EC8F9-8E20-888C-74BF-ADA80E346D3B}"/>
              </a:ext>
            </a:extLst>
          </p:cNvPr>
          <p:cNvPicPr>
            <a:picLocks noChangeAspect="1"/>
          </p:cNvPicPr>
          <p:nvPr/>
        </p:nvPicPr>
        <p:blipFill>
          <a:blip r:embed="rId5"/>
          <a:stretch>
            <a:fillRect/>
          </a:stretch>
        </p:blipFill>
        <p:spPr>
          <a:xfrm>
            <a:off x="4819650" y="2930210"/>
            <a:ext cx="3714750" cy="2019256"/>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91170"/>
          </a:xfrm>
        </p:spPr>
        <p:txBody>
          <a:bodyPr/>
          <a:lstStyle/>
          <a:p>
            <a:r>
              <a:rPr lang="en-US" sz="1000" dirty="0">
                <a:hlinkClick r:id="rId2"/>
              </a:rPr>
              <a:t>Azure DevOps Basic usage included with GitHub Enterprise</a:t>
            </a:r>
            <a:endParaRPr lang="en-US" sz="1000" dirty="0"/>
          </a:p>
          <a:p>
            <a:pPr algn="just"/>
            <a:r>
              <a:rPr lang="en-US" sz="1000" dirty="0"/>
              <a:t>Customers using both </a:t>
            </a:r>
            <a:r>
              <a:rPr lang="en-US" sz="1000" b="1" dirty="0"/>
              <a:t>GitHub and Azure DevOps </a:t>
            </a:r>
            <a:r>
              <a:rPr lang="en-US" sz="1000" dirty="0"/>
              <a:t>until now have to purchased Visual Studio subscriptions with GitHub Enterprise. With the </a:t>
            </a:r>
            <a:r>
              <a:rPr lang="en-US" sz="1000" b="1" dirty="0"/>
              <a:t>Sprint 252 release</a:t>
            </a:r>
            <a:r>
              <a:rPr lang="en-US" sz="1000" dirty="0"/>
              <a:t>, Azure DevOps Basic usage rights are included with GitHub Enterprise Cloud.</a:t>
            </a:r>
          </a:p>
          <a:p>
            <a:endParaRPr lang="en-US" sz="1000" dirty="0"/>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18320"/>
          </a:xfrm>
        </p:spPr>
        <p:txBody>
          <a:bodyPr/>
          <a:lstStyle/>
          <a:p>
            <a:pPr algn="just"/>
            <a:r>
              <a:rPr lang="en-US" dirty="0">
                <a:hlinkClick r:id="rId3"/>
              </a:rPr>
              <a:t>General Available: Configure Notification in Azure Load Testing</a:t>
            </a:r>
            <a:endParaRPr lang="en-US" dirty="0"/>
          </a:p>
          <a:p>
            <a:pPr algn="just"/>
            <a:r>
              <a:rPr lang="en-US" b="1" dirty="0"/>
              <a:t>Azure Load Testing </a:t>
            </a:r>
            <a:r>
              <a:rPr lang="en-US" dirty="0"/>
              <a:t>now allows to configure notifications to receive updates for key events, such as test completion or schedule changes. These notifications can help automate follow-up actions and improve team collaboration.</a:t>
            </a:r>
          </a:p>
          <a:p>
            <a:pPr algn="just"/>
            <a:r>
              <a:rPr lang="en-US" dirty="0"/>
              <a:t>Azure Load Testing supports the following events for notifications:</a:t>
            </a:r>
          </a:p>
          <a:p>
            <a:pPr marL="171450" indent="-171450" algn="just">
              <a:buFont typeface="Arial" panose="020B0604020202020204" pitchFamily="34" charset="0"/>
              <a:buChar char="•"/>
            </a:pPr>
            <a:r>
              <a:rPr lang="en-US" b="1" dirty="0"/>
              <a:t>Test Run Started</a:t>
            </a:r>
            <a:r>
              <a:rPr lang="en-US" dirty="0"/>
              <a:t>: Notifications for all test runs when they start.</a:t>
            </a:r>
          </a:p>
          <a:p>
            <a:pPr marL="171450" indent="-171450" algn="just">
              <a:buFont typeface="Arial" panose="020B0604020202020204" pitchFamily="34" charset="0"/>
              <a:buChar char="•"/>
            </a:pPr>
            <a:r>
              <a:rPr lang="en-US" b="1" dirty="0"/>
              <a:t>Test Run Completed: </a:t>
            </a:r>
            <a:r>
              <a:rPr lang="en-US" dirty="0"/>
              <a:t>Notifications when a test run is completed, including failed tests or failed results.</a:t>
            </a:r>
          </a:p>
          <a:p>
            <a:pPr marL="171450" indent="-171450" algn="just">
              <a:buFont typeface="Arial" panose="020B0604020202020204" pitchFamily="34" charset="0"/>
              <a:buChar char="•"/>
            </a:pPr>
            <a:r>
              <a:rPr lang="en-US" b="1" dirty="0"/>
              <a:t>Schedule Events: </a:t>
            </a:r>
            <a:r>
              <a:rPr lang="en-US" dirty="0"/>
              <a:t>Notifications when schedules complete or are disabled.</a:t>
            </a:r>
          </a:p>
        </p:txBody>
      </p:sp>
      <p:pic>
        <p:nvPicPr>
          <p:cNvPr id="1026" name="Picture 2" descr="Screenshot that shows the Notification menu item in the resource overview page in the Azure portal.">
            <a:extLst>
              <a:ext uri="{FF2B5EF4-FFF2-40B4-BE49-F238E27FC236}">
                <a16:creationId xmlns:a16="http://schemas.microsoft.com/office/drawing/2014/main" id="{EFA77B29-2384-0363-EC0A-2779BB7F13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25" y="2959100"/>
            <a:ext cx="3969387" cy="1924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github enterprise">
            <a:extLst>
              <a:ext uri="{FF2B5EF4-FFF2-40B4-BE49-F238E27FC236}">
                <a16:creationId xmlns:a16="http://schemas.microsoft.com/office/drawing/2014/main" id="{388B0913-4C58-7003-2D8A-8136B347AA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0857" y="1670050"/>
            <a:ext cx="4569806" cy="165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878720"/>
          </a:xfrm>
        </p:spPr>
        <p:txBody>
          <a:bodyPr/>
          <a:lstStyle/>
          <a:p>
            <a:pPr algn="just"/>
            <a:r>
              <a:rPr lang="en-US" dirty="0">
                <a:hlinkClick r:id="rId2"/>
              </a:rPr>
              <a:t>GA: Azure Load Balancer Health Event Logs</a:t>
            </a:r>
            <a:endParaRPr lang="en-US" dirty="0"/>
          </a:p>
          <a:p>
            <a:pPr algn="just"/>
            <a:r>
              <a:rPr lang="en-US" dirty="0"/>
              <a:t>Azure Load Balancer </a:t>
            </a:r>
            <a:r>
              <a:rPr lang="en-US" b="1" dirty="0"/>
              <a:t>health event logs </a:t>
            </a:r>
            <a:r>
              <a:rPr lang="en-US" dirty="0"/>
              <a:t>are now generally available in all public, Azure China, and Government regions.  </a:t>
            </a:r>
          </a:p>
          <a:p>
            <a:pPr algn="just"/>
            <a:r>
              <a:rPr lang="en-US" dirty="0"/>
              <a:t>It allows to </a:t>
            </a:r>
            <a:r>
              <a:rPr lang="en-US" b="1" dirty="0"/>
              <a:t>collect, store, and analyze information </a:t>
            </a:r>
            <a:r>
              <a:rPr lang="en-US" dirty="0"/>
              <a:t>to help understand the health of Azure Load Balancer resource. These built-in logs help troubleshoot specific scenarios and allow to identify and alert on availability issues affecting load balancer. Examples of scenarios where Load Balancer health event logs can help are: </a:t>
            </a:r>
          </a:p>
          <a:p>
            <a:pPr marL="171450" indent="-171450" algn="just">
              <a:buFont typeface="Arial" panose="020B0604020202020204" pitchFamily="34" charset="0"/>
              <a:buChar char="•"/>
            </a:pPr>
            <a:r>
              <a:rPr lang="en-US" b="1" dirty="0"/>
              <a:t>Traffic distribution issues: </a:t>
            </a:r>
            <a:r>
              <a:rPr lang="en-US" dirty="0"/>
              <a:t>When load balancer may not be distributing traffic as intended, due to causes ranging from misconfiguration to Azure platform issues. </a:t>
            </a:r>
          </a:p>
          <a:p>
            <a:pPr marL="171450" indent="-171450" algn="just">
              <a:buFont typeface="Arial" panose="020B0604020202020204" pitchFamily="34" charset="0"/>
              <a:buChar char="•"/>
            </a:pPr>
            <a:r>
              <a:rPr lang="en-US" b="1" dirty="0"/>
              <a:t>Port exhaustion: </a:t>
            </a:r>
            <a:r>
              <a:rPr lang="en-US" dirty="0"/>
              <a:t>When load balancer may be experiencing outbound connectivity issues due to SNAT port exhaustion. </a:t>
            </a:r>
          </a:p>
          <a:p>
            <a:pPr marL="171450" indent="-171450" algn="just">
              <a:buFont typeface="Arial" panose="020B0604020202020204" pitchFamily="34" charset="0"/>
              <a:buChar char="•"/>
            </a:pPr>
            <a:r>
              <a:rPr lang="en-US" b="1" dirty="0"/>
              <a:t>No healthy backends: </a:t>
            </a:r>
            <a:r>
              <a:rPr lang="en-US" dirty="0"/>
              <a:t>When load balancer’s frontend has no healthy backend instances to distribute traffic to</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Removal of DES in Kerberos for Windows Server and Client</a:t>
            </a:r>
            <a:endParaRPr lang="en-US" sz="1000" dirty="0"/>
          </a:p>
          <a:p>
            <a:pPr algn="just"/>
            <a:r>
              <a:rPr lang="en-US" sz="1000" dirty="0"/>
              <a:t>The </a:t>
            </a:r>
            <a:r>
              <a:rPr lang="en-US" sz="1000" b="1" dirty="0"/>
              <a:t>Data Encryption Standard (DES) </a:t>
            </a:r>
            <a:r>
              <a:rPr lang="en-US" sz="1000" dirty="0"/>
              <a:t>encryption algorithm will be intentionally removed from Kerberos after Windows Server 2025 and Windows 11, version 24H2 computers install Windows Updates released on or after September 9, 2025.</a:t>
            </a:r>
          </a:p>
          <a:p>
            <a:pPr algn="just"/>
            <a:r>
              <a:rPr lang="en-US" sz="1000" dirty="0"/>
              <a:t>The DES symmetric-key encryption algorithm is a block cipher algorithm that encrypts and decrypts messages using a 56-bit key. It was established in 1977 as the first standard encryption algorithm for business use in the United States. DES was added to Kerberos in RFC1510 (1993) and was present in the first Windows Kerberos implementation in Windows 2000, but it was only used for third-party compatibility. Windows machines defaulted to using RC4 in all Windows-to-Windows transactions. As of Windows 7 and Windows Server 2008 R2, DES was disabled by default but remained available as an optional component when manually enabled by an administrator. It was deprecated in the Kerberos standard by RFC6649 in calendar year 2012.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Lighthouse support for MSSP use of Security Copilot Sentinel scenarios in Public Preview</a:t>
            </a:r>
            <a:endParaRPr lang="en-US" dirty="0"/>
          </a:p>
          <a:p>
            <a:pPr algn="just"/>
            <a:r>
              <a:rPr lang="en-US" dirty="0"/>
              <a:t> MSSPs can purchase </a:t>
            </a:r>
            <a:r>
              <a:rPr lang="en-US" b="1" dirty="0"/>
              <a:t>SCUs</a:t>
            </a:r>
            <a:r>
              <a:rPr lang="en-US" dirty="0"/>
              <a:t> and attach them to the managing tenant </a:t>
            </a:r>
            <a:r>
              <a:rPr lang="en-US" b="1" dirty="0"/>
              <a:t>in Azure Lighthouse </a:t>
            </a:r>
            <a:r>
              <a:rPr lang="en-US" dirty="0"/>
              <a:t>and use those SCUs to run </a:t>
            </a:r>
            <a:r>
              <a:rPr lang="en-US" b="1" dirty="0"/>
              <a:t>Security Copilot</a:t>
            </a:r>
            <a:r>
              <a:rPr lang="en-US" dirty="0"/>
              <a:t> skills related to Microsoft Sentinel on their customer tenants via Azure Lighthouse. All the Sentinel skills available in Security Copilot will be invokable from the Azure Lighthouse tenant without the customer needing to have Security Copilot, thereby making Security Copilot available to MSSPs who manage multiple customers.</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071B4-9530-0979-23A0-0695D389598F}"/>
              </a:ext>
            </a:extLst>
          </p:cNvPr>
          <p:cNvSpPr>
            <a:spLocks noGrp="1"/>
          </p:cNvSpPr>
          <p:nvPr>
            <p:ph type="body" sz="quarter" idx="10"/>
          </p:nvPr>
        </p:nvSpPr>
        <p:spPr/>
        <p:txBody>
          <a:bodyPr/>
          <a:lstStyle/>
          <a:p>
            <a:r>
              <a:rPr lang="en-US" sz="1000" dirty="0">
                <a:hlinkClick r:id="rId2"/>
              </a:rPr>
              <a:t>Data and AI security dashboard (Preview)</a:t>
            </a:r>
            <a:endParaRPr lang="en-US" sz="1000" dirty="0"/>
          </a:p>
          <a:p>
            <a:r>
              <a:rPr lang="en-US" sz="1000" dirty="0"/>
              <a:t>Defender for Cloud is enhancing the Data security dashboard to include AI Security with the new Data and AI security dashboard in Preview. The dashboard provides a centralized platform to monitor and manage data and AI resources, along with their associated risks and protection status.</a:t>
            </a:r>
          </a:p>
          <a:p>
            <a:pPr marL="171450" indent="-171450">
              <a:buFont typeface="Arial" panose="020B0604020202020204" pitchFamily="34" charset="0"/>
              <a:buChar char="•"/>
            </a:pPr>
            <a:r>
              <a:rPr lang="en-US" sz="1000" dirty="0"/>
              <a:t>Unified view</a:t>
            </a:r>
          </a:p>
          <a:p>
            <a:pPr marL="171450" indent="-171450">
              <a:buFont typeface="Arial" panose="020B0604020202020204" pitchFamily="34" charset="0"/>
              <a:buChar char="•"/>
            </a:pPr>
            <a:r>
              <a:rPr lang="en-US" sz="1000" dirty="0"/>
              <a:t>Data insights</a:t>
            </a:r>
          </a:p>
          <a:p>
            <a:pPr marL="171450" indent="-171450">
              <a:buFont typeface="Arial" panose="020B0604020202020204" pitchFamily="34" charset="0"/>
              <a:buChar char="•"/>
            </a:pPr>
            <a:r>
              <a:rPr lang="en-US" sz="1000" dirty="0"/>
              <a:t>Protection coverage</a:t>
            </a:r>
          </a:p>
          <a:p>
            <a:pPr marL="171450" indent="-171450">
              <a:buFont typeface="Arial" panose="020B0604020202020204" pitchFamily="34" charset="0"/>
              <a:buChar char="•"/>
            </a:pPr>
            <a:r>
              <a:rPr lang="en-US" sz="1000" dirty="0"/>
              <a:t>Critical issues</a:t>
            </a:r>
          </a:p>
          <a:p>
            <a:pPr marL="171450" indent="-171450">
              <a:buFont typeface="Arial" panose="020B0604020202020204" pitchFamily="34" charset="0"/>
              <a:buChar char="•"/>
            </a:pPr>
            <a:r>
              <a:rPr lang="en-US" sz="1000" dirty="0"/>
              <a:t>Sensitive data discovery</a:t>
            </a:r>
          </a:p>
          <a:p>
            <a:pPr marL="171450" indent="-171450">
              <a:buFont typeface="Arial" panose="020B0604020202020204" pitchFamily="34" charset="0"/>
              <a:buChar char="•"/>
            </a:pPr>
            <a:r>
              <a:rPr lang="en-US" sz="1000" dirty="0"/>
              <a:t>AI workloads</a:t>
            </a:r>
          </a:p>
          <a:p>
            <a:r>
              <a:rPr lang="en-US" sz="1000" dirty="0"/>
              <a:t>To have full access to the dashboard, you must enable the </a:t>
            </a:r>
            <a:r>
              <a:rPr lang="en-US" sz="1000" b="1" dirty="0"/>
              <a:t>Defender Cloud Security Posture Management (CSPM) plan</a:t>
            </a:r>
            <a:r>
              <a:rPr lang="en-US" sz="1000" dirty="0"/>
              <a:t>, and Defender CSPM's extension sensitive data discovery, Defender for Storage, Defender for Databases, and threat protection for AI workloads.</a:t>
            </a:r>
          </a:p>
        </p:txBody>
      </p:sp>
      <p:sp>
        <p:nvSpPr>
          <p:cNvPr id="3" name="Title 2">
            <a:extLst>
              <a:ext uri="{FF2B5EF4-FFF2-40B4-BE49-F238E27FC236}">
                <a16:creationId xmlns:a16="http://schemas.microsoft.com/office/drawing/2014/main" id="{F76BBFBF-A93E-28BA-A4F7-9F96056C0DFB}"/>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A29CE7A4-1962-8E4A-5502-3FD2340C89B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B4213D1-D977-AE40-8C3A-29E617280506}"/>
              </a:ext>
            </a:extLst>
          </p:cNvPr>
          <p:cNvSpPr>
            <a:spLocks noGrp="1"/>
          </p:cNvSpPr>
          <p:nvPr>
            <p:ph type="body" sz="quarter" idx="16"/>
          </p:nvPr>
        </p:nvSpPr>
        <p:spPr/>
        <p:txBody>
          <a:bodyPr/>
          <a:lstStyle/>
          <a:p>
            <a:pPr algn="just"/>
            <a:r>
              <a:rPr lang="en-US" dirty="0">
                <a:hlinkClick r:id="rId3"/>
              </a:rPr>
              <a:t>MDC Cost Calculator (Preview)</a:t>
            </a:r>
            <a:endParaRPr lang="en-US" dirty="0"/>
          </a:p>
          <a:p>
            <a:pPr algn="just"/>
            <a:r>
              <a:rPr lang="en-US" dirty="0"/>
              <a:t>MS introduced a new MDC Cost Calculator to help easily estimate the costs associated with protecting cloud environments. This tool is tailored to provide with a clear and accurate understanding of expenses.</a:t>
            </a:r>
          </a:p>
          <a:p>
            <a:pPr algn="just"/>
            <a:r>
              <a:rPr lang="en-US" dirty="0"/>
              <a:t>Cost calculator simplifies the process of estimating costs by allowing to define the scope of protection needs. Select the environments and plans want to enable, and the calculator automatically fills in the billable resources for each plan, including any applicable discounts. </a:t>
            </a:r>
          </a:p>
          <a:p>
            <a:pPr algn="just"/>
            <a:r>
              <a:rPr lang="en-US" dirty="0"/>
              <a:t>Key Features:</a:t>
            </a:r>
          </a:p>
          <a:p>
            <a:pPr marL="171450" indent="-171450" algn="just">
              <a:buFont typeface="Arial" panose="020B0604020202020204" pitchFamily="34" charset="0"/>
              <a:buChar char="•"/>
            </a:pPr>
            <a:r>
              <a:rPr lang="en-US" dirty="0"/>
              <a:t>Scope Definition</a:t>
            </a:r>
          </a:p>
          <a:p>
            <a:pPr marL="171450" indent="-171450" algn="just">
              <a:buFont typeface="Arial" panose="020B0604020202020204" pitchFamily="34" charset="0"/>
              <a:buChar char="•"/>
            </a:pPr>
            <a:r>
              <a:rPr lang="en-US" dirty="0"/>
              <a:t>Automatic and Manual Adjustments</a:t>
            </a:r>
          </a:p>
          <a:p>
            <a:pPr marL="171450" indent="-171450" algn="just">
              <a:buFont typeface="Arial" panose="020B0604020202020204" pitchFamily="34" charset="0"/>
              <a:buChar char="•"/>
            </a:pPr>
            <a:r>
              <a:rPr lang="en-US" dirty="0"/>
              <a:t>Comprehensive Cost Estimation</a:t>
            </a:r>
          </a:p>
          <a:p>
            <a:pPr marL="171450" indent="-171450" algn="just">
              <a:buFont typeface="Arial" panose="020B0604020202020204" pitchFamily="34" charset="0"/>
              <a:buChar char="•"/>
            </a:pPr>
            <a:r>
              <a:rPr lang="en-US" dirty="0"/>
              <a:t>Multicloud Support</a:t>
            </a:r>
          </a:p>
          <a:p>
            <a:pPr marL="171450" indent="-171450" algn="just">
              <a:buFont typeface="Arial" panose="020B0604020202020204" pitchFamily="34" charset="0"/>
              <a:buChar char="•"/>
            </a:pPr>
            <a:r>
              <a:rPr lang="en-US" dirty="0"/>
              <a:t>Export and Share</a:t>
            </a:r>
          </a:p>
        </p:txBody>
      </p:sp>
    </p:spTree>
    <p:extLst>
      <p:ext uri="{BB962C8B-B14F-4D97-AF65-F5344CB8AC3E}">
        <p14:creationId xmlns:p14="http://schemas.microsoft.com/office/powerpoint/2010/main" val="18572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5DEF2C-B811-CDFF-0D31-14E4A593496F}"/>
              </a:ext>
            </a:extLst>
          </p:cNvPr>
          <p:cNvSpPr>
            <a:spLocks noGrp="1"/>
          </p:cNvSpPr>
          <p:nvPr>
            <p:ph type="body" sz="quarter" idx="10"/>
          </p:nvPr>
        </p:nvSpPr>
        <p:spPr>
          <a:xfrm>
            <a:off x="4433776" y="855080"/>
            <a:ext cx="4365038" cy="2359175"/>
          </a:xfrm>
        </p:spPr>
        <p:txBody>
          <a:bodyPr/>
          <a:lstStyle/>
          <a:p>
            <a:pPr algn="just"/>
            <a:r>
              <a:rPr lang="en-US" sz="1000" dirty="0">
                <a:hlinkClick r:id="rId2"/>
              </a:rPr>
              <a:t>On-demand malware scanning in Microsoft Defender for Storage</a:t>
            </a:r>
            <a:endParaRPr lang="en-US" sz="1000" dirty="0"/>
          </a:p>
          <a:p>
            <a:pPr algn="just"/>
            <a:r>
              <a:rPr lang="en-US" sz="1000" dirty="0"/>
              <a:t>On-demand malware scanning in Microsoft Defender for Storage, now in GA, enables scanning of existing blobs in Azure Storage accounts whenever needed. Scans can be initiated from the Azure portal UI or via the REST API, supporting automation through Logic Apps, Automation playbooks, and PowerShell scripts. This feature uses Microsoft Defender Antivirus with the latest malware definitions for every scan and provides upfront cost estimation in the Azure portal before scanning.</a:t>
            </a:r>
          </a:p>
          <a:p>
            <a:pPr marL="171450" indent="-171450" algn="just">
              <a:buFont typeface="Arial" panose="020B0604020202020204" pitchFamily="34" charset="0"/>
              <a:buChar char="•"/>
            </a:pPr>
            <a:r>
              <a:rPr lang="en-US" sz="1000" dirty="0"/>
              <a:t>Incident response: Scan specific storage accounts after detecting suspicious activity.</a:t>
            </a:r>
          </a:p>
          <a:p>
            <a:pPr marL="171450" indent="-171450" algn="just">
              <a:buFont typeface="Arial" panose="020B0604020202020204" pitchFamily="34" charset="0"/>
              <a:buChar char="•"/>
            </a:pPr>
            <a:r>
              <a:rPr lang="en-US" sz="1000" dirty="0"/>
              <a:t>Security baseline: Scan all stored data when first enabling Defender for Storage.</a:t>
            </a:r>
          </a:p>
          <a:p>
            <a:pPr marL="171450" indent="-171450" algn="just">
              <a:buFont typeface="Arial" panose="020B0604020202020204" pitchFamily="34" charset="0"/>
              <a:buChar char="•"/>
            </a:pPr>
            <a:r>
              <a:rPr lang="en-US" sz="1000" dirty="0"/>
              <a:t>Compliance: Set automation to schedule scans that help meet regulatory and data protection standards.</a:t>
            </a:r>
          </a:p>
        </p:txBody>
      </p:sp>
      <p:sp>
        <p:nvSpPr>
          <p:cNvPr id="3" name="Title 2">
            <a:extLst>
              <a:ext uri="{FF2B5EF4-FFF2-40B4-BE49-F238E27FC236}">
                <a16:creationId xmlns:a16="http://schemas.microsoft.com/office/drawing/2014/main" id="{2369DCAB-5C30-F92D-55E1-538F8DB95760}"/>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0025B809-A7A7-A4B9-863C-A772E27AAF2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80491C0-A933-6BFC-F20C-CF39D662E76A}"/>
              </a:ext>
            </a:extLst>
          </p:cNvPr>
          <p:cNvSpPr>
            <a:spLocks noGrp="1"/>
          </p:cNvSpPr>
          <p:nvPr>
            <p:ph type="body" sz="quarter" idx="16"/>
          </p:nvPr>
        </p:nvSpPr>
        <p:spPr>
          <a:xfrm>
            <a:off x="342900" y="855081"/>
            <a:ext cx="3955312" cy="1541756"/>
          </a:xfrm>
        </p:spPr>
        <p:txBody>
          <a:bodyPr/>
          <a:lstStyle/>
          <a:p>
            <a:r>
              <a:rPr lang="en-US" dirty="0">
                <a:hlinkClick r:id="rId3"/>
              </a:rPr>
              <a:t>Defender for Storage malware scanning for blobs up to 50 GB</a:t>
            </a:r>
            <a:endParaRPr lang="en-US" dirty="0"/>
          </a:p>
          <a:p>
            <a:r>
              <a:rPr lang="en-US" dirty="0"/>
              <a:t>Defender for Storage malware scanning now supports blobs up to 50GB in size (previously limited to 2GB).</a:t>
            </a:r>
          </a:p>
          <a:p>
            <a:r>
              <a:rPr lang="en-US" dirty="0"/>
              <a:t>Please note that for storage accounts where large blobs are uploaded, the increased blob size limit will result in higher monthly charges.</a:t>
            </a:r>
          </a:p>
          <a:p>
            <a:r>
              <a:rPr lang="en-US" dirty="0"/>
              <a:t>To avoid unexpected high charges, set an appropriate cap on the total GB scanned per month.</a:t>
            </a:r>
          </a:p>
        </p:txBody>
      </p:sp>
      <p:pic>
        <p:nvPicPr>
          <p:cNvPr id="1026" name="Picture 2" descr="Diagram showing how malware scanning protects your data from malicious code.">
            <a:extLst>
              <a:ext uri="{FF2B5EF4-FFF2-40B4-BE49-F238E27FC236}">
                <a16:creationId xmlns:a16="http://schemas.microsoft.com/office/drawing/2014/main" id="{BE5BB28C-56AD-17B8-758B-3020D752B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9" y="2396837"/>
            <a:ext cx="3338858" cy="188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14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9EE718-D6A8-D348-9F0D-D788985FFE27}"/>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D1A90E91-0187-5664-EDA9-D2B12929CE46}"/>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BC41C8D9-495C-19FC-4340-FE240F3DA573}"/>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F6DFCA1-60D1-743E-247F-81D58749644E}"/>
              </a:ext>
            </a:extLst>
          </p:cNvPr>
          <p:cNvSpPr>
            <a:spLocks noGrp="1"/>
          </p:cNvSpPr>
          <p:nvPr>
            <p:ph type="body" sz="quarter" idx="16"/>
          </p:nvPr>
        </p:nvSpPr>
        <p:spPr/>
        <p:txBody>
          <a:bodyPr/>
          <a:lstStyle/>
          <a:p>
            <a:r>
              <a:rPr lang="en-US" dirty="0">
                <a:hlinkClick r:id="rId2"/>
              </a:rPr>
              <a:t>Improved AWS EC2 Resource Name display</a:t>
            </a:r>
            <a:endParaRPr lang="en-US" dirty="0"/>
          </a:p>
          <a:p>
            <a:r>
              <a:rPr lang="en-US" dirty="0"/>
              <a:t>MS enhancing how resource names are shown for AWS EC2 instances. If an EC2 instance has a “name” tag defined, the Resource Name field will now display the value of that tag. If no “name” tag is present, the Resource Name field will continue to show the instance ID as before. The Resource ID will still be available in the Resource ID field for reference.</a:t>
            </a:r>
          </a:p>
        </p:txBody>
      </p:sp>
    </p:spTree>
    <p:extLst>
      <p:ext uri="{BB962C8B-B14F-4D97-AF65-F5344CB8AC3E}">
        <p14:creationId xmlns:p14="http://schemas.microsoft.com/office/powerpoint/2010/main" val="293933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1661</TotalTime>
  <Words>3077</Words>
  <Application>Microsoft Office PowerPoint</Application>
  <PresentationFormat>On-screen Show (16:9)</PresentationFormat>
  <Paragraphs>157</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Human Sans</vt:lpstr>
      <vt:lpstr>Human Sans Regular</vt:lpstr>
      <vt:lpstr>Continuum Theme</vt:lpstr>
      <vt:lpstr>Azure Times #153</vt:lpstr>
      <vt:lpstr>PowerPoint Presentation</vt:lpstr>
      <vt:lpstr>Networking Updates</vt:lpstr>
      <vt:lpstr>PowerPoint Presentation</vt:lpstr>
      <vt:lpstr>Security &amp; Identity Updates</vt:lpstr>
      <vt:lpstr>Security &amp; Identity Updates</vt:lpstr>
      <vt:lpstr>Security &amp; Identity Updates</vt:lpstr>
      <vt:lpstr>Security &amp; Identity Updates</vt:lpstr>
      <vt:lpstr>PowerPoint Presentation</vt:lpstr>
      <vt:lpstr>Management &amp; Governance Updates</vt:lpstr>
      <vt:lpstr>PowerPoint Presentation</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PowerPoint Presentation</vt:lpstr>
      <vt:lpstr>ML &amp; AI &amp; IOT Updates</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2025-03-02T06:33:17Z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