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3BFA-6113-4BD7-B6FD-6B8A0019979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03A6-AEEE-4DF3-9E53-8DFC9669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gggggggggggggggg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SIEM est un outil qu'une organisation utilise pour collecter, analyser et effectuer des opérations de sécurité sur ses systèmes informatiques. 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SOAR est Security Orchestration, Automation and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un ensemble de logiciels pour collecter les menaces de sécurité à partir de sources et répondre aux événements de sécurité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Dans sa forme la plus simple, un système SIEM vous permet de :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Collectez et interrogez les journaux (ou logs).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Effectuez une forme de détection de corrélation ou d'anomalie.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Créez des alertes et des incidents en fonction de vos découvertes.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système SIEM peut offrir des fonctionnalités telles que :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Gestion des journaux : capacité à collecter, stocker et interroger les données des journaux à partir des ressources de votre environnement.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Alerte : un regard proactif dans les données du journal pour les incidents de sécurité potentiels et les anomalies.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Visualisation : graphiques et tableaux de bord qui fournissent des informations visuelles sur vos données de journal.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Gestion des incidents : capacité à créer, mettre à jour, attribuer et enquêter sur les incidents qui ont été identifiés.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Interrogation des données : un langage de requête riche, similaire à celui de la gestion des journaux, que vous pouvez utiliser pour interroger et comprendre vos données.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30B-8255-A7E7-DAF2-104347DF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78C23-159F-02F5-C491-76A29AA9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129B-6035-622C-0967-D4D5CE0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D94-FCCA-4834-AD43-5797356BD95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D8B5-663D-1C58-3A1F-41EA9AF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AC31-9C92-CF0B-0A8E-C9B60FF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861-4891-178E-F60A-39A9587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E5F1-65FF-289C-48E7-A9CFFCE81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FD0E-E7CC-24CB-12E8-01FFC987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815D-85B6-4713-BF37-1DD7B45DCAD1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3B-C5C9-AB60-659C-F9EE5042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A769-D2C2-3CD0-0F86-24C9E1E7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DFB66-F60C-FF0D-6228-0F51BD2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F6CB-066F-8F42-61C7-A5B1A51C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F5A2-9656-84A7-83F2-FC937EC1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7EB2-778C-4CD6-AA68-FC53A139B2B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99D0-8111-7151-E287-17BD661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6A4E-F979-5A19-2970-E7736D2E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00D-F943-ACA4-5D99-6B7E5D8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BDA-1D0B-B1A6-116E-30A6DDA7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D1C1-236D-4915-D654-0566CC8B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AE61-A842-A440-1DFD-25BD4B50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E003-E285-8C59-7BC5-7699D1D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BE0-C56C-49A3-654F-B79FA8D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5EDE-73B5-BE3D-F6FA-7D30477C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D4D-8E7D-1243-7CE7-7FB28F62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61FF-D6F1-4214-A436-C3E9DC7661E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AE4A-37EE-70A1-C24C-A80CF60C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BF0E-65C0-36A7-2ED8-004A99E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3561-ACEF-79CD-3A16-5B2E21B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5701-1EC3-E63C-C6CD-25949A7F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EACF1-754B-0267-1C52-7F6013B8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F96B-56C9-FC47-6D18-75C7E48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EE1-01DF-4729-9901-D04CC23022A6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9495-A8F3-3036-C023-59E364B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E9E0-A9EA-8C9D-9CA3-6E08171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0CA-AF94-EF0F-56B1-2462D4C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6222-4A7A-B267-3D3B-7F6765A9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579-91BE-AB82-FA52-CA6CF4A8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375B-EBE8-C246-41F9-044697CA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65D57-1D2C-DAFB-C811-C28263EC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03498-2B18-28E2-4F58-42788A5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E234-CFD5-4873-B87A-2A74AC3AF483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B0248-69F5-EE1D-1D77-65684B7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2B946-C9E0-2EFA-C6E0-7E40B95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8C98-8A6B-DAC5-B66F-E339DFF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E22F4-2ACB-2DB2-4410-DE27068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5D2-C403-4007-BC25-B45475099924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A9D-5355-BC31-0104-35043D9B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740B-8B96-A92F-9EAF-953E9D9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AE2B-70FF-21BC-D68E-5480E0B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8499-FB77-4F55-9063-8209767BDE89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18FD-EAEB-C6A4-F460-063B877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03F-3D4D-8427-DFB2-45A73E8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451D-EB8A-8368-9AA6-F23BFE5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A59-D99A-E768-80A4-87C06FF0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091-4BA2-CFCC-69C2-D5781AD7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4309-3F2C-4C2C-BE65-9D0CF9F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6C2-5020-487A-8793-8A74C221D892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32551-6AC2-400E-4380-B7BE92F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173E2-73D8-4F74-FE22-9AF7C93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DAC8-585F-7E0F-28BA-EDE66A42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026E-68CB-94AC-2F31-7AEA163D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BD8C-B363-A5DA-70F0-072C3C7B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EB0F-58BD-63A5-E7F8-D8446E77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B50-E5B6-4FE5-86A6-390C1C6BA3EE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D44-598A-0929-B1A5-F0DD869D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C0FF-F195-C029-E5B0-0B994F7D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C8BEC-0D24-6075-D55A-C5A202A3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2B1-7B86-D7E2-C39B-A947F23B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462F-7513-D90F-EEE6-F6B31C2B8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465-44FE-4D4E-A687-3FD36D897C30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E9D-1B1A-EFCE-2607-BB540CCE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DF5-5DD1-8CCB-60FD-AB2D226B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corner.com/" TargetMode="External"/><Relationship Id="rId2" Type="http://schemas.openxmlformats.org/officeDocument/2006/relationships/hyperlink" Target="https://sessionize.com/gora-ley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600518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4900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Introduction to Microsoft Sentinel</a:t>
            </a:r>
            <a:endParaRPr lang="en-US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0135"/>
            <a:ext cx="9144000" cy="38262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3BB6C-4B83-ADA4-C299-0C5FC8FF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86" y="2073036"/>
            <a:ext cx="5687219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E2547-5766-5C8F-89D5-A2AD000D331D}"/>
              </a:ext>
            </a:extLst>
          </p:cNvPr>
          <p:cNvSpPr txBox="1"/>
          <p:nvPr/>
        </p:nvSpPr>
        <p:spPr>
          <a:xfrm>
            <a:off x="7690612" y="2141738"/>
            <a:ext cx="3539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Gora Leye</a:t>
            </a:r>
          </a:p>
          <a:p>
            <a:pPr algn="ctr"/>
            <a:r>
              <a:rPr lang="en-US" b="0" i="0" dirty="0">
                <a:effectLst/>
                <a:latin typeface="system-ui"/>
              </a:rPr>
              <a:t>Microsoft MVP </a:t>
            </a:r>
          </a:p>
          <a:p>
            <a:pPr algn="ctr"/>
            <a:endParaRPr lang="en-US" b="0" i="0" dirty="0">
              <a:effectLst/>
              <a:latin typeface="system-u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Azure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Architect DevOps Engineer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Software Craftmanship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F582A-0BCE-9103-9B06-B53326229B71}"/>
              </a:ext>
            </a:extLst>
          </p:cNvPr>
          <p:cNvSpPr txBox="1"/>
          <p:nvPr/>
        </p:nvSpPr>
        <p:spPr>
          <a:xfrm>
            <a:off x="1727981" y="5472652"/>
            <a:ext cx="892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Graphik Meetup"/>
              </a:rPr>
              <a:t>Meetup Mensuel Azure &amp; Microsoft 365 Community Sénégal</a:t>
            </a:r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r>
              <a:rPr lang="fr-FR" sz="900" b="1" dirty="0">
                <a:solidFill>
                  <a:srgbClr val="000000"/>
                </a:solidFill>
                <a:latin typeface="Graphik Meetup"/>
              </a:rPr>
              <a:t>10/12/2022</a:t>
            </a:r>
            <a:endParaRPr lang="fr-FR" sz="900" b="1" i="0" dirty="0">
              <a:solidFill>
                <a:srgbClr val="000000"/>
              </a:solidFill>
              <a:effectLst/>
              <a:latin typeface="Graphik Meetu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0B0-3EBA-8424-428F-D1910D5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C63F-3726-B2EC-34FF-F8C31D77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061311"/>
                </a:solidFill>
                <a:effectLst/>
                <a:latin typeface="Playfair Display" panose="020B0604020202020204" pitchFamily="2" charset="0"/>
              </a:rPr>
              <a:t>Gora Leye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Microsoft MVP | Azure Solutions Architect | DevOps Engineer | Software Craftmanship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 Paris, France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 Information &amp; Communications Technology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D79D-4C32-B3F4-2D71-03D5A3E5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89A5-C3BE-8E3F-2454-C1BEAA8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055" y="4747853"/>
            <a:ext cx="9735127" cy="10125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  <a:hlinkClick r:id="rId2"/>
              </a:rPr>
              <a:t>https://sessionize.com/gora-leye</a:t>
            </a:r>
            <a:r>
              <a:rPr lang="en-US" sz="1600" dirty="0">
                <a:latin typeface="system-ui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@logcorner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</a:t>
            </a:r>
            <a:r>
              <a:rPr lang="en-US" sz="1600" b="0" i="0" dirty="0">
                <a:effectLst/>
                <a:latin typeface="system-ui"/>
                <a:hlinkClick r:id="rId3"/>
              </a:rPr>
              <a:t>https://logcorner.com/</a:t>
            </a:r>
            <a:endParaRPr lang="en-US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https://github.com/logcorner</a:t>
            </a:r>
          </a:p>
        </p:txBody>
      </p:sp>
    </p:spTree>
    <p:extLst>
      <p:ext uri="{BB962C8B-B14F-4D97-AF65-F5344CB8AC3E}">
        <p14:creationId xmlns:p14="http://schemas.microsoft.com/office/powerpoint/2010/main" val="6543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6700" b="1" i="0" dirty="0">
                <a:solidFill>
                  <a:srgbClr val="24292F"/>
                </a:solidFill>
                <a:effectLst/>
                <a:latin typeface="-apple-system"/>
              </a:rPr>
              <a:t>Microsoft  Sentinel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476"/>
            <a:ext cx="9144000" cy="3260324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5100" b="1" i="0" dirty="0">
                <a:solidFill>
                  <a:srgbClr val="24292F"/>
                </a:solidFill>
                <a:effectLst/>
                <a:latin typeface="-apple-system"/>
              </a:rPr>
              <a:t>What is Microsoft Sentinel ?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Azure Sentinel is a Security Information and Event Management (SIEM) and Security Orchestration Automation Response (SOAR) solution from Microsoft</a:t>
            </a:r>
            <a:endParaRPr lang="en-US" sz="3600" b="1" dirty="0">
              <a:solidFill>
                <a:srgbClr val="24292F"/>
              </a:solidFill>
              <a:latin typeface="-apple-system"/>
            </a:endParaRP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Data connectors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Workbooks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Analytics alerts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Threat hunting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Incidents and investigations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Automation playbooks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Security 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SIEM system is a tool that an organization uses to collect, analyze, and perform security operations on its computer systems. Those systems can be hardware appliances, applications, or both.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662" y="3809855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24292F"/>
                </a:solidFill>
                <a:latin typeface="-apple-system"/>
              </a:rPr>
              <a:t>Security Orchestration, Automation and Response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SOAR)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SOAR is Security Orchestration, Automation and Response : A set of software programs to collect security threats from sources and respond to security events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80" y="3699018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single workspace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workspace receives logs from resources in other regions within the same tenant.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2623B-01E1-246F-1391-8C9F5FA0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4" y="2962638"/>
            <a:ext cx="478575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with regional Microsoft Sentinel workspaces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single-tenant with regional Microsoft Sentinel workspaces will have multiple Sentinel workspaces requiring the creation and configuration of multiple Microsoft Sentinel and Log Analytics workspaces.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CCE4D-F0FA-88AE-1155-F3EF39B1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3292177"/>
            <a:ext cx="6705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Multi-tenant workspaces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 manage a Microsoft Sentinel workspace, not in your tenant, you implement Multi-Tenant workspaces using Azure Lighthouse.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4E302-F0EA-EDE8-A43C-B22DBC94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30" y="3280157"/>
            <a:ext cx="53532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enable Microsoft Sentinel, you need contributor permissions to the subscription in which the Microsoft Sentinel workspace resides.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use Microsoft Sentinel, you need either contributor or reader permissions on the resource group that the workspace belongs.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Microsoft Sentinel-specific roles All Microsoft Sentinel built-in roles grant read access to the data in your Microsoft Sentinel workspace: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B66526-9307-514C-DDAF-C01915B5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9" y="1825625"/>
            <a:ext cx="772296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0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669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Graphik Meetup</vt:lpstr>
      <vt:lpstr>Playfair Display</vt:lpstr>
      <vt:lpstr>system-ui</vt:lpstr>
      <vt:lpstr>Wingdings</vt:lpstr>
      <vt:lpstr>Office Theme</vt:lpstr>
      <vt:lpstr>   Introduction to Microsoft Sentinel</vt:lpstr>
      <vt:lpstr>   Microsoft  Sentinel</vt:lpstr>
      <vt:lpstr>Security Information and event management (SIEM)</vt:lpstr>
      <vt:lpstr>Security Orchestration, Automation and Response (SOAR)</vt:lpstr>
      <vt:lpstr>Single-tenant single workspace</vt:lpstr>
      <vt:lpstr>Single-tenant with regional Microsoft Sentinel workspaces</vt:lpstr>
      <vt:lpstr> Multi-tenant workspaces e</vt:lpstr>
      <vt:lpstr>  Microsoft Sentinel Permissions</vt:lpstr>
      <vt:lpstr>  Microsoft Sentinel Permissions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 LEYE</dc:creator>
  <cp:lastModifiedBy>Gora LEYE</cp:lastModifiedBy>
  <cp:revision>26</cp:revision>
  <dcterms:created xsi:type="dcterms:W3CDTF">2022-12-09T08:55:48Z</dcterms:created>
  <dcterms:modified xsi:type="dcterms:W3CDTF">2022-12-09T14:24:39Z</dcterms:modified>
</cp:coreProperties>
</file>