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61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89" autoAdjust="0"/>
    <p:restoredTop sz="94660"/>
  </p:normalViewPr>
  <p:slideViewPr>
    <p:cSldViewPr snapToGrid="0">
      <p:cViewPr>
        <p:scale>
          <a:sx n="57" d="100"/>
          <a:sy n="57" d="100"/>
        </p:scale>
        <p:origin x="1356" y="9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6058F97-D0A6-4DF5-BDC0-3A725A184EF0}" type="doc">
      <dgm:prSet loTypeId="urn:microsoft.com/office/officeart/2018/2/layout/IconLabelList" loCatId="icon" qsTypeId="urn:microsoft.com/office/officeart/2005/8/quickstyle/simple4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881762D6-25D7-47DB-B16F-653F5A73BB3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Over 200 attendees</a:t>
          </a:r>
        </a:p>
      </dgm:t>
    </dgm:pt>
    <dgm:pt modelId="{2AD3FB36-9234-4127-A5E1-B106D40F2E94}" type="parTrans" cxnId="{76CD1B6B-EB49-406B-A2FE-E0C970F899BA}">
      <dgm:prSet/>
      <dgm:spPr/>
      <dgm:t>
        <a:bodyPr/>
        <a:lstStyle/>
        <a:p>
          <a:endParaRPr lang="en-US"/>
        </a:p>
      </dgm:t>
    </dgm:pt>
    <dgm:pt modelId="{CBB5AE78-EB9F-4770-A149-ED3C1CD1A0E5}" type="sibTrans" cxnId="{76CD1B6B-EB49-406B-A2FE-E0C970F899BA}">
      <dgm:prSet/>
      <dgm:spPr/>
      <dgm:t>
        <a:bodyPr/>
        <a:lstStyle/>
        <a:p>
          <a:endParaRPr lang="en-US"/>
        </a:p>
      </dgm:t>
    </dgm:pt>
    <dgm:pt modelId="{262A5DAF-B7DF-4E2D-8EC1-3F32F7FD34C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40 Speakers</a:t>
          </a:r>
        </a:p>
      </dgm:t>
    </dgm:pt>
    <dgm:pt modelId="{C3467F2C-961D-4037-8C0E-7FC2B1351471}" type="parTrans" cxnId="{8E3ADF72-C55C-4B32-86F1-622848954F92}">
      <dgm:prSet/>
      <dgm:spPr/>
      <dgm:t>
        <a:bodyPr/>
        <a:lstStyle/>
        <a:p>
          <a:endParaRPr lang="en-US"/>
        </a:p>
      </dgm:t>
    </dgm:pt>
    <dgm:pt modelId="{10261E02-45C6-403E-A2DE-F750D7407D23}" type="sibTrans" cxnId="{8E3ADF72-C55C-4B32-86F1-622848954F92}">
      <dgm:prSet/>
      <dgm:spPr/>
      <dgm:t>
        <a:bodyPr/>
        <a:lstStyle/>
        <a:p>
          <a:endParaRPr lang="en-US"/>
        </a:p>
      </dgm:t>
    </dgm:pt>
    <dgm:pt modelId="{3D9AD69F-D72A-4F42-92FA-D3F6D13C56C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7 Sponsors</a:t>
          </a:r>
        </a:p>
      </dgm:t>
    </dgm:pt>
    <dgm:pt modelId="{C58EAB1C-F461-43B8-859A-009BF40FEFAA}" type="parTrans" cxnId="{A4778238-020D-4A9B-BBB9-6CBF15D55E37}">
      <dgm:prSet/>
      <dgm:spPr/>
      <dgm:t>
        <a:bodyPr/>
        <a:lstStyle/>
        <a:p>
          <a:endParaRPr lang="en-US"/>
        </a:p>
      </dgm:t>
    </dgm:pt>
    <dgm:pt modelId="{C2D761F2-3278-4986-8801-B396C34E7188}" type="sibTrans" cxnId="{A4778238-020D-4A9B-BBB9-6CBF15D55E37}">
      <dgm:prSet/>
      <dgm:spPr/>
      <dgm:t>
        <a:bodyPr/>
        <a:lstStyle/>
        <a:p>
          <a:endParaRPr lang="en-US"/>
        </a:p>
      </dgm:t>
    </dgm:pt>
    <dgm:pt modelId="{A9E19CA3-7708-4240-AEF4-C7071FBE5B3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Myriad of local user group support</a:t>
          </a:r>
        </a:p>
      </dgm:t>
    </dgm:pt>
    <dgm:pt modelId="{01C31897-8F37-4C4C-9A2E-AE2362F1D645}" type="parTrans" cxnId="{04AE83B6-D86E-488E-8EF3-027D6205C370}">
      <dgm:prSet/>
      <dgm:spPr/>
      <dgm:t>
        <a:bodyPr/>
        <a:lstStyle/>
        <a:p>
          <a:endParaRPr lang="en-US"/>
        </a:p>
      </dgm:t>
    </dgm:pt>
    <dgm:pt modelId="{CADBBC8C-86C6-4A5F-8986-DE26AD462828}" type="sibTrans" cxnId="{04AE83B6-D86E-488E-8EF3-027D6205C370}">
      <dgm:prSet/>
      <dgm:spPr/>
      <dgm:t>
        <a:bodyPr/>
        <a:lstStyle/>
        <a:p>
          <a:endParaRPr lang="en-US"/>
        </a:p>
      </dgm:t>
    </dgm:pt>
    <dgm:pt modelId="{A3D45C53-D7FB-4004-BD20-17DF3910738F}" type="pres">
      <dgm:prSet presAssocID="{A6058F97-D0A6-4DF5-BDC0-3A725A184EF0}" presName="root" presStyleCnt="0">
        <dgm:presLayoutVars>
          <dgm:dir/>
          <dgm:resizeHandles val="exact"/>
        </dgm:presLayoutVars>
      </dgm:prSet>
      <dgm:spPr/>
    </dgm:pt>
    <dgm:pt modelId="{D12739D2-B79E-4B38-A512-6BAB028AA4AB}" type="pres">
      <dgm:prSet presAssocID="{881762D6-25D7-47DB-B16F-653F5A73BB3B}" presName="compNode" presStyleCnt="0"/>
      <dgm:spPr/>
    </dgm:pt>
    <dgm:pt modelId="{714C8A8F-AD49-4678-9FFE-353AF6B63B6D}" type="pres">
      <dgm:prSet presAssocID="{881762D6-25D7-47DB-B16F-653F5A73BB3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"/>
        </a:ext>
      </dgm:extLst>
    </dgm:pt>
    <dgm:pt modelId="{7E17C102-40AF-4E0B-98E4-CB71CDCCAB92}" type="pres">
      <dgm:prSet presAssocID="{881762D6-25D7-47DB-B16F-653F5A73BB3B}" presName="spaceRect" presStyleCnt="0"/>
      <dgm:spPr/>
    </dgm:pt>
    <dgm:pt modelId="{0CF15B5A-B764-4A27-8A33-BE545E99CC83}" type="pres">
      <dgm:prSet presAssocID="{881762D6-25D7-47DB-B16F-653F5A73BB3B}" presName="textRect" presStyleLbl="revTx" presStyleIdx="0" presStyleCnt="4">
        <dgm:presLayoutVars>
          <dgm:chMax val="1"/>
          <dgm:chPref val="1"/>
        </dgm:presLayoutVars>
      </dgm:prSet>
      <dgm:spPr/>
    </dgm:pt>
    <dgm:pt modelId="{51AD632D-98C8-4ADE-B390-E9540FB1C26E}" type="pres">
      <dgm:prSet presAssocID="{CBB5AE78-EB9F-4770-A149-ED3C1CD1A0E5}" presName="sibTrans" presStyleCnt="0"/>
      <dgm:spPr/>
    </dgm:pt>
    <dgm:pt modelId="{0C269B89-7151-4E3B-9B22-4373AC7FB84A}" type="pres">
      <dgm:prSet presAssocID="{262A5DAF-B7DF-4E2D-8EC1-3F32F7FD34C3}" presName="compNode" presStyleCnt="0"/>
      <dgm:spPr/>
    </dgm:pt>
    <dgm:pt modelId="{147AB063-300A-46FA-B4BC-DA9E67D46FA6}" type="pres">
      <dgm:prSet presAssocID="{262A5DAF-B7DF-4E2D-8EC1-3F32F7FD34C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gaphone"/>
        </a:ext>
      </dgm:extLst>
    </dgm:pt>
    <dgm:pt modelId="{B4484318-CFD8-4BDF-AD6E-DF3A8D3CA8FC}" type="pres">
      <dgm:prSet presAssocID="{262A5DAF-B7DF-4E2D-8EC1-3F32F7FD34C3}" presName="spaceRect" presStyleCnt="0"/>
      <dgm:spPr/>
    </dgm:pt>
    <dgm:pt modelId="{8479A5E4-08E1-478E-AFAF-B8B825DF2244}" type="pres">
      <dgm:prSet presAssocID="{262A5DAF-B7DF-4E2D-8EC1-3F32F7FD34C3}" presName="textRect" presStyleLbl="revTx" presStyleIdx="1" presStyleCnt="4">
        <dgm:presLayoutVars>
          <dgm:chMax val="1"/>
          <dgm:chPref val="1"/>
        </dgm:presLayoutVars>
      </dgm:prSet>
      <dgm:spPr/>
    </dgm:pt>
    <dgm:pt modelId="{51E133B8-F427-489F-AFE8-EA5B98CC1665}" type="pres">
      <dgm:prSet presAssocID="{10261E02-45C6-403E-A2DE-F750D7407D23}" presName="sibTrans" presStyleCnt="0"/>
      <dgm:spPr/>
    </dgm:pt>
    <dgm:pt modelId="{700A6234-3C5F-497D-9ED1-FFA8CF5BDD31}" type="pres">
      <dgm:prSet presAssocID="{3D9AD69F-D72A-4F42-92FA-D3F6D13C56C6}" presName="compNode" presStyleCnt="0"/>
      <dgm:spPr/>
    </dgm:pt>
    <dgm:pt modelId="{0DCF9C16-8A99-44AA-A564-3DDA83BC70D9}" type="pres">
      <dgm:prSet presAssocID="{3D9AD69F-D72A-4F42-92FA-D3F6D13C56C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ophy"/>
        </a:ext>
      </dgm:extLst>
    </dgm:pt>
    <dgm:pt modelId="{CBB09395-E6A8-46DB-B6CE-25833CB4D411}" type="pres">
      <dgm:prSet presAssocID="{3D9AD69F-D72A-4F42-92FA-D3F6D13C56C6}" presName="spaceRect" presStyleCnt="0"/>
      <dgm:spPr/>
    </dgm:pt>
    <dgm:pt modelId="{706A981F-35B8-49BB-B797-BE5BBFE87A52}" type="pres">
      <dgm:prSet presAssocID="{3D9AD69F-D72A-4F42-92FA-D3F6D13C56C6}" presName="textRect" presStyleLbl="revTx" presStyleIdx="2" presStyleCnt="4">
        <dgm:presLayoutVars>
          <dgm:chMax val="1"/>
          <dgm:chPref val="1"/>
        </dgm:presLayoutVars>
      </dgm:prSet>
      <dgm:spPr/>
    </dgm:pt>
    <dgm:pt modelId="{524ABA58-F934-4780-9C57-76A51274A90F}" type="pres">
      <dgm:prSet presAssocID="{C2D761F2-3278-4986-8801-B396C34E7188}" presName="sibTrans" presStyleCnt="0"/>
      <dgm:spPr/>
    </dgm:pt>
    <dgm:pt modelId="{6028DD74-3BAD-4C0F-9E63-BCA01FD8C533}" type="pres">
      <dgm:prSet presAssocID="{A9E19CA3-7708-4240-AEF4-C7071FBE5B37}" presName="compNode" presStyleCnt="0"/>
      <dgm:spPr/>
    </dgm:pt>
    <dgm:pt modelId="{792BDE97-0CC0-4D82-8164-6A3C909900C0}" type="pres">
      <dgm:prSet presAssocID="{A9E19CA3-7708-4240-AEF4-C7071FBE5B37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A525E9E5-54B5-4FC2-9E0A-8A28DD7E1247}" type="pres">
      <dgm:prSet presAssocID="{A9E19CA3-7708-4240-AEF4-C7071FBE5B37}" presName="spaceRect" presStyleCnt="0"/>
      <dgm:spPr/>
    </dgm:pt>
    <dgm:pt modelId="{B002318E-AD8E-43E7-B898-C88FF5A74579}" type="pres">
      <dgm:prSet presAssocID="{A9E19CA3-7708-4240-AEF4-C7071FBE5B37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0EB5FF14-2E56-4E39-9D2F-BB79A6069FC2}" type="presOf" srcId="{881762D6-25D7-47DB-B16F-653F5A73BB3B}" destId="{0CF15B5A-B764-4A27-8A33-BE545E99CC83}" srcOrd="0" destOrd="0" presId="urn:microsoft.com/office/officeart/2018/2/layout/IconLabelList"/>
    <dgm:cxn modelId="{321D4A2E-8E5C-4E2E-9E29-CC796070F902}" type="presOf" srcId="{A9E19CA3-7708-4240-AEF4-C7071FBE5B37}" destId="{B002318E-AD8E-43E7-B898-C88FF5A74579}" srcOrd="0" destOrd="0" presId="urn:microsoft.com/office/officeart/2018/2/layout/IconLabelList"/>
    <dgm:cxn modelId="{A4778238-020D-4A9B-BBB9-6CBF15D55E37}" srcId="{A6058F97-D0A6-4DF5-BDC0-3A725A184EF0}" destId="{3D9AD69F-D72A-4F42-92FA-D3F6D13C56C6}" srcOrd="2" destOrd="0" parTransId="{C58EAB1C-F461-43B8-859A-009BF40FEFAA}" sibTransId="{C2D761F2-3278-4986-8801-B396C34E7188}"/>
    <dgm:cxn modelId="{17523E40-7BCD-4E80-9551-55F1DE29ACDE}" type="presOf" srcId="{262A5DAF-B7DF-4E2D-8EC1-3F32F7FD34C3}" destId="{8479A5E4-08E1-478E-AFAF-B8B825DF2244}" srcOrd="0" destOrd="0" presId="urn:microsoft.com/office/officeart/2018/2/layout/IconLabelList"/>
    <dgm:cxn modelId="{76CD1B6B-EB49-406B-A2FE-E0C970F899BA}" srcId="{A6058F97-D0A6-4DF5-BDC0-3A725A184EF0}" destId="{881762D6-25D7-47DB-B16F-653F5A73BB3B}" srcOrd="0" destOrd="0" parTransId="{2AD3FB36-9234-4127-A5E1-B106D40F2E94}" sibTransId="{CBB5AE78-EB9F-4770-A149-ED3C1CD1A0E5}"/>
    <dgm:cxn modelId="{8E3ADF72-C55C-4B32-86F1-622848954F92}" srcId="{A6058F97-D0A6-4DF5-BDC0-3A725A184EF0}" destId="{262A5DAF-B7DF-4E2D-8EC1-3F32F7FD34C3}" srcOrd="1" destOrd="0" parTransId="{C3467F2C-961D-4037-8C0E-7FC2B1351471}" sibTransId="{10261E02-45C6-403E-A2DE-F750D7407D23}"/>
    <dgm:cxn modelId="{CFD4B175-8C26-469D-8D25-AF46DB3E667B}" type="presOf" srcId="{A6058F97-D0A6-4DF5-BDC0-3A725A184EF0}" destId="{A3D45C53-D7FB-4004-BD20-17DF3910738F}" srcOrd="0" destOrd="0" presId="urn:microsoft.com/office/officeart/2018/2/layout/IconLabelList"/>
    <dgm:cxn modelId="{04AE83B6-D86E-488E-8EF3-027D6205C370}" srcId="{A6058F97-D0A6-4DF5-BDC0-3A725A184EF0}" destId="{A9E19CA3-7708-4240-AEF4-C7071FBE5B37}" srcOrd="3" destOrd="0" parTransId="{01C31897-8F37-4C4C-9A2E-AE2362F1D645}" sibTransId="{CADBBC8C-86C6-4A5F-8986-DE26AD462828}"/>
    <dgm:cxn modelId="{92E7BAB9-F5AA-4752-87D3-53A992E8915D}" type="presOf" srcId="{3D9AD69F-D72A-4F42-92FA-D3F6D13C56C6}" destId="{706A981F-35B8-49BB-B797-BE5BBFE87A52}" srcOrd="0" destOrd="0" presId="urn:microsoft.com/office/officeart/2018/2/layout/IconLabelList"/>
    <dgm:cxn modelId="{0FDBD141-9F24-47F5-88C6-BA2929924CAB}" type="presParOf" srcId="{A3D45C53-D7FB-4004-BD20-17DF3910738F}" destId="{D12739D2-B79E-4B38-A512-6BAB028AA4AB}" srcOrd="0" destOrd="0" presId="urn:microsoft.com/office/officeart/2018/2/layout/IconLabelList"/>
    <dgm:cxn modelId="{50A1A235-4080-411E-82C0-BD013699D434}" type="presParOf" srcId="{D12739D2-B79E-4B38-A512-6BAB028AA4AB}" destId="{714C8A8F-AD49-4678-9FFE-353AF6B63B6D}" srcOrd="0" destOrd="0" presId="urn:microsoft.com/office/officeart/2018/2/layout/IconLabelList"/>
    <dgm:cxn modelId="{52341807-9F48-4834-9D54-AB8D6A7D096D}" type="presParOf" srcId="{D12739D2-B79E-4B38-A512-6BAB028AA4AB}" destId="{7E17C102-40AF-4E0B-98E4-CB71CDCCAB92}" srcOrd="1" destOrd="0" presId="urn:microsoft.com/office/officeart/2018/2/layout/IconLabelList"/>
    <dgm:cxn modelId="{45028121-6D1E-4CC7-B773-ABBE278AF5AA}" type="presParOf" srcId="{D12739D2-B79E-4B38-A512-6BAB028AA4AB}" destId="{0CF15B5A-B764-4A27-8A33-BE545E99CC83}" srcOrd="2" destOrd="0" presId="urn:microsoft.com/office/officeart/2018/2/layout/IconLabelList"/>
    <dgm:cxn modelId="{A27DCB32-C5FB-4E0B-B7B5-E015B71EFBA6}" type="presParOf" srcId="{A3D45C53-D7FB-4004-BD20-17DF3910738F}" destId="{51AD632D-98C8-4ADE-B390-E9540FB1C26E}" srcOrd="1" destOrd="0" presId="urn:microsoft.com/office/officeart/2018/2/layout/IconLabelList"/>
    <dgm:cxn modelId="{3B1259E7-DDF3-4077-BB09-4DA134C3FA10}" type="presParOf" srcId="{A3D45C53-D7FB-4004-BD20-17DF3910738F}" destId="{0C269B89-7151-4E3B-9B22-4373AC7FB84A}" srcOrd="2" destOrd="0" presId="urn:microsoft.com/office/officeart/2018/2/layout/IconLabelList"/>
    <dgm:cxn modelId="{4F9C444D-D03F-4599-869F-D2AC4FAC36E8}" type="presParOf" srcId="{0C269B89-7151-4E3B-9B22-4373AC7FB84A}" destId="{147AB063-300A-46FA-B4BC-DA9E67D46FA6}" srcOrd="0" destOrd="0" presId="urn:microsoft.com/office/officeart/2018/2/layout/IconLabelList"/>
    <dgm:cxn modelId="{81DC62BC-BABE-42E1-BFA0-E1FFA6818555}" type="presParOf" srcId="{0C269B89-7151-4E3B-9B22-4373AC7FB84A}" destId="{B4484318-CFD8-4BDF-AD6E-DF3A8D3CA8FC}" srcOrd="1" destOrd="0" presId="urn:microsoft.com/office/officeart/2018/2/layout/IconLabelList"/>
    <dgm:cxn modelId="{8D635B26-D93A-4573-BE17-D21CE86BEF61}" type="presParOf" srcId="{0C269B89-7151-4E3B-9B22-4373AC7FB84A}" destId="{8479A5E4-08E1-478E-AFAF-B8B825DF2244}" srcOrd="2" destOrd="0" presId="urn:microsoft.com/office/officeart/2018/2/layout/IconLabelList"/>
    <dgm:cxn modelId="{691B5A75-5EAC-4C78-9E72-29934F0BA8D6}" type="presParOf" srcId="{A3D45C53-D7FB-4004-BD20-17DF3910738F}" destId="{51E133B8-F427-489F-AFE8-EA5B98CC1665}" srcOrd="3" destOrd="0" presId="urn:microsoft.com/office/officeart/2018/2/layout/IconLabelList"/>
    <dgm:cxn modelId="{26609467-B6AB-4FFF-9EB1-3568016186C0}" type="presParOf" srcId="{A3D45C53-D7FB-4004-BD20-17DF3910738F}" destId="{700A6234-3C5F-497D-9ED1-FFA8CF5BDD31}" srcOrd="4" destOrd="0" presId="urn:microsoft.com/office/officeart/2018/2/layout/IconLabelList"/>
    <dgm:cxn modelId="{C712A3D6-3DA6-4B2D-BB19-BE3B645336C6}" type="presParOf" srcId="{700A6234-3C5F-497D-9ED1-FFA8CF5BDD31}" destId="{0DCF9C16-8A99-44AA-A564-3DDA83BC70D9}" srcOrd="0" destOrd="0" presId="urn:microsoft.com/office/officeart/2018/2/layout/IconLabelList"/>
    <dgm:cxn modelId="{E3166485-21F8-4483-810F-185D369F4717}" type="presParOf" srcId="{700A6234-3C5F-497D-9ED1-FFA8CF5BDD31}" destId="{CBB09395-E6A8-46DB-B6CE-25833CB4D411}" srcOrd="1" destOrd="0" presId="urn:microsoft.com/office/officeart/2018/2/layout/IconLabelList"/>
    <dgm:cxn modelId="{48DC8906-9088-42AC-9337-C632EBBD6AD3}" type="presParOf" srcId="{700A6234-3C5F-497D-9ED1-FFA8CF5BDD31}" destId="{706A981F-35B8-49BB-B797-BE5BBFE87A52}" srcOrd="2" destOrd="0" presId="urn:microsoft.com/office/officeart/2018/2/layout/IconLabelList"/>
    <dgm:cxn modelId="{1379AB15-61B1-4B39-AA78-928FCA3AB7D3}" type="presParOf" srcId="{A3D45C53-D7FB-4004-BD20-17DF3910738F}" destId="{524ABA58-F934-4780-9C57-76A51274A90F}" srcOrd="5" destOrd="0" presId="urn:microsoft.com/office/officeart/2018/2/layout/IconLabelList"/>
    <dgm:cxn modelId="{744E8D2E-7DB6-405C-A3E3-3732EF2879D8}" type="presParOf" srcId="{A3D45C53-D7FB-4004-BD20-17DF3910738F}" destId="{6028DD74-3BAD-4C0F-9E63-BCA01FD8C533}" srcOrd="6" destOrd="0" presId="urn:microsoft.com/office/officeart/2018/2/layout/IconLabelList"/>
    <dgm:cxn modelId="{53842F8E-3638-4395-9F57-60402129F72B}" type="presParOf" srcId="{6028DD74-3BAD-4C0F-9E63-BCA01FD8C533}" destId="{792BDE97-0CC0-4D82-8164-6A3C909900C0}" srcOrd="0" destOrd="0" presId="urn:microsoft.com/office/officeart/2018/2/layout/IconLabelList"/>
    <dgm:cxn modelId="{0E86DBE4-8249-45A7-8B25-B0CD246A6B0B}" type="presParOf" srcId="{6028DD74-3BAD-4C0F-9E63-BCA01FD8C533}" destId="{A525E9E5-54B5-4FC2-9E0A-8A28DD7E1247}" srcOrd="1" destOrd="0" presId="urn:microsoft.com/office/officeart/2018/2/layout/IconLabelList"/>
    <dgm:cxn modelId="{F6EA3586-E244-4234-85AA-15E78663EB5A}" type="presParOf" srcId="{6028DD74-3BAD-4C0F-9E63-BCA01FD8C533}" destId="{B002318E-AD8E-43E7-B898-C88FF5A74579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BEF6F7E-6764-4EEF-8010-08207A5807F2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B4830DB4-A154-43D8-9121-8687ABAB5C0D}">
      <dgm:prSet/>
      <dgm:spPr/>
      <dgm:t>
        <a:bodyPr/>
        <a:lstStyle/>
        <a:p>
          <a:r>
            <a:rPr lang="en-US"/>
            <a:t>Welcome from Bob Familiar</a:t>
          </a:r>
        </a:p>
      </dgm:t>
    </dgm:pt>
    <dgm:pt modelId="{AE484F4C-86A0-4728-9756-E37411DA2313}" type="parTrans" cxnId="{43C99258-AC19-4BA3-B9B8-EB86303DBCA4}">
      <dgm:prSet/>
      <dgm:spPr/>
      <dgm:t>
        <a:bodyPr/>
        <a:lstStyle/>
        <a:p>
          <a:endParaRPr lang="en-US"/>
        </a:p>
      </dgm:t>
    </dgm:pt>
    <dgm:pt modelId="{422FA98D-A9A9-4F5C-BF5F-4122758A821F}" type="sibTrans" cxnId="{43C99258-AC19-4BA3-B9B8-EB86303DBCA4}">
      <dgm:prSet/>
      <dgm:spPr/>
      <dgm:t>
        <a:bodyPr/>
        <a:lstStyle/>
        <a:p>
          <a:endParaRPr lang="en-US"/>
        </a:p>
      </dgm:t>
    </dgm:pt>
    <dgm:pt modelId="{82466E96-6862-4B45-A14D-96E50073A156}">
      <dgm:prSet/>
      <dgm:spPr/>
      <dgm:t>
        <a:bodyPr/>
        <a:lstStyle/>
        <a:p>
          <a:r>
            <a:rPr lang="en-US"/>
            <a:t>Which Cloud is my Cloud? </a:t>
          </a:r>
        </a:p>
      </dgm:t>
    </dgm:pt>
    <dgm:pt modelId="{1E16CE06-F263-4DD3-A6B0-058DB6FF5788}" type="parTrans" cxnId="{6168E628-2AF8-42C1-98A3-B1C282DB13A1}">
      <dgm:prSet/>
      <dgm:spPr/>
      <dgm:t>
        <a:bodyPr/>
        <a:lstStyle/>
        <a:p>
          <a:endParaRPr lang="en-US"/>
        </a:p>
      </dgm:t>
    </dgm:pt>
    <dgm:pt modelId="{840D3681-0E9D-49D6-9C76-B4F925A4CB6F}" type="sibTrans" cxnId="{6168E628-2AF8-42C1-98A3-B1C282DB13A1}">
      <dgm:prSet/>
      <dgm:spPr/>
      <dgm:t>
        <a:bodyPr/>
        <a:lstStyle/>
        <a:p>
          <a:endParaRPr lang="en-US"/>
        </a:p>
      </dgm:t>
    </dgm:pt>
    <dgm:pt modelId="{3A9378A4-A566-4104-8B0E-75517B16F534}">
      <dgm:prSet/>
      <dgm:spPr/>
      <dgm:t>
        <a:bodyPr/>
        <a:lstStyle/>
        <a:p>
          <a:r>
            <a:rPr lang="en-US"/>
            <a:t>Machine Learning with “Tiled” Human Genomes using Microsoft Azure and Arvados</a:t>
          </a:r>
        </a:p>
      </dgm:t>
    </dgm:pt>
    <dgm:pt modelId="{9E12C477-F0B1-4836-A2CB-F696A052286D}" type="parTrans" cxnId="{E00C60A7-3CFE-4D21-98B9-90689E7C3CBF}">
      <dgm:prSet/>
      <dgm:spPr/>
      <dgm:t>
        <a:bodyPr/>
        <a:lstStyle/>
        <a:p>
          <a:endParaRPr lang="en-US"/>
        </a:p>
      </dgm:t>
    </dgm:pt>
    <dgm:pt modelId="{24D90623-3800-4F40-AFC9-00741B208F5B}" type="sibTrans" cxnId="{E00C60A7-3CFE-4D21-98B9-90689E7C3CBF}">
      <dgm:prSet/>
      <dgm:spPr/>
      <dgm:t>
        <a:bodyPr/>
        <a:lstStyle/>
        <a:p>
          <a:endParaRPr lang="en-US"/>
        </a:p>
      </dgm:t>
    </dgm:pt>
    <dgm:pt modelId="{8AA4636B-7BC3-47D7-9E95-9E8671DD9F1F}" type="pres">
      <dgm:prSet presAssocID="{9BEF6F7E-6764-4EEF-8010-08207A5807F2}" presName="root" presStyleCnt="0">
        <dgm:presLayoutVars>
          <dgm:dir/>
          <dgm:resizeHandles val="exact"/>
        </dgm:presLayoutVars>
      </dgm:prSet>
      <dgm:spPr/>
    </dgm:pt>
    <dgm:pt modelId="{19EEC313-EF30-4BED-B3FF-B90365947C63}" type="pres">
      <dgm:prSet presAssocID="{B4830DB4-A154-43D8-9121-8687ABAB5C0D}" presName="compNode" presStyleCnt="0"/>
      <dgm:spPr/>
    </dgm:pt>
    <dgm:pt modelId="{88645F51-3AA9-4807-9712-DF0CEDCAD2F3}" type="pres">
      <dgm:prSet presAssocID="{B4830DB4-A154-43D8-9121-8687ABAB5C0D}" presName="bgRect" presStyleLbl="bgShp" presStyleIdx="0" presStyleCnt="3"/>
      <dgm:spPr/>
    </dgm:pt>
    <dgm:pt modelId="{38326386-F19A-4E6F-82ED-EBA5134A7EEA}" type="pres">
      <dgm:prSet presAssocID="{B4830DB4-A154-43D8-9121-8687ABAB5C0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D2959AFB-DA26-49EF-99AB-3DE62B0EA543}" type="pres">
      <dgm:prSet presAssocID="{B4830DB4-A154-43D8-9121-8687ABAB5C0D}" presName="spaceRect" presStyleCnt="0"/>
      <dgm:spPr/>
    </dgm:pt>
    <dgm:pt modelId="{004D1907-AB18-42C5-9F59-818272A9860C}" type="pres">
      <dgm:prSet presAssocID="{B4830DB4-A154-43D8-9121-8687ABAB5C0D}" presName="parTx" presStyleLbl="revTx" presStyleIdx="0" presStyleCnt="3">
        <dgm:presLayoutVars>
          <dgm:chMax val="0"/>
          <dgm:chPref val="0"/>
        </dgm:presLayoutVars>
      </dgm:prSet>
      <dgm:spPr/>
    </dgm:pt>
    <dgm:pt modelId="{9C6CEA1B-890A-4C51-A746-33867005DF8F}" type="pres">
      <dgm:prSet presAssocID="{422FA98D-A9A9-4F5C-BF5F-4122758A821F}" presName="sibTrans" presStyleCnt="0"/>
      <dgm:spPr/>
    </dgm:pt>
    <dgm:pt modelId="{BEA1B492-4B8A-4E6D-90AE-A3BD805A577E}" type="pres">
      <dgm:prSet presAssocID="{82466E96-6862-4B45-A14D-96E50073A156}" presName="compNode" presStyleCnt="0"/>
      <dgm:spPr/>
    </dgm:pt>
    <dgm:pt modelId="{1D33836A-3629-4D28-890D-1CAA7A0B5F3D}" type="pres">
      <dgm:prSet presAssocID="{82466E96-6862-4B45-A14D-96E50073A156}" presName="bgRect" presStyleLbl="bgShp" presStyleIdx="1" presStyleCnt="3"/>
      <dgm:spPr/>
    </dgm:pt>
    <dgm:pt modelId="{9850F77A-F849-4F10-AB15-9D70AD27F963}" type="pres">
      <dgm:prSet presAssocID="{82466E96-6862-4B45-A14D-96E50073A15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"/>
        </a:ext>
      </dgm:extLst>
    </dgm:pt>
    <dgm:pt modelId="{4EDDD85C-F2A5-4F70-B9D7-10212265871A}" type="pres">
      <dgm:prSet presAssocID="{82466E96-6862-4B45-A14D-96E50073A156}" presName="spaceRect" presStyleCnt="0"/>
      <dgm:spPr/>
    </dgm:pt>
    <dgm:pt modelId="{4EC818E8-01C5-4F4E-9062-9C4285C0653D}" type="pres">
      <dgm:prSet presAssocID="{82466E96-6862-4B45-A14D-96E50073A156}" presName="parTx" presStyleLbl="revTx" presStyleIdx="1" presStyleCnt="3">
        <dgm:presLayoutVars>
          <dgm:chMax val="0"/>
          <dgm:chPref val="0"/>
        </dgm:presLayoutVars>
      </dgm:prSet>
      <dgm:spPr/>
    </dgm:pt>
    <dgm:pt modelId="{DC2058A7-B58F-4B9B-8386-5DEA32579CDF}" type="pres">
      <dgm:prSet presAssocID="{840D3681-0E9D-49D6-9C76-B4F925A4CB6F}" presName="sibTrans" presStyleCnt="0"/>
      <dgm:spPr/>
    </dgm:pt>
    <dgm:pt modelId="{A55D33CF-455B-423F-9BBA-A4B7D7BDE56E}" type="pres">
      <dgm:prSet presAssocID="{3A9378A4-A566-4104-8B0E-75517B16F534}" presName="compNode" presStyleCnt="0"/>
      <dgm:spPr/>
    </dgm:pt>
    <dgm:pt modelId="{3FCC6259-EDBD-47A5-8DF4-FB777174EB95}" type="pres">
      <dgm:prSet presAssocID="{3A9378A4-A566-4104-8B0E-75517B16F534}" presName="bgRect" presStyleLbl="bgShp" presStyleIdx="2" presStyleCnt="3"/>
      <dgm:spPr/>
    </dgm:pt>
    <dgm:pt modelId="{9893BBBF-9D09-4F41-A886-C8633E08B75D}" type="pres">
      <dgm:prSet presAssocID="{3A9378A4-A566-4104-8B0E-75517B16F53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4150CF0E-A686-48CB-9366-64E38D9B738D}" type="pres">
      <dgm:prSet presAssocID="{3A9378A4-A566-4104-8B0E-75517B16F534}" presName="spaceRect" presStyleCnt="0"/>
      <dgm:spPr/>
    </dgm:pt>
    <dgm:pt modelId="{70FB21B5-3EB1-485D-925D-1DB59EE732E3}" type="pres">
      <dgm:prSet presAssocID="{3A9378A4-A566-4104-8B0E-75517B16F534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6168E628-2AF8-42C1-98A3-B1C282DB13A1}" srcId="{9BEF6F7E-6764-4EEF-8010-08207A5807F2}" destId="{82466E96-6862-4B45-A14D-96E50073A156}" srcOrd="1" destOrd="0" parTransId="{1E16CE06-F263-4DD3-A6B0-058DB6FF5788}" sibTransId="{840D3681-0E9D-49D6-9C76-B4F925A4CB6F}"/>
    <dgm:cxn modelId="{43C99258-AC19-4BA3-B9B8-EB86303DBCA4}" srcId="{9BEF6F7E-6764-4EEF-8010-08207A5807F2}" destId="{B4830DB4-A154-43D8-9121-8687ABAB5C0D}" srcOrd="0" destOrd="0" parTransId="{AE484F4C-86A0-4728-9756-E37411DA2313}" sibTransId="{422FA98D-A9A9-4F5C-BF5F-4122758A821F}"/>
    <dgm:cxn modelId="{ACAD37A3-44ED-484B-B6D4-5F418F67A721}" type="presOf" srcId="{9BEF6F7E-6764-4EEF-8010-08207A5807F2}" destId="{8AA4636B-7BC3-47D7-9E95-9E8671DD9F1F}" srcOrd="0" destOrd="0" presId="urn:microsoft.com/office/officeart/2018/2/layout/IconVerticalSolidList"/>
    <dgm:cxn modelId="{E00C60A7-3CFE-4D21-98B9-90689E7C3CBF}" srcId="{9BEF6F7E-6764-4EEF-8010-08207A5807F2}" destId="{3A9378A4-A566-4104-8B0E-75517B16F534}" srcOrd="2" destOrd="0" parTransId="{9E12C477-F0B1-4836-A2CB-F696A052286D}" sibTransId="{24D90623-3800-4F40-AFC9-00741B208F5B}"/>
    <dgm:cxn modelId="{E27385C3-6F34-45DC-BC09-A0E9E6B33A74}" type="presOf" srcId="{B4830DB4-A154-43D8-9121-8687ABAB5C0D}" destId="{004D1907-AB18-42C5-9F59-818272A9860C}" srcOrd="0" destOrd="0" presId="urn:microsoft.com/office/officeart/2018/2/layout/IconVerticalSolidList"/>
    <dgm:cxn modelId="{848726C7-465A-4FD7-B211-B2EF11CAD200}" type="presOf" srcId="{3A9378A4-A566-4104-8B0E-75517B16F534}" destId="{70FB21B5-3EB1-485D-925D-1DB59EE732E3}" srcOrd="0" destOrd="0" presId="urn:microsoft.com/office/officeart/2018/2/layout/IconVerticalSolidList"/>
    <dgm:cxn modelId="{DD5049F3-78A9-4F7D-A328-73497F47027F}" type="presOf" srcId="{82466E96-6862-4B45-A14D-96E50073A156}" destId="{4EC818E8-01C5-4F4E-9062-9C4285C0653D}" srcOrd="0" destOrd="0" presId="urn:microsoft.com/office/officeart/2018/2/layout/IconVerticalSolidList"/>
    <dgm:cxn modelId="{2A1DE3D1-C955-4803-8DFF-136507529FD6}" type="presParOf" srcId="{8AA4636B-7BC3-47D7-9E95-9E8671DD9F1F}" destId="{19EEC313-EF30-4BED-B3FF-B90365947C63}" srcOrd="0" destOrd="0" presId="urn:microsoft.com/office/officeart/2018/2/layout/IconVerticalSolidList"/>
    <dgm:cxn modelId="{BB540DD7-CD64-411D-863D-37A8829B5D81}" type="presParOf" srcId="{19EEC313-EF30-4BED-B3FF-B90365947C63}" destId="{88645F51-3AA9-4807-9712-DF0CEDCAD2F3}" srcOrd="0" destOrd="0" presId="urn:microsoft.com/office/officeart/2018/2/layout/IconVerticalSolidList"/>
    <dgm:cxn modelId="{10281F13-855E-476B-B258-6E91136160EF}" type="presParOf" srcId="{19EEC313-EF30-4BED-B3FF-B90365947C63}" destId="{38326386-F19A-4E6F-82ED-EBA5134A7EEA}" srcOrd="1" destOrd="0" presId="urn:microsoft.com/office/officeart/2018/2/layout/IconVerticalSolidList"/>
    <dgm:cxn modelId="{AD1C6798-5403-41CE-B079-A6AEBF9D33E5}" type="presParOf" srcId="{19EEC313-EF30-4BED-B3FF-B90365947C63}" destId="{D2959AFB-DA26-49EF-99AB-3DE62B0EA543}" srcOrd="2" destOrd="0" presId="urn:microsoft.com/office/officeart/2018/2/layout/IconVerticalSolidList"/>
    <dgm:cxn modelId="{DC17632F-C81A-4F0F-9D26-D17419813C51}" type="presParOf" srcId="{19EEC313-EF30-4BED-B3FF-B90365947C63}" destId="{004D1907-AB18-42C5-9F59-818272A9860C}" srcOrd="3" destOrd="0" presId="urn:microsoft.com/office/officeart/2018/2/layout/IconVerticalSolidList"/>
    <dgm:cxn modelId="{35846493-6D8D-43D7-8A57-0CB6D3925C09}" type="presParOf" srcId="{8AA4636B-7BC3-47D7-9E95-9E8671DD9F1F}" destId="{9C6CEA1B-890A-4C51-A746-33867005DF8F}" srcOrd="1" destOrd="0" presId="urn:microsoft.com/office/officeart/2018/2/layout/IconVerticalSolidList"/>
    <dgm:cxn modelId="{27139496-8C4A-4B1D-B502-7B63E6AC4025}" type="presParOf" srcId="{8AA4636B-7BC3-47D7-9E95-9E8671DD9F1F}" destId="{BEA1B492-4B8A-4E6D-90AE-A3BD805A577E}" srcOrd="2" destOrd="0" presId="urn:microsoft.com/office/officeart/2018/2/layout/IconVerticalSolidList"/>
    <dgm:cxn modelId="{BEB72A22-ACA5-4642-A019-241903503D0A}" type="presParOf" srcId="{BEA1B492-4B8A-4E6D-90AE-A3BD805A577E}" destId="{1D33836A-3629-4D28-890D-1CAA7A0B5F3D}" srcOrd="0" destOrd="0" presId="urn:microsoft.com/office/officeart/2018/2/layout/IconVerticalSolidList"/>
    <dgm:cxn modelId="{AFAD3010-CE88-4B3D-80E7-EFB1FC6D1FF8}" type="presParOf" srcId="{BEA1B492-4B8A-4E6D-90AE-A3BD805A577E}" destId="{9850F77A-F849-4F10-AB15-9D70AD27F963}" srcOrd="1" destOrd="0" presId="urn:microsoft.com/office/officeart/2018/2/layout/IconVerticalSolidList"/>
    <dgm:cxn modelId="{C1CB426E-B8F0-4281-878E-274D6201BA72}" type="presParOf" srcId="{BEA1B492-4B8A-4E6D-90AE-A3BD805A577E}" destId="{4EDDD85C-F2A5-4F70-B9D7-10212265871A}" srcOrd="2" destOrd="0" presId="urn:microsoft.com/office/officeart/2018/2/layout/IconVerticalSolidList"/>
    <dgm:cxn modelId="{53F337A2-0375-4D1F-BD2C-848CD3847B48}" type="presParOf" srcId="{BEA1B492-4B8A-4E6D-90AE-A3BD805A577E}" destId="{4EC818E8-01C5-4F4E-9062-9C4285C0653D}" srcOrd="3" destOrd="0" presId="urn:microsoft.com/office/officeart/2018/2/layout/IconVerticalSolidList"/>
    <dgm:cxn modelId="{FB9DD76A-A2CE-4CA1-AB1D-B1AB0FA7E18C}" type="presParOf" srcId="{8AA4636B-7BC3-47D7-9E95-9E8671DD9F1F}" destId="{DC2058A7-B58F-4B9B-8386-5DEA32579CDF}" srcOrd="3" destOrd="0" presId="urn:microsoft.com/office/officeart/2018/2/layout/IconVerticalSolidList"/>
    <dgm:cxn modelId="{80FCA344-2024-4BDD-9A5D-AC07C012AD63}" type="presParOf" srcId="{8AA4636B-7BC3-47D7-9E95-9E8671DD9F1F}" destId="{A55D33CF-455B-423F-9BBA-A4B7D7BDE56E}" srcOrd="4" destOrd="0" presId="urn:microsoft.com/office/officeart/2018/2/layout/IconVerticalSolidList"/>
    <dgm:cxn modelId="{2B25A7AA-C58E-4589-BAA8-2DF0742B788E}" type="presParOf" srcId="{A55D33CF-455B-423F-9BBA-A4B7D7BDE56E}" destId="{3FCC6259-EDBD-47A5-8DF4-FB777174EB95}" srcOrd="0" destOrd="0" presId="urn:microsoft.com/office/officeart/2018/2/layout/IconVerticalSolidList"/>
    <dgm:cxn modelId="{8FAD0032-21C0-477E-BB1B-4A2B785C5291}" type="presParOf" srcId="{A55D33CF-455B-423F-9BBA-A4B7D7BDE56E}" destId="{9893BBBF-9D09-4F41-A886-C8633E08B75D}" srcOrd="1" destOrd="0" presId="urn:microsoft.com/office/officeart/2018/2/layout/IconVerticalSolidList"/>
    <dgm:cxn modelId="{48CAD986-E3C1-4563-A98B-2DB42FA4428A}" type="presParOf" srcId="{A55D33CF-455B-423F-9BBA-A4B7D7BDE56E}" destId="{4150CF0E-A686-48CB-9366-64E38D9B738D}" srcOrd="2" destOrd="0" presId="urn:microsoft.com/office/officeart/2018/2/layout/IconVerticalSolidList"/>
    <dgm:cxn modelId="{BF756297-A5B2-4C90-8618-72BA1AF5A155}" type="presParOf" srcId="{A55D33CF-455B-423F-9BBA-A4B7D7BDE56E}" destId="{70FB21B5-3EB1-485D-925D-1DB59EE732E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4C8A8F-AD49-4678-9FFE-353AF6B63B6D}">
      <dsp:nvSpPr>
        <dsp:cNvPr id="0" name=""/>
        <dsp:cNvSpPr/>
      </dsp:nvSpPr>
      <dsp:spPr>
        <a:xfrm>
          <a:off x="1076213" y="326402"/>
          <a:ext cx="1207710" cy="120771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CF15B5A-B764-4A27-8A33-BE545E99CC83}">
      <dsp:nvSpPr>
        <dsp:cNvPr id="0" name=""/>
        <dsp:cNvSpPr/>
      </dsp:nvSpPr>
      <dsp:spPr>
        <a:xfrm>
          <a:off x="338168" y="1887237"/>
          <a:ext cx="26838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Over 200 attendees</a:t>
          </a:r>
        </a:p>
      </dsp:txBody>
      <dsp:txXfrm>
        <a:off x="338168" y="1887237"/>
        <a:ext cx="2683800" cy="720000"/>
      </dsp:txXfrm>
    </dsp:sp>
    <dsp:sp modelId="{147AB063-300A-46FA-B4BC-DA9E67D46FA6}">
      <dsp:nvSpPr>
        <dsp:cNvPr id="0" name=""/>
        <dsp:cNvSpPr/>
      </dsp:nvSpPr>
      <dsp:spPr>
        <a:xfrm>
          <a:off x="4229679" y="326402"/>
          <a:ext cx="1207710" cy="120771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479A5E4-08E1-478E-AFAF-B8B825DF2244}">
      <dsp:nvSpPr>
        <dsp:cNvPr id="0" name=""/>
        <dsp:cNvSpPr/>
      </dsp:nvSpPr>
      <dsp:spPr>
        <a:xfrm>
          <a:off x="3491634" y="1887237"/>
          <a:ext cx="26838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40 Speakers</a:t>
          </a:r>
        </a:p>
      </dsp:txBody>
      <dsp:txXfrm>
        <a:off x="3491634" y="1887237"/>
        <a:ext cx="2683800" cy="720000"/>
      </dsp:txXfrm>
    </dsp:sp>
    <dsp:sp modelId="{0DCF9C16-8A99-44AA-A564-3DDA83BC70D9}">
      <dsp:nvSpPr>
        <dsp:cNvPr id="0" name=""/>
        <dsp:cNvSpPr/>
      </dsp:nvSpPr>
      <dsp:spPr>
        <a:xfrm>
          <a:off x="1076213" y="3278188"/>
          <a:ext cx="1207710" cy="120771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06A981F-35B8-49BB-B797-BE5BBFE87A52}">
      <dsp:nvSpPr>
        <dsp:cNvPr id="0" name=""/>
        <dsp:cNvSpPr/>
      </dsp:nvSpPr>
      <dsp:spPr>
        <a:xfrm>
          <a:off x="338168" y="4839023"/>
          <a:ext cx="26838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7 Sponsors</a:t>
          </a:r>
        </a:p>
      </dsp:txBody>
      <dsp:txXfrm>
        <a:off x="338168" y="4839023"/>
        <a:ext cx="2683800" cy="720000"/>
      </dsp:txXfrm>
    </dsp:sp>
    <dsp:sp modelId="{792BDE97-0CC0-4D82-8164-6A3C909900C0}">
      <dsp:nvSpPr>
        <dsp:cNvPr id="0" name=""/>
        <dsp:cNvSpPr/>
      </dsp:nvSpPr>
      <dsp:spPr>
        <a:xfrm>
          <a:off x="4229679" y="3278188"/>
          <a:ext cx="1207710" cy="120771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002318E-AD8E-43E7-B898-C88FF5A74579}">
      <dsp:nvSpPr>
        <dsp:cNvPr id="0" name=""/>
        <dsp:cNvSpPr/>
      </dsp:nvSpPr>
      <dsp:spPr>
        <a:xfrm>
          <a:off x="3491634" y="4839023"/>
          <a:ext cx="26838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Myriad of local user group support</a:t>
          </a:r>
        </a:p>
      </dsp:txBody>
      <dsp:txXfrm>
        <a:off x="3491634" y="4839023"/>
        <a:ext cx="26838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645F51-3AA9-4807-9712-DF0CEDCAD2F3}">
      <dsp:nvSpPr>
        <dsp:cNvPr id="0" name=""/>
        <dsp:cNvSpPr/>
      </dsp:nvSpPr>
      <dsp:spPr>
        <a:xfrm>
          <a:off x="0" y="718"/>
          <a:ext cx="6513603" cy="168113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8326386-F19A-4E6F-82ED-EBA5134A7EEA}">
      <dsp:nvSpPr>
        <dsp:cNvPr id="0" name=""/>
        <dsp:cNvSpPr/>
      </dsp:nvSpPr>
      <dsp:spPr>
        <a:xfrm>
          <a:off x="508544" y="378974"/>
          <a:ext cx="924626" cy="924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04D1907-AB18-42C5-9F59-818272A9860C}">
      <dsp:nvSpPr>
        <dsp:cNvPr id="0" name=""/>
        <dsp:cNvSpPr/>
      </dsp:nvSpPr>
      <dsp:spPr>
        <a:xfrm>
          <a:off x="1941716" y="718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Welcome from Bob Familiar</a:t>
          </a:r>
        </a:p>
      </dsp:txBody>
      <dsp:txXfrm>
        <a:off x="1941716" y="718"/>
        <a:ext cx="4571887" cy="1681139"/>
      </dsp:txXfrm>
    </dsp:sp>
    <dsp:sp modelId="{1D33836A-3629-4D28-890D-1CAA7A0B5F3D}">
      <dsp:nvSpPr>
        <dsp:cNvPr id="0" name=""/>
        <dsp:cNvSpPr/>
      </dsp:nvSpPr>
      <dsp:spPr>
        <a:xfrm>
          <a:off x="0" y="2102143"/>
          <a:ext cx="6513603" cy="168113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850F77A-F849-4F10-AB15-9D70AD27F963}">
      <dsp:nvSpPr>
        <dsp:cNvPr id="0" name=""/>
        <dsp:cNvSpPr/>
      </dsp:nvSpPr>
      <dsp:spPr>
        <a:xfrm>
          <a:off x="508544" y="2480399"/>
          <a:ext cx="924626" cy="9246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EC818E8-01C5-4F4E-9062-9C4285C0653D}">
      <dsp:nvSpPr>
        <dsp:cNvPr id="0" name=""/>
        <dsp:cNvSpPr/>
      </dsp:nvSpPr>
      <dsp:spPr>
        <a:xfrm>
          <a:off x="1941716" y="2102143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Which Cloud is my Cloud? </a:t>
          </a:r>
        </a:p>
      </dsp:txBody>
      <dsp:txXfrm>
        <a:off x="1941716" y="2102143"/>
        <a:ext cx="4571887" cy="1681139"/>
      </dsp:txXfrm>
    </dsp:sp>
    <dsp:sp modelId="{3FCC6259-EDBD-47A5-8DF4-FB777174EB95}">
      <dsp:nvSpPr>
        <dsp:cNvPr id="0" name=""/>
        <dsp:cNvSpPr/>
      </dsp:nvSpPr>
      <dsp:spPr>
        <a:xfrm>
          <a:off x="0" y="4203567"/>
          <a:ext cx="6513603" cy="168113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893BBBF-9D09-4F41-A886-C8633E08B75D}">
      <dsp:nvSpPr>
        <dsp:cNvPr id="0" name=""/>
        <dsp:cNvSpPr/>
      </dsp:nvSpPr>
      <dsp:spPr>
        <a:xfrm>
          <a:off x="508544" y="4581824"/>
          <a:ext cx="924626" cy="9246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0FB21B5-3EB1-485D-925D-1DB59EE732E3}">
      <dsp:nvSpPr>
        <dsp:cNvPr id="0" name=""/>
        <dsp:cNvSpPr/>
      </dsp:nvSpPr>
      <dsp:spPr>
        <a:xfrm>
          <a:off x="1941716" y="4203567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Machine Learning with “Tiled” Human Genomes using Microsoft Azure and Arvados</a:t>
          </a:r>
        </a:p>
      </dsp:txBody>
      <dsp:txXfrm>
        <a:off x="1941716" y="4203567"/>
        <a:ext cx="4571887" cy="16811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34FECD-C061-4F08-8DF5-6CD91965EA87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4D0AFE-6E13-4132-87AF-B17BAECD0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263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Exits, Food, Bathrooms, Room Locations, WIFI, website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4D0AFE-6E13-4132-87AF-B17BAECD0FE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1558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8397A-64E2-4DC4-9B5B-EF990E56B6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516E52-416A-4CC4-9B54-1CF46AEFAE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955D2E-CA3F-4AE9-B472-1665501CE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03ADB-FCCC-440A-8649-0170B68A77F0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2D4B8E-A6D5-40AF-8F8C-B3D3AB45B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BE38A-D26C-4132-B5EE-A649CD0DD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54A90-698E-421E-94C0-FE4BCCCB1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823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77A32-7DA0-4125-81C6-2AABA940F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720F92-B696-46EB-91BF-8731135211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6AC47A-950B-4BBC-B06C-4657EA9EC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03ADB-FCCC-440A-8649-0170B68A77F0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562C9D-6BA5-40DE-BCD1-B9B507F15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1982E8-CB24-4F96-A1D9-4D74A0A00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54A90-698E-421E-94C0-FE4BCCCB1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67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84D8C6-6B3E-4E89-B0E5-5DC2EF67BC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D9A00F-4645-450A-AAEA-489B8AD66D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F5E2C1-5EFF-402C-B90A-E21B1A659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03ADB-FCCC-440A-8649-0170B68A77F0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DD5BA0-907B-43D4-AB8E-D59CAC993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68E921-FC08-47E1-876F-5719E6243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54A90-698E-421E-94C0-FE4BCCCB1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196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E3F42-85DF-4869-9C8B-7ADB66141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DDF44-26AF-4449-9C3C-7F0FB01E37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90F654-B086-4FC5-862E-C985AE151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03ADB-FCCC-440A-8649-0170B68A77F0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4E4D03-B71E-447C-A2AE-922A36946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233953-6907-4D96-BCA7-857CC1FC8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54A90-698E-421E-94C0-FE4BCCCB1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813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A6DC5-63B0-4DE3-8361-FCC899712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8D6F17-DD18-43C2-9399-AE247A55CC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10A3D0-69BE-4637-B81B-FCCB15510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03ADB-FCCC-440A-8649-0170B68A77F0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4AE17A-8350-4526-A24F-42F2816AD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B8097E-9DEB-48DD-98E9-68C825D1B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54A90-698E-421E-94C0-FE4BCCCB1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768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37228-5E54-4BB1-B113-E3A9B19F1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1DBF8B-7488-4664-B586-9B0EF7BF2D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0DED78-7E86-4D52-BD66-908A262D98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0DA468-7861-4CE1-9854-8CA5DBAB4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03ADB-FCCC-440A-8649-0170B68A77F0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9E59AB-6396-4EEE-9B06-4A9518FF3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893D8C-5F28-4F8F-A65B-679B7F68A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54A90-698E-421E-94C0-FE4BCCCB1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932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EA1E8-576D-463A-B4F5-EC9676C13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BCD86B-7CAD-41A6-8851-B3424913BB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AEC63D-BC0C-452A-8354-5AC14AD97D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192320-16F8-4F68-B53A-13648DC105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EE3EC8-15D2-4261-B83C-DD1BEADD3C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D8AE14-4948-4215-81C6-C8491D65F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03ADB-FCCC-440A-8649-0170B68A77F0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EB40ED-96A8-4B39-BA92-77A8FBF03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FC6305-AA5C-497C-93E3-3CB3817A2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54A90-698E-421E-94C0-FE4BCCCB1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95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5C624-7F7A-4469-9919-901DB6B9F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EFD81F-47D5-43A9-9AFE-D24E6D339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03ADB-FCCC-440A-8649-0170B68A77F0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6F55BA-8775-4BB5-BE68-AEF26A167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ECC71F-5847-439A-832C-AC0E0D846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54A90-698E-421E-94C0-FE4BCCCB1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06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927891-35DC-4C4E-9C09-1E3AF04F7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03ADB-FCCC-440A-8649-0170B68A77F0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A566C1-BDAF-4398-AADB-6CD715869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DB6C71-AD72-435C-B212-5E735A11D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54A90-698E-421E-94C0-FE4BCCCB1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307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5EDA4-9FA0-4DE8-8F54-764DAE897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C1885-1ACB-4248-B9F2-6E28D98841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3785E9-37F6-4CD0-89CF-B497A808D0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9936D3-784B-4010-BB1B-08AD75921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03ADB-FCCC-440A-8649-0170B68A77F0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098683-D992-4AB3-B29F-FF2313B41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885F34-135D-401C-840F-686658B01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54A90-698E-421E-94C0-FE4BCCCB1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741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6ECC2-3598-4935-BB6E-FFFF40162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CF4173-21E8-4413-B029-7BA774AAFC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93A3EC-4762-4078-8577-D4E5F4F92B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62A113-71C5-4255-A447-F6CDB565F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03ADB-FCCC-440A-8649-0170B68A77F0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4CB454-510A-4DED-903C-56C63566A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0D4FC3-65B4-4C46-A648-C9B3B9253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54A90-698E-421E-94C0-FE4BCCCB1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824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C6862A-2E63-4C3B-8DBE-6F170CD8C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E774A8-663C-4BA3-86EF-CA84FE9E16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3C3579-E5A5-4870-8CF8-B0B6E2FD0D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403ADB-FCCC-440A-8649-0170B68A77F0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1FCEC3-7FF8-43A1-8208-BDA8B07A6A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ADD901-65D4-4B9C-A55B-2B10844219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C54A90-698E-421E-94C0-FE4BCCCB1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17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201006-3526-401D-B3D4-0262A161CB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237" y="914400"/>
            <a:ext cx="3657600" cy="2887579"/>
          </a:xfrm>
        </p:spPr>
        <p:txBody>
          <a:bodyPr>
            <a:normAutofit/>
          </a:bodyPr>
          <a:lstStyle/>
          <a:p>
            <a:r>
              <a:rPr lang="en-US" sz="4800">
                <a:solidFill>
                  <a:srgbClr val="FFFFFF"/>
                </a:solidFill>
              </a:rPr>
              <a:t>Welcome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23572F-70D3-4139-A160-939733443D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237" y="4170501"/>
            <a:ext cx="3657600" cy="1525597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January 9</a:t>
            </a:r>
            <a:r>
              <a:rPr lang="en-US" sz="2000" baseline="30000" dirty="0">
                <a:solidFill>
                  <a:srgbClr val="FFFFFF"/>
                </a:solidFill>
              </a:rPr>
              <a:t>th</a:t>
            </a:r>
            <a:r>
              <a:rPr lang="en-US" sz="2000" dirty="0">
                <a:solidFill>
                  <a:srgbClr val="FFFFFF"/>
                </a:solidFill>
              </a:rPr>
              <a:t>, 2019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856BF6FE-8F50-4C7A-8C9D-F5DCA088E3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822" y="2449940"/>
            <a:ext cx="6553545" cy="196606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774D20C-2C75-43E1-BD70-DA000FBA78AC}"/>
              </a:ext>
            </a:extLst>
          </p:cNvPr>
          <p:cNvSpPr txBox="1"/>
          <p:nvPr/>
        </p:nvSpPr>
        <p:spPr>
          <a:xfrm>
            <a:off x="5153822" y="5300400"/>
            <a:ext cx="51964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WIFI Network: MSFTGUEST</a:t>
            </a:r>
          </a:p>
          <a:p>
            <a:r>
              <a:rPr lang="en-US" dirty="0"/>
              <a:t>WIFI Event Code: msevent747an</a:t>
            </a:r>
          </a:p>
          <a:p>
            <a:endParaRPr lang="en-US" dirty="0"/>
          </a:p>
          <a:p>
            <a:r>
              <a:rPr lang="en-US" dirty="0"/>
              <a:t>Event Website: https://aka.ms/adfboston2019event</a:t>
            </a:r>
          </a:p>
        </p:txBody>
      </p:sp>
    </p:spTree>
    <p:extLst>
      <p:ext uri="{BB962C8B-B14F-4D97-AF65-F5344CB8AC3E}">
        <p14:creationId xmlns:p14="http://schemas.microsoft.com/office/powerpoint/2010/main" val="1879743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F4B0E4-0CF3-4795-B53C-C26F7DB8D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Thank you!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1FB12D1-7826-449A-AF22-CA268F166D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2612244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61024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73057D-FDC2-4DD7-A65C-9394A4A11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Sponsors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14C0ACA-E71B-4139-BABB-A2E6B0FEA1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404" y="2509911"/>
            <a:ext cx="9994092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589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4F28B6-A5BF-42F6-A0AE-6C2487E54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Logistics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1306B525-99BF-49D6-9D58-A4303EC5B0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822" y="975392"/>
            <a:ext cx="6553545" cy="4915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309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86778D-3002-465C-B850-A786CB0E8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Agenda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38FA9B1-094A-4B7F-92C1-9021794333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5010613"/>
              </p:ext>
            </p:extLst>
          </p:nvPr>
        </p:nvGraphicFramePr>
        <p:xfrm>
          <a:off x="5326028" y="492573"/>
          <a:ext cx="6209133" cy="58808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8186">
                  <a:extLst>
                    <a:ext uri="{9D8B030D-6E8A-4147-A177-3AD203B41FA5}">
                      <a16:colId xmlns:a16="http://schemas.microsoft.com/office/drawing/2014/main" val="3418784148"/>
                    </a:ext>
                  </a:extLst>
                </a:gridCol>
                <a:gridCol w="4790947">
                  <a:extLst>
                    <a:ext uri="{9D8B030D-6E8A-4147-A177-3AD203B41FA5}">
                      <a16:colId xmlns:a16="http://schemas.microsoft.com/office/drawing/2014/main" val="582923752"/>
                    </a:ext>
                  </a:extLst>
                </a:gridCol>
              </a:tblGrid>
              <a:tr h="731443">
                <a:tc>
                  <a:txBody>
                    <a:bodyPr/>
                    <a:lstStyle/>
                    <a:p>
                      <a:r>
                        <a:rPr lang="en-US" sz="2900" dirty="0"/>
                        <a:t>Time</a:t>
                      </a:r>
                    </a:p>
                  </a:txBody>
                  <a:tcPr marL="146288" marR="146288" marT="73144" marB="73144"/>
                </a:tc>
                <a:tc>
                  <a:txBody>
                    <a:bodyPr/>
                    <a:lstStyle/>
                    <a:p>
                      <a:r>
                        <a:rPr lang="en-US" sz="2900" dirty="0"/>
                        <a:t>Session</a:t>
                      </a:r>
                    </a:p>
                  </a:txBody>
                  <a:tcPr marL="146288" marR="146288" marT="73144" marB="73144"/>
                </a:tc>
                <a:extLst>
                  <a:ext uri="{0D108BD9-81ED-4DB2-BD59-A6C34878D82A}">
                    <a16:rowId xmlns:a16="http://schemas.microsoft.com/office/drawing/2014/main" val="3322495051"/>
                  </a:ext>
                </a:extLst>
              </a:tr>
              <a:tr h="643670">
                <a:tc>
                  <a:txBody>
                    <a:bodyPr/>
                    <a:lstStyle/>
                    <a:p>
                      <a:r>
                        <a:rPr lang="en-US" sz="2900"/>
                        <a:t>8:00</a:t>
                      </a:r>
                    </a:p>
                  </a:txBody>
                  <a:tcPr marL="146288" marR="146288" marT="73144" marB="73144"/>
                </a:tc>
                <a:tc>
                  <a:txBody>
                    <a:bodyPr/>
                    <a:lstStyle/>
                    <a:p>
                      <a:r>
                        <a:rPr lang="en-US" sz="2900"/>
                        <a:t>Registration / Breakfast</a:t>
                      </a:r>
                    </a:p>
                  </a:txBody>
                  <a:tcPr marL="146288" marR="146288" marT="73144" marB="73144"/>
                </a:tc>
                <a:extLst>
                  <a:ext uri="{0D108BD9-81ED-4DB2-BD59-A6C34878D82A}">
                    <a16:rowId xmlns:a16="http://schemas.microsoft.com/office/drawing/2014/main" val="1838265602"/>
                  </a:ext>
                </a:extLst>
              </a:tr>
              <a:tr h="643670">
                <a:tc>
                  <a:txBody>
                    <a:bodyPr/>
                    <a:lstStyle/>
                    <a:p>
                      <a:r>
                        <a:rPr lang="en-US" sz="2900"/>
                        <a:t>9:00</a:t>
                      </a:r>
                    </a:p>
                  </a:txBody>
                  <a:tcPr marL="146288" marR="146288" marT="73144" marB="73144"/>
                </a:tc>
                <a:tc>
                  <a:txBody>
                    <a:bodyPr/>
                    <a:lstStyle/>
                    <a:p>
                      <a:r>
                        <a:rPr lang="en-US" sz="2900"/>
                        <a:t>General Session</a:t>
                      </a:r>
                    </a:p>
                  </a:txBody>
                  <a:tcPr marL="146288" marR="146288" marT="73144" marB="73144"/>
                </a:tc>
                <a:extLst>
                  <a:ext uri="{0D108BD9-81ED-4DB2-BD59-A6C34878D82A}">
                    <a16:rowId xmlns:a16="http://schemas.microsoft.com/office/drawing/2014/main" val="2233893465"/>
                  </a:ext>
                </a:extLst>
              </a:tr>
              <a:tr h="643670">
                <a:tc>
                  <a:txBody>
                    <a:bodyPr/>
                    <a:lstStyle/>
                    <a:p>
                      <a:r>
                        <a:rPr lang="en-US" sz="2900"/>
                        <a:t>11:30</a:t>
                      </a:r>
                    </a:p>
                  </a:txBody>
                  <a:tcPr marL="146288" marR="146288" marT="73144" marB="73144"/>
                </a:tc>
                <a:tc>
                  <a:txBody>
                    <a:bodyPr/>
                    <a:lstStyle/>
                    <a:p>
                      <a:r>
                        <a:rPr lang="en-US" sz="2900"/>
                        <a:t>Morning Breakout Session</a:t>
                      </a:r>
                    </a:p>
                  </a:txBody>
                  <a:tcPr marL="146288" marR="146288" marT="73144" marB="73144"/>
                </a:tc>
                <a:extLst>
                  <a:ext uri="{0D108BD9-81ED-4DB2-BD59-A6C34878D82A}">
                    <a16:rowId xmlns:a16="http://schemas.microsoft.com/office/drawing/2014/main" val="1730882002"/>
                  </a:ext>
                </a:extLst>
              </a:tr>
              <a:tr h="643670">
                <a:tc>
                  <a:txBody>
                    <a:bodyPr/>
                    <a:lstStyle/>
                    <a:p>
                      <a:r>
                        <a:rPr lang="en-US" sz="2900"/>
                        <a:t>12:30</a:t>
                      </a:r>
                    </a:p>
                  </a:txBody>
                  <a:tcPr marL="146288" marR="146288" marT="73144" marB="73144"/>
                </a:tc>
                <a:tc>
                  <a:txBody>
                    <a:bodyPr/>
                    <a:lstStyle/>
                    <a:p>
                      <a:r>
                        <a:rPr lang="en-US" sz="2900"/>
                        <a:t>Lunch</a:t>
                      </a:r>
                    </a:p>
                  </a:txBody>
                  <a:tcPr marL="146288" marR="146288" marT="73144" marB="73144"/>
                </a:tc>
                <a:extLst>
                  <a:ext uri="{0D108BD9-81ED-4DB2-BD59-A6C34878D82A}">
                    <a16:rowId xmlns:a16="http://schemas.microsoft.com/office/drawing/2014/main" val="2937218769"/>
                  </a:ext>
                </a:extLst>
              </a:tr>
              <a:tr h="643670">
                <a:tc>
                  <a:txBody>
                    <a:bodyPr/>
                    <a:lstStyle/>
                    <a:p>
                      <a:r>
                        <a:rPr lang="en-US" sz="2900"/>
                        <a:t>1:15</a:t>
                      </a:r>
                    </a:p>
                  </a:txBody>
                  <a:tcPr marL="146288" marR="146288" marT="73144" marB="73144"/>
                </a:tc>
                <a:tc>
                  <a:txBody>
                    <a:bodyPr/>
                    <a:lstStyle/>
                    <a:p>
                      <a:r>
                        <a:rPr lang="en-US" sz="2900"/>
                        <a:t>Afternoon Breakout #1</a:t>
                      </a:r>
                    </a:p>
                  </a:txBody>
                  <a:tcPr marL="146288" marR="146288" marT="73144" marB="73144"/>
                </a:tc>
                <a:extLst>
                  <a:ext uri="{0D108BD9-81ED-4DB2-BD59-A6C34878D82A}">
                    <a16:rowId xmlns:a16="http://schemas.microsoft.com/office/drawing/2014/main" val="2800434687"/>
                  </a:ext>
                </a:extLst>
              </a:tr>
              <a:tr h="643670">
                <a:tc>
                  <a:txBody>
                    <a:bodyPr/>
                    <a:lstStyle/>
                    <a:p>
                      <a:r>
                        <a:rPr lang="en-US" sz="2900"/>
                        <a:t>2:30</a:t>
                      </a:r>
                    </a:p>
                  </a:txBody>
                  <a:tcPr marL="146288" marR="146288" marT="73144" marB="73144"/>
                </a:tc>
                <a:tc>
                  <a:txBody>
                    <a:bodyPr/>
                    <a:lstStyle/>
                    <a:p>
                      <a:r>
                        <a:rPr lang="en-US" sz="2900"/>
                        <a:t>Afternoon Breakout #2</a:t>
                      </a:r>
                    </a:p>
                  </a:txBody>
                  <a:tcPr marL="146288" marR="146288" marT="73144" marB="73144"/>
                </a:tc>
                <a:extLst>
                  <a:ext uri="{0D108BD9-81ED-4DB2-BD59-A6C34878D82A}">
                    <a16:rowId xmlns:a16="http://schemas.microsoft.com/office/drawing/2014/main" val="2642565487"/>
                  </a:ext>
                </a:extLst>
              </a:tr>
              <a:tr h="643670">
                <a:tc>
                  <a:txBody>
                    <a:bodyPr/>
                    <a:lstStyle/>
                    <a:p>
                      <a:r>
                        <a:rPr lang="en-US" sz="2900"/>
                        <a:t>3:45</a:t>
                      </a:r>
                    </a:p>
                  </a:txBody>
                  <a:tcPr marL="146288" marR="146288" marT="73144" marB="73144"/>
                </a:tc>
                <a:tc>
                  <a:txBody>
                    <a:bodyPr/>
                    <a:lstStyle/>
                    <a:p>
                      <a:r>
                        <a:rPr lang="en-US" sz="2900"/>
                        <a:t>Afternoon Breakout #3</a:t>
                      </a:r>
                    </a:p>
                  </a:txBody>
                  <a:tcPr marL="146288" marR="146288" marT="73144" marB="73144"/>
                </a:tc>
                <a:extLst>
                  <a:ext uri="{0D108BD9-81ED-4DB2-BD59-A6C34878D82A}">
                    <a16:rowId xmlns:a16="http://schemas.microsoft.com/office/drawing/2014/main" val="1884036276"/>
                  </a:ext>
                </a:extLst>
              </a:tr>
              <a:tr h="643670">
                <a:tc>
                  <a:txBody>
                    <a:bodyPr/>
                    <a:lstStyle/>
                    <a:p>
                      <a:r>
                        <a:rPr lang="en-US" sz="2900"/>
                        <a:t>4:45</a:t>
                      </a:r>
                    </a:p>
                  </a:txBody>
                  <a:tcPr marL="146288" marR="146288" marT="73144" marB="73144"/>
                </a:tc>
                <a:tc>
                  <a:txBody>
                    <a:bodyPr/>
                    <a:lstStyle/>
                    <a:p>
                      <a:r>
                        <a:rPr lang="en-US" sz="2900" dirty="0"/>
                        <a:t>Raffle and Closing</a:t>
                      </a:r>
                    </a:p>
                  </a:txBody>
                  <a:tcPr marL="146288" marR="146288" marT="73144" marB="73144"/>
                </a:tc>
                <a:extLst>
                  <a:ext uri="{0D108BD9-81ED-4DB2-BD59-A6C34878D82A}">
                    <a16:rowId xmlns:a16="http://schemas.microsoft.com/office/drawing/2014/main" val="40220464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1920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67A4AC-43F0-4498-AA04-1BAFDB1C5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General Session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93FFF48-FC65-4A63-89C3-A86445EEF4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6813378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519171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2230</TotalTime>
  <Words>115</Words>
  <Application>Microsoft Office PowerPoint</Application>
  <PresentationFormat>Widescreen</PresentationFormat>
  <Paragraphs>38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Welcome</vt:lpstr>
      <vt:lpstr>Thank you! </vt:lpstr>
      <vt:lpstr>Sponsors</vt:lpstr>
      <vt:lpstr>Logistics</vt:lpstr>
      <vt:lpstr>Agenda</vt:lpstr>
      <vt:lpstr>General Session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</dc:title>
  <dc:creator>Andy Roberts</dc:creator>
  <cp:lastModifiedBy>Andy Roberts</cp:lastModifiedBy>
  <cp:revision>4</cp:revision>
  <dcterms:created xsi:type="dcterms:W3CDTF">2019-01-09T04:55:59Z</dcterms:created>
  <dcterms:modified xsi:type="dcterms:W3CDTF">2019-01-10T18:06:57Z</dcterms:modified>
</cp:coreProperties>
</file>