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0005EB"/>
    <a:srgbClr val="1505EB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8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5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9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1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9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5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1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1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20F2-A50A-424A-AA7F-2BB3610F198D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4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520F2-A50A-424A-AA7F-2BB3610F198D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0B04A-1153-4C90-92A2-9F0B3DB3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6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97280" y="211015"/>
            <a:ext cx="7498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Parameters in Power Query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9489" y="1209822"/>
            <a:ext cx="116480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Intro(create, modify, manage them)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Configurations to your data 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Make your queries dynamically load the data across environments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Load only required data(Filtering)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parameterized templates, make them sharable.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Demos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357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6948" y="253218"/>
            <a:ext cx="11254154" cy="70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6948" y="956603"/>
            <a:ext cx="1184499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Code reusability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Making your queries dynamic</a:t>
            </a:r>
          </a:p>
          <a:p>
            <a:endParaRPr lang="en-US" sz="2400" dirty="0"/>
          </a:p>
          <a:p>
            <a:r>
              <a:rPr lang="en-US" sz="2400" dirty="0"/>
              <a:t>Demo:</a:t>
            </a:r>
          </a:p>
          <a:p>
            <a:endParaRPr lang="en-US" sz="1400" dirty="0"/>
          </a:p>
          <a:p>
            <a:r>
              <a:rPr lang="en-US" sz="1400" dirty="0"/>
              <a:t>We have capitalize each word, do not have opposite one, create the same.</a:t>
            </a:r>
          </a:p>
          <a:p>
            <a:endParaRPr lang="en-US" sz="1400" dirty="0"/>
          </a:p>
          <a:p>
            <a:r>
              <a:rPr lang="en-US" sz="1200" dirty="0"/>
              <a:t>(word as text) =&gt; let</a:t>
            </a:r>
          </a:p>
          <a:p>
            <a:r>
              <a:rPr lang="en-US" sz="1200" dirty="0"/>
              <a:t>    Source = </a:t>
            </a:r>
            <a:r>
              <a:rPr lang="en-US" sz="1200" dirty="0" err="1"/>
              <a:t>Text.Split</a:t>
            </a:r>
            <a:r>
              <a:rPr lang="en-US" sz="1200" dirty="0"/>
              <a:t>(word," "),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ConvertedtoTable</a:t>
            </a:r>
            <a:r>
              <a:rPr lang="en-US" sz="1200" dirty="0"/>
              <a:t> = </a:t>
            </a:r>
            <a:r>
              <a:rPr lang="en-US" sz="1200" dirty="0" err="1"/>
              <a:t>Table.FromList</a:t>
            </a:r>
            <a:r>
              <a:rPr lang="en-US" sz="1200" dirty="0"/>
              <a:t>(Source, </a:t>
            </a:r>
            <a:r>
              <a:rPr lang="en-US" sz="1200" dirty="0" err="1"/>
              <a:t>Splitter.SplitTextByWhitespace</a:t>
            </a:r>
            <a:r>
              <a:rPr lang="en-US" sz="1200" dirty="0"/>
              <a:t>(), null, null, </a:t>
            </a:r>
            <a:r>
              <a:rPr lang="en-US" sz="1200" dirty="0" err="1"/>
              <a:t>ExtraValues.Error</a:t>
            </a:r>
            <a:r>
              <a:rPr lang="en-US" sz="1200" dirty="0"/>
              <a:t>),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AddedCustom</a:t>
            </a:r>
            <a:r>
              <a:rPr lang="en-US" sz="1200" dirty="0"/>
              <a:t> = </a:t>
            </a:r>
            <a:r>
              <a:rPr lang="en-US" sz="1200" dirty="0" err="1"/>
              <a:t>Table.AddColumn</a:t>
            </a:r>
            <a:r>
              <a:rPr lang="en-US" sz="1200" dirty="0"/>
              <a:t>(</a:t>
            </a:r>
            <a:r>
              <a:rPr lang="en-US" sz="1200" dirty="0" err="1"/>
              <a:t>ConvertedtoTable</a:t>
            </a:r>
            <a:r>
              <a:rPr lang="en-US" sz="1200" dirty="0"/>
              <a:t>, "Custom", each </a:t>
            </a:r>
            <a:r>
              <a:rPr lang="en-US" sz="1200" dirty="0" err="1"/>
              <a:t>Text.Lower</a:t>
            </a:r>
            <a:r>
              <a:rPr lang="en-US" sz="1200" dirty="0"/>
              <a:t>(</a:t>
            </a:r>
            <a:r>
              <a:rPr lang="en-US" sz="1200" dirty="0" err="1"/>
              <a:t>Text.Start</a:t>
            </a:r>
            <a:r>
              <a:rPr lang="en-US" sz="1200" dirty="0"/>
              <a:t>([Column1], 1))),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ChangedType</a:t>
            </a:r>
            <a:r>
              <a:rPr lang="en-US" sz="1200" dirty="0"/>
              <a:t> = </a:t>
            </a:r>
            <a:r>
              <a:rPr lang="en-US" sz="1200" dirty="0" err="1"/>
              <a:t>Table.TransformColumnTypes</a:t>
            </a:r>
            <a:r>
              <a:rPr lang="en-US" sz="1200" dirty="0"/>
              <a:t>(</a:t>
            </a:r>
            <a:r>
              <a:rPr lang="en-US" sz="1200" dirty="0" err="1"/>
              <a:t>AddedCustom</a:t>
            </a:r>
            <a:r>
              <a:rPr lang="en-US" sz="1200" dirty="0"/>
              <a:t>,{{"Custom", type text}}),</a:t>
            </a:r>
          </a:p>
          <a:p>
            <a:r>
              <a:rPr lang="en-US" sz="1200" dirty="0"/>
              <a:t>    AddedCustom1 = </a:t>
            </a:r>
            <a:r>
              <a:rPr lang="en-US" sz="1200" dirty="0" err="1"/>
              <a:t>Table.AddColumn</a:t>
            </a:r>
            <a:r>
              <a:rPr lang="en-US" sz="1200" dirty="0"/>
              <a:t>(</a:t>
            </a:r>
            <a:r>
              <a:rPr lang="en-US" sz="1200" dirty="0" err="1"/>
              <a:t>ChangedType</a:t>
            </a:r>
            <a:r>
              <a:rPr lang="en-US" sz="1200" dirty="0"/>
              <a:t>, "Custom.1", each </a:t>
            </a:r>
            <a:r>
              <a:rPr lang="en-US" sz="1200" dirty="0" err="1"/>
              <a:t>Text.End</a:t>
            </a:r>
            <a:r>
              <a:rPr lang="en-US" sz="1200" dirty="0"/>
              <a:t>([Column1],</a:t>
            </a:r>
            <a:r>
              <a:rPr lang="en-US" sz="1200" dirty="0" err="1"/>
              <a:t>Text.Length</a:t>
            </a:r>
            <a:r>
              <a:rPr lang="en-US" sz="1200" dirty="0"/>
              <a:t>([Column1])-1)),</a:t>
            </a:r>
          </a:p>
          <a:p>
            <a:r>
              <a:rPr lang="en-US" sz="1200" dirty="0"/>
              <a:t>    AddedCustom2 = </a:t>
            </a:r>
            <a:r>
              <a:rPr lang="en-US" sz="1200" dirty="0" err="1"/>
              <a:t>Table.AddColumn</a:t>
            </a:r>
            <a:r>
              <a:rPr lang="en-US" sz="1200" dirty="0"/>
              <a:t>(AddedCustom1, "Custom.2", each [Custom]&amp;""&amp;[Custom.1]),</a:t>
            </a:r>
          </a:p>
          <a:p>
            <a:r>
              <a:rPr lang="en-US" sz="1200" dirty="0"/>
              <a:t>   Custom2 = AddedCustom2[Custom.2],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stringbval</a:t>
            </a:r>
            <a:r>
              <a:rPr lang="en-US" sz="1200" dirty="0"/>
              <a:t>=</a:t>
            </a:r>
            <a:r>
              <a:rPr lang="en-US" sz="1200" dirty="0" err="1"/>
              <a:t>Text.Combine</a:t>
            </a:r>
            <a:r>
              <a:rPr lang="en-US" sz="1200" dirty="0"/>
              <a:t>(Custom2, " ")</a:t>
            </a:r>
          </a:p>
          <a:p>
            <a:r>
              <a:rPr lang="en-US" sz="1200" dirty="0"/>
              <a:t>in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stringbval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601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</p:spTree>
    <p:extLst>
      <p:ext uri="{BB962C8B-B14F-4D97-AF65-F5344CB8AC3E}">
        <p14:creationId xmlns:p14="http://schemas.microsoft.com/office/powerpoint/2010/main" val="199305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36566"/>
            <a:ext cx="12192000" cy="921434"/>
          </a:xfrm>
          <a:prstGeom prst="rect">
            <a:avLst/>
          </a:prstGeom>
          <a:solidFill>
            <a:srgbClr val="3366CC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948" y="6212617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SequelGate Technologies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261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www.sequelgate.com</a:t>
            </a:r>
          </a:p>
        </p:txBody>
      </p:sp>
    </p:spTree>
    <p:extLst>
      <p:ext uri="{BB962C8B-B14F-4D97-AF65-F5344CB8AC3E}">
        <p14:creationId xmlns:p14="http://schemas.microsoft.com/office/powerpoint/2010/main" val="3195388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252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ssss</dc:creator>
  <cp:lastModifiedBy>sequelgate tech</cp:lastModifiedBy>
  <cp:revision>13</cp:revision>
  <dcterms:created xsi:type="dcterms:W3CDTF">2017-06-30T04:49:00Z</dcterms:created>
  <dcterms:modified xsi:type="dcterms:W3CDTF">2017-09-18T19:20:30Z</dcterms:modified>
</cp:coreProperties>
</file>