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74" r:id="rId20"/>
    <p:sldId id="265" r:id="rId21"/>
    <p:sldId id="282" r:id="rId22"/>
    <p:sldId id="266" r:id="rId23"/>
    <p:sldId id="284" r:id="rId24"/>
    <p:sldId id="283" r:id="rId25"/>
    <p:sldId id="286" r:id="rId26"/>
    <p:sldId id="289" r:id="rId27"/>
    <p:sldId id="291" r:id="rId28"/>
    <p:sldId id="290" r:id="rId29"/>
    <p:sldId id="288" r:id="rId30"/>
    <p:sldId id="293" r:id="rId31"/>
    <p:sldId id="292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05EB"/>
    <a:srgbClr val="1505E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20F2-A50A-424A-AA7F-2BB3610F198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161357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" y="281354"/>
            <a:ext cx="8046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data get stored internally -</a:t>
            </a:r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79914"/>
            <a:ext cx="6010275" cy="3998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5545" y="2109679"/>
            <a:ext cx="5444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Calculate SUM of Unit Price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Calculate SUM of Red Products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Calculate SUM of Red and Camera</a:t>
            </a:r>
          </a:p>
        </p:txBody>
      </p:sp>
    </p:spTree>
    <p:extLst>
      <p:ext uri="{BB962C8B-B14F-4D97-AF65-F5344CB8AC3E}">
        <p14:creationId xmlns:p14="http://schemas.microsoft.com/office/powerpoint/2010/main" val="62336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166" y="562708"/>
            <a:ext cx="108883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Columnar stores aim to reduce the read time.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CPU cycles to rearrange the data when many columns from the same table are used.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Increasing CPU usage is a good deal.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When we have more columns in our expression,  it is easy build row from column(if it is required), to make it(evaluating expression) easy.</a:t>
            </a:r>
          </a:p>
        </p:txBody>
      </p:sp>
    </p:spTree>
    <p:extLst>
      <p:ext uri="{BB962C8B-B14F-4D97-AF65-F5344CB8AC3E}">
        <p14:creationId xmlns:p14="http://schemas.microsoft.com/office/powerpoint/2010/main" val="44790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139" y="1280161"/>
            <a:ext cx="118168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Understanding compression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Aim to reduce your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Small model, better use of 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Less data, less(faster) scans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330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6948"/>
            <a:ext cx="11943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 Encoding-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will not be store as it is(it will be transformed again when you need it(CPU).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0" y="1505243"/>
            <a:ext cx="9861818" cy="42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323556"/>
            <a:ext cx="11995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 Encoding –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strings it follows dictionary encoding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50" y="1984602"/>
            <a:ext cx="8674711" cy="36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692" y="211015"/>
            <a:ext cx="1060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Run Length Encoding(RLE)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Reduces size of your dataset, avoid repeat values.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2" y="1811655"/>
            <a:ext cx="8506558" cy="39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6" y="919249"/>
            <a:ext cx="10051221" cy="4897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239151"/>
            <a:ext cx="875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 Encoding - RLE</a:t>
            </a:r>
          </a:p>
        </p:txBody>
      </p:sp>
    </p:spTree>
    <p:extLst>
      <p:ext uri="{BB962C8B-B14F-4D97-AF65-F5344CB8AC3E}">
        <p14:creationId xmlns:p14="http://schemas.microsoft.com/office/powerpoint/2010/main" val="28886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1009" y="2546253"/>
            <a:ext cx="8496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			Power BI – Power Pivot </a:t>
            </a:r>
          </a:p>
        </p:txBody>
      </p:sp>
    </p:spTree>
    <p:extLst>
      <p:ext uri="{BB962C8B-B14F-4D97-AF65-F5344CB8AC3E}">
        <p14:creationId xmlns:p14="http://schemas.microsoft.com/office/powerpoint/2010/main" val="254145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5422" y="351692"/>
            <a:ext cx="111556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Load tables into model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How to analyze the data based on multiple dates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Create </a:t>
            </a:r>
            <a:r>
              <a:rPr lang="en-US" sz="2800" dirty="0" err="1"/>
              <a:t>DimDate</a:t>
            </a:r>
            <a:r>
              <a:rPr lang="en-US" sz="2800" dirty="0"/>
              <a:t> table using DAX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Why relationships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Data Modeling 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Create relationships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49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474" y="182880"/>
            <a:ext cx="1209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relationships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2" y="844125"/>
            <a:ext cx="7070628" cy="1721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72" y="2596502"/>
            <a:ext cx="7020292" cy="34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80" y="211015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Parameters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489" y="1209822"/>
            <a:ext cx="11648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Intro(create, modify, manage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Configurations to your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your queries dynamically load the data across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only required data(Filtering)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parameterized templates, make them sharable.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Demos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45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67286"/>
            <a:ext cx="1181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Relationships – Auto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6" y="977523"/>
            <a:ext cx="919228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1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53218"/>
            <a:ext cx="1184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Relationships – Create them Manually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837992"/>
            <a:ext cx="7324725" cy="46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5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53218"/>
            <a:ext cx="1167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Edit relationships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7" y="1535846"/>
            <a:ext cx="5162172" cy="3774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001" y="1899138"/>
            <a:ext cx="5863131" cy="36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323557"/>
            <a:ext cx="1140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 Relationships – delete them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9" y="855074"/>
            <a:ext cx="7478299" cy="45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0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67286"/>
            <a:ext cx="118168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Column reference</a:t>
            </a:r>
          </a:p>
          <a:p>
            <a:endParaRPr lang="en-US" sz="3200" dirty="0"/>
          </a:p>
          <a:p>
            <a:r>
              <a:rPr lang="en-US" sz="3200" dirty="0" err="1"/>
              <a:t>Tablename</a:t>
            </a:r>
            <a:r>
              <a:rPr lang="en-US" sz="3200" dirty="0"/>
              <a:t>[</a:t>
            </a:r>
            <a:r>
              <a:rPr lang="en-US" sz="3200" dirty="0" err="1"/>
              <a:t>yourcolumnname</a:t>
            </a:r>
            <a:r>
              <a:rPr lang="en-US" sz="3200" dirty="0"/>
              <a:t>](brackets mandatory)</a:t>
            </a:r>
          </a:p>
          <a:p>
            <a:r>
              <a:rPr lang="en-US" sz="3200" dirty="0"/>
              <a:t>	ex: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DimProduct</a:t>
            </a:r>
            <a:r>
              <a:rPr lang="en-US" sz="3200" dirty="0"/>
              <a:t>[Color](recommended)</a:t>
            </a:r>
          </a:p>
          <a:p>
            <a:endParaRPr lang="en-US" sz="3200" dirty="0"/>
          </a:p>
          <a:p>
            <a:r>
              <a:rPr lang="en-US" sz="3200" dirty="0"/>
              <a:t>If your table is having spaces(suggested not to have spaces)</a:t>
            </a:r>
          </a:p>
          <a:p>
            <a:endParaRPr lang="en-US" sz="3200" dirty="0"/>
          </a:p>
          <a:p>
            <a:r>
              <a:rPr lang="en-US" sz="3200" dirty="0"/>
              <a:t>Ex:</a:t>
            </a:r>
          </a:p>
          <a:p>
            <a:r>
              <a:rPr lang="en-US" sz="3200" dirty="0"/>
              <a:t>	‘Dim Product’[Color]</a:t>
            </a:r>
          </a:p>
        </p:txBody>
      </p:sp>
    </p:spTree>
    <p:extLst>
      <p:ext uri="{BB962C8B-B14F-4D97-AF65-F5344CB8AC3E}">
        <p14:creationId xmlns:p14="http://schemas.microsoft.com/office/powerpoint/2010/main" val="36260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11015"/>
            <a:ext cx="117605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DAX Expression is either Calculated Column Or Measure</a:t>
            </a:r>
          </a:p>
          <a:p>
            <a:r>
              <a:rPr lang="en-US" sz="3200" dirty="0"/>
              <a:t>Calculated Columns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Row Context(Current Row)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Similar to Derived Column in SQL Server</a:t>
            </a:r>
          </a:p>
          <a:p>
            <a:r>
              <a:rPr lang="en-US" sz="3200" dirty="0"/>
              <a:t>Measures: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Filter Context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Aggregation over multiple Rows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6945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489" y="295422"/>
            <a:ext cx="102834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Row Context vs Filter Context</a:t>
            </a:r>
          </a:p>
          <a:p>
            <a:endParaRPr lang="en-US" sz="3200" dirty="0"/>
          </a:p>
          <a:p>
            <a:r>
              <a:rPr lang="en-US" sz="3200" dirty="0"/>
              <a:t>Row Context – always refers to current row, where calculation made</a:t>
            </a:r>
          </a:p>
          <a:p>
            <a:endParaRPr lang="en-US" sz="3200" dirty="0"/>
          </a:p>
          <a:p>
            <a:r>
              <a:rPr lang="en-US" sz="3200" dirty="0"/>
              <a:t>Filter Context: Collection of filters applied for calculating a</a:t>
            </a:r>
          </a:p>
          <a:p>
            <a:r>
              <a:rPr lang="en-US" sz="3200" dirty="0"/>
              <a:t>expression</a:t>
            </a:r>
          </a:p>
          <a:p>
            <a:endParaRPr lang="en-US" sz="3200" dirty="0"/>
          </a:p>
          <a:p>
            <a:pPr lvl="8"/>
            <a:r>
              <a:rPr lang="en-US" sz="3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474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2" y="525048"/>
            <a:ext cx="9899846" cy="44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182880"/>
            <a:ext cx="11788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DAX</a:t>
            </a:r>
          </a:p>
          <a:p>
            <a:endParaRPr lang="en-US" sz="2400" dirty="0"/>
          </a:p>
          <a:p>
            <a:r>
              <a:rPr lang="en-US" sz="2400" dirty="0"/>
              <a:t>Handling Errors</a:t>
            </a:r>
          </a:p>
          <a:p>
            <a:endParaRPr lang="en-US" sz="2400" dirty="0"/>
          </a:p>
          <a:p>
            <a:r>
              <a:rPr lang="en-US" sz="2400" dirty="0"/>
              <a:t>IFERROR Function</a:t>
            </a:r>
          </a:p>
          <a:p>
            <a:endParaRPr lang="en-US" sz="2400" dirty="0"/>
          </a:p>
          <a:p>
            <a:r>
              <a:rPr lang="en-US" sz="2400" dirty="0"/>
              <a:t>Counting Values</a:t>
            </a:r>
          </a:p>
          <a:p>
            <a:endParaRPr lang="en-US" sz="2400" dirty="0"/>
          </a:p>
          <a:p>
            <a:r>
              <a:rPr lang="en-US" sz="2400" dirty="0"/>
              <a:t>SWITH() = Nested Ifs = Case in SQL Server</a:t>
            </a:r>
          </a:p>
          <a:p>
            <a:endParaRPr lang="en-US" sz="2400" dirty="0"/>
          </a:p>
          <a:p>
            <a:r>
              <a:rPr lang="en-US" sz="2400" dirty="0"/>
              <a:t>Variables</a:t>
            </a:r>
          </a:p>
          <a:p>
            <a:endParaRPr lang="en-US" sz="2400" dirty="0"/>
          </a:p>
          <a:p>
            <a:r>
              <a:rPr lang="en-US" sz="2400" dirty="0"/>
              <a:t>Relational Functions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870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6342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53218"/>
            <a:ext cx="11254154" cy="70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956603"/>
            <a:ext cx="118449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Making your queries dynamic</a:t>
            </a:r>
          </a:p>
          <a:p>
            <a:endParaRPr lang="en-US" sz="2400" dirty="0"/>
          </a:p>
          <a:p>
            <a:r>
              <a:rPr lang="en-US" sz="2400" dirty="0"/>
              <a:t>Demo:</a:t>
            </a:r>
          </a:p>
          <a:p>
            <a:endParaRPr lang="en-US" sz="1400" dirty="0"/>
          </a:p>
          <a:p>
            <a:r>
              <a:rPr lang="en-US" sz="1400" dirty="0"/>
              <a:t>We have capitalize each word, do not have opposite one, create the same.</a:t>
            </a:r>
          </a:p>
          <a:p>
            <a:endParaRPr lang="en-US" sz="1400" dirty="0"/>
          </a:p>
          <a:p>
            <a:r>
              <a:rPr lang="en-US" sz="1200" dirty="0"/>
              <a:t>(word as text) =&gt; let</a:t>
            </a:r>
          </a:p>
          <a:p>
            <a:r>
              <a:rPr lang="en-US" sz="1200" dirty="0"/>
              <a:t>    Source = </a:t>
            </a:r>
            <a:r>
              <a:rPr lang="en-US" sz="1200" dirty="0" err="1"/>
              <a:t>Text.Split</a:t>
            </a:r>
            <a:r>
              <a:rPr lang="en-US" sz="1200" dirty="0"/>
              <a:t>(word," "),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ConvertedtoTable</a:t>
            </a:r>
            <a:r>
              <a:rPr lang="en-US" sz="1200" dirty="0"/>
              <a:t> = </a:t>
            </a:r>
            <a:r>
              <a:rPr lang="en-US" sz="1200" dirty="0" err="1"/>
              <a:t>Table.FromList</a:t>
            </a:r>
            <a:r>
              <a:rPr lang="en-US" sz="1200" dirty="0"/>
              <a:t>(Source, </a:t>
            </a:r>
            <a:r>
              <a:rPr lang="en-US" sz="1200" dirty="0" err="1"/>
              <a:t>Splitter.SplitTextByWhitespace</a:t>
            </a:r>
            <a:r>
              <a:rPr lang="en-US" sz="1200" dirty="0"/>
              <a:t>(), null, null, </a:t>
            </a:r>
            <a:r>
              <a:rPr lang="en-US" sz="1200" dirty="0" err="1"/>
              <a:t>ExtraValues.Error</a:t>
            </a:r>
            <a:r>
              <a:rPr lang="en-US" sz="1200" dirty="0"/>
              <a:t>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AddedCustom</a:t>
            </a:r>
            <a:r>
              <a:rPr lang="en-US" sz="1200" dirty="0"/>
              <a:t>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ConvertedtoTable</a:t>
            </a:r>
            <a:r>
              <a:rPr lang="en-US" sz="1200" dirty="0"/>
              <a:t>, "Custom", each </a:t>
            </a:r>
            <a:r>
              <a:rPr lang="en-US" sz="1200" dirty="0" err="1"/>
              <a:t>Text.Lower</a:t>
            </a:r>
            <a:r>
              <a:rPr lang="en-US" sz="1200" dirty="0"/>
              <a:t>(</a:t>
            </a:r>
            <a:r>
              <a:rPr lang="en-US" sz="1200" dirty="0" err="1"/>
              <a:t>Text.Start</a:t>
            </a:r>
            <a:r>
              <a:rPr lang="en-US" sz="1200" dirty="0"/>
              <a:t>([Column1], 1))),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ChangedType</a:t>
            </a:r>
            <a:r>
              <a:rPr lang="en-US" sz="1200" dirty="0"/>
              <a:t> = </a:t>
            </a:r>
            <a:r>
              <a:rPr lang="en-US" sz="1200" dirty="0" err="1"/>
              <a:t>Table.TransformColumnTypes</a:t>
            </a:r>
            <a:r>
              <a:rPr lang="en-US" sz="1200" dirty="0"/>
              <a:t>(</a:t>
            </a:r>
            <a:r>
              <a:rPr lang="en-US" sz="1200" dirty="0" err="1"/>
              <a:t>AddedCustom</a:t>
            </a:r>
            <a:r>
              <a:rPr lang="en-US" sz="1200" dirty="0"/>
              <a:t>,{{"Custom", type text}}),</a:t>
            </a:r>
          </a:p>
          <a:p>
            <a:r>
              <a:rPr lang="en-US" sz="1200" dirty="0"/>
              <a:t>    AddedCustom1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ChangedType</a:t>
            </a:r>
            <a:r>
              <a:rPr lang="en-US" sz="1200" dirty="0"/>
              <a:t>, "Custom.1", each </a:t>
            </a:r>
            <a:r>
              <a:rPr lang="en-US" sz="1200" dirty="0" err="1"/>
              <a:t>Text.End</a:t>
            </a:r>
            <a:r>
              <a:rPr lang="en-US" sz="1200" dirty="0"/>
              <a:t>([Column1],</a:t>
            </a:r>
            <a:r>
              <a:rPr lang="en-US" sz="1200" dirty="0" err="1"/>
              <a:t>Text.Length</a:t>
            </a:r>
            <a:r>
              <a:rPr lang="en-US" sz="1200" dirty="0"/>
              <a:t>([Column1])-1)),</a:t>
            </a:r>
          </a:p>
          <a:p>
            <a:r>
              <a:rPr lang="en-US" sz="1200" dirty="0"/>
              <a:t>    AddedCustom2 = </a:t>
            </a:r>
            <a:r>
              <a:rPr lang="en-US" sz="1200" dirty="0" err="1"/>
              <a:t>Table.AddColumn</a:t>
            </a:r>
            <a:r>
              <a:rPr lang="en-US" sz="1200" dirty="0"/>
              <a:t>(AddedCustom1, "Custom.2", each [Custom]&amp;""&amp;[Custom.1]),</a:t>
            </a:r>
          </a:p>
          <a:p>
            <a:r>
              <a:rPr lang="en-US" sz="1200" dirty="0"/>
              <a:t>   Custom2 = AddedCustom2[Custom.2],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r>
              <a:rPr lang="en-US" sz="1200" dirty="0"/>
              <a:t>=</a:t>
            </a:r>
            <a:r>
              <a:rPr lang="en-US" sz="1200" dirty="0" err="1"/>
              <a:t>Text.Combine</a:t>
            </a:r>
            <a:r>
              <a:rPr lang="en-US" sz="1200" dirty="0"/>
              <a:t>(Custom2, " ")</a:t>
            </a:r>
          </a:p>
          <a:p>
            <a:r>
              <a:rPr lang="en-US" sz="1200" dirty="0"/>
              <a:t>in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015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182880"/>
            <a:ext cx="1176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Functions</a:t>
            </a:r>
          </a:p>
        </p:txBody>
      </p:sp>
    </p:spTree>
    <p:extLst>
      <p:ext uri="{BB962C8B-B14F-4D97-AF65-F5344CB8AC3E}">
        <p14:creationId xmlns:p14="http://schemas.microsoft.com/office/powerpoint/2010/main" val="3035642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3352631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568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278966"/>
            <a:ext cx="11113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						</a:t>
            </a:r>
            <a:r>
              <a:rPr lang="en-US" sz="9600" dirty="0"/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199305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895" y="309489"/>
            <a:ext cx="115636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sz="2400" dirty="0"/>
              <a:t>					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Modeling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	SSAS Multidimensional Model(Corporate BI - Learning</a:t>
            </a:r>
          </a:p>
          <a:p>
            <a:endParaRPr lang="en-US" sz="2400" dirty="0"/>
          </a:p>
          <a:p>
            <a:r>
              <a:rPr lang="en-US" sz="2400" dirty="0"/>
              <a:t>		Power Pivot from SQL Server 2008 R2(a local instance SSAS inside it)</a:t>
            </a:r>
          </a:p>
          <a:p>
            <a:endParaRPr lang="en-US" sz="2400" dirty="0"/>
          </a:p>
          <a:p>
            <a:r>
              <a:rPr lang="en-US" sz="2400" dirty="0"/>
              <a:t>		SSAS Tabular Model from SQL Server 2012(Columnar Store)</a:t>
            </a:r>
          </a:p>
          <a:p>
            <a:endParaRPr lang="en-US" sz="2400" dirty="0"/>
          </a:p>
          <a:p>
            <a:r>
              <a:rPr lang="en-US" sz="2400" dirty="0"/>
              <a:t>Why Cube:	</a:t>
            </a:r>
          </a:p>
          <a:p>
            <a:r>
              <a:rPr lang="en-US" sz="2400" dirty="0"/>
              <a:t>	- Aggregations</a:t>
            </a:r>
          </a:p>
          <a:p>
            <a:r>
              <a:rPr lang="en-US" sz="2400" dirty="0"/>
              <a:t>	- Shared Metadata</a:t>
            </a:r>
          </a:p>
          <a:p>
            <a:r>
              <a:rPr lang="en-US" sz="2400" dirty="0"/>
              <a:t>	- Ad-hoc Analysis,  KPIs, Built in cals.. etc.</a:t>
            </a:r>
          </a:p>
        </p:txBody>
      </p:sp>
    </p:spTree>
    <p:extLst>
      <p:ext uri="{BB962C8B-B14F-4D97-AF65-F5344CB8AC3E}">
        <p14:creationId xmlns:p14="http://schemas.microsoft.com/office/powerpoint/2010/main" val="317809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1" y="453257"/>
            <a:ext cx="10917561" cy="45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828" y="225083"/>
            <a:ext cx="8806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</a:t>
            </a:r>
            <a:r>
              <a:rPr lang="en-US" b="1" dirty="0"/>
              <a:t>Power Pivot</a:t>
            </a:r>
          </a:p>
          <a:p>
            <a:endParaRPr lang="en-US" dirty="0"/>
          </a:p>
          <a:p>
            <a:r>
              <a:rPr lang="en-US" dirty="0"/>
              <a:t>	- Introduced in SQL Server 2008 R2</a:t>
            </a:r>
          </a:p>
          <a:p>
            <a:endParaRPr lang="en-US" dirty="0"/>
          </a:p>
          <a:p>
            <a:r>
              <a:rPr lang="en-US" dirty="0"/>
              <a:t>	- Available as Power Pivot for excel add in</a:t>
            </a:r>
          </a:p>
          <a:p>
            <a:endParaRPr lang="en-US" dirty="0"/>
          </a:p>
          <a:p>
            <a:r>
              <a:rPr lang="en-US" dirty="0"/>
              <a:t>	- Also available as Power Pivot Share point mode</a:t>
            </a:r>
          </a:p>
          <a:p>
            <a:endParaRPr lang="en-US" dirty="0"/>
          </a:p>
          <a:p>
            <a:r>
              <a:rPr lang="en-US" dirty="0"/>
              <a:t>	- follows </a:t>
            </a:r>
            <a:r>
              <a:rPr lang="en-US" b="1" dirty="0"/>
              <a:t>xVelocity in memory analytics engine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	- Initially it was Vertipaq engine</a:t>
            </a:r>
          </a:p>
          <a:p>
            <a:endParaRPr lang="en-US" dirty="0"/>
          </a:p>
          <a:p>
            <a:r>
              <a:rPr lang="en-US" dirty="0"/>
              <a:t>			- Columnar Store DB</a:t>
            </a:r>
          </a:p>
          <a:p>
            <a:endParaRPr lang="en-US" dirty="0"/>
          </a:p>
          <a:p>
            <a:r>
              <a:rPr lang="en-US" dirty="0"/>
              <a:t>			- Compression</a:t>
            </a:r>
          </a:p>
          <a:p>
            <a:endParaRPr lang="en-US" dirty="0"/>
          </a:p>
          <a:p>
            <a:r>
              <a:rPr lang="en-US" dirty="0"/>
              <a:t>	-</a:t>
            </a:r>
          </a:p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3242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489" y="295422"/>
            <a:ext cx="1163398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Vertipaq Engine -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in-memory columnar database that stores and hosts your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</a:t>
            </a:r>
            <a:r>
              <a:rPr lang="en-US" sz="2400" dirty="0" err="1"/>
              <a:t>vertipaq</a:t>
            </a:r>
            <a:r>
              <a:rPr lang="en-US" sz="2400" dirty="0"/>
              <a:t> engine executes your DAX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will happen when you load into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Convert it as Columnar Store of Vertipaq(Quick access </a:t>
            </a:r>
            <a:r>
              <a:rPr lang="en-US" sz="2400"/>
              <a:t>to column)</a:t>
            </a: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Compress it(Less scans)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48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25083"/>
            <a:ext cx="11995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Engine Internals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009913"/>
            <a:ext cx="5514975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1923" y="534572"/>
            <a:ext cx="62456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How SUM(</a:t>
            </a:r>
            <a:r>
              <a:rPr lang="en-US" dirty="0" err="1"/>
              <a:t>UnitPrice</a:t>
            </a:r>
            <a:r>
              <a:rPr lang="en-US" dirty="0"/>
              <a:t>) will be calculated by DB Engine?</a:t>
            </a:r>
          </a:p>
          <a:p>
            <a:endParaRPr lang="en-US" dirty="0"/>
          </a:p>
          <a:p>
            <a:r>
              <a:rPr lang="en-US" dirty="0"/>
              <a:t>		1. Scan All Rows</a:t>
            </a:r>
          </a:p>
          <a:p>
            <a:endParaRPr lang="en-US" dirty="0"/>
          </a:p>
          <a:p>
            <a:r>
              <a:rPr lang="en-US" dirty="0"/>
              <a:t>		2. Each Row skip id, name, color columns, you can not</a:t>
            </a:r>
          </a:p>
          <a:p>
            <a:r>
              <a:rPr lang="en-US" dirty="0"/>
              <a:t>Read unit price directly.</a:t>
            </a:r>
          </a:p>
          <a:p>
            <a:endParaRPr lang="en-US" dirty="0"/>
          </a:p>
          <a:p>
            <a:r>
              <a:rPr lang="en-US" dirty="0"/>
              <a:t>		3. Then calculate SUM</a:t>
            </a:r>
          </a:p>
          <a:p>
            <a:endParaRPr lang="en-US" dirty="0"/>
          </a:p>
          <a:p>
            <a:r>
              <a:rPr lang="en-US" dirty="0"/>
              <a:t>The Problem here is-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Reading and Skipping the Cols </a:t>
            </a:r>
            <a:r>
              <a:rPr lang="en-US" dirty="0"/>
              <a:t>will take time.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How we(humans) will calculate:</a:t>
            </a:r>
          </a:p>
          <a:p>
            <a:endParaRPr lang="en-US" dirty="0"/>
          </a:p>
          <a:p>
            <a:r>
              <a:rPr lang="en-US" dirty="0"/>
              <a:t>		we will simply skip other columns and calculate SUM.</a:t>
            </a:r>
          </a:p>
        </p:txBody>
      </p:sp>
    </p:spTree>
    <p:extLst>
      <p:ext uri="{BB962C8B-B14F-4D97-AF65-F5344CB8AC3E}">
        <p14:creationId xmlns:p14="http://schemas.microsoft.com/office/powerpoint/2010/main" val="44684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832</Words>
  <Application>Microsoft Office PowerPoint</Application>
  <PresentationFormat>Widescreen</PresentationFormat>
  <Paragraphs>253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ssss</dc:creator>
  <cp:lastModifiedBy>sequelgate tech</cp:lastModifiedBy>
  <cp:revision>85</cp:revision>
  <dcterms:created xsi:type="dcterms:W3CDTF">2017-06-30T04:49:00Z</dcterms:created>
  <dcterms:modified xsi:type="dcterms:W3CDTF">2017-09-22T17:55:29Z</dcterms:modified>
</cp:coreProperties>
</file>