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0" r:id="rId5"/>
    <p:sldId id="259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0005EB"/>
    <a:srgbClr val="1505E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8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5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1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1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4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6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analysisservices/2012/03/09/xvelocity-and-analysis-services/" TargetMode="External"/><Relationship Id="rId2" Type="http://schemas.openxmlformats.org/officeDocument/2006/relationships/hyperlink" Target="https://blogs.technet.microsoft.com/dataplatforminsider/2012/03/08/introducing-xvelocity-in-memory-technologies-in-sql-server-2012-for-10-100x-performance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icrosoftpressstore.com/articles/article.aspx?p=2449192&amp;seqNum=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</p:spTree>
    <p:extLst>
      <p:ext uri="{BB962C8B-B14F-4D97-AF65-F5344CB8AC3E}">
        <p14:creationId xmlns:p14="http://schemas.microsoft.com/office/powerpoint/2010/main" val="161357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7280" y="211015"/>
            <a:ext cx="7498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Parameters in Power Query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489" y="1209822"/>
            <a:ext cx="11648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Intro(create, modify, manage them)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Configurations to your 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 your queries dynamically load the data across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Load only required data(Filtering)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parameterized templates, make them sharable.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Demos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145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253218"/>
            <a:ext cx="11254154" cy="70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948" y="956603"/>
            <a:ext cx="118449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 reusability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Making your queries dynamic</a:t>
            </a:r>
          </a:p>
          <a:p>
            <a:endParaRPr lang="en-US" sz="2400" dirty="0"/>
          </a:p>
          <a:p>
            <a:r>
              <a:rPr lang="en-US" sz="2400" dirty="0"/>
              <a:t>Demo:</a:t>
            </a:r>
          </a:p>
          <a:p>
            <a:endParaRPr lang="en-US" sz="1400" dirty="0"/>
          </a:p>
          <a:p>
            <a:r>
              <a:rPr lang="en-US" sz="1400" dirty="0"/>
              <a:t>We have capitalize each word, do not have opposite one, create the same.</a:t>
            </a:r>
          </a:p>
          <a:p>
            <a:endParaRPr lang="en-US" sz="1400" dirty="0"/>
          </a:p>
          <a:p>
            <a:r>
              <a:rPr lang="en-US" sz="1200" dirty="0"/>
              <a:t>(word as text) =&gt; let</a:t>
            </a:r>
          </a:p>
          <a:p>
            <a:r>
              <a:rPr lang="en-US" sz="1200" dirty="0"/>
              <a:t>    Source = </a:t>
            </a:r>
            <a:r>
              <a:rPr lang="en-US" sz="1200" dirty="0" err="1"/>
              <a:t>Text.Split</a:t>
            </a:r>
            <a:r>
              <a:rPr lang="en-US" sz="1200" dirty="0"/>
              <a:t>(word," "),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ConvertedtoTable</a:t>
            </a:r>
            <a:r>
              <a:rPr lang="en-US" sz="1200" dirty="0"/>
              <a:t> = </a:t>
            </a:r>
            <a:r>
              <a:rPr lang="en-US" sz="1200" dirty="0" err="1"/>
              <a:t>Table.FromList</a:t>
            </a:r>
            <a:r>
              <a:rPr lang="en-US" sz="1200" dirty="0"/>
              <a:t>(Source, </a:t>
            </a:r>
            <a:r>
              <a:rPr lang="en-US" sz="1200" dirty="0" err="1"/>
              <a:t>Splitter.SplitTextByWhitespace</a:t>
            </a:r>
            <a:r>
              <a:rPr lang="en-US" sz="1200" dirty="0"/>
              <a:t>(), null, null, </a:t>
            </a:r>
            <a:r>
              <a:rPr lang="en-US" sz="1200" dirty="0" err="1"/>
              <a:t>ExtraValues.Error</a:t>
            </a:r>
            <a:r>
              <a:rPr lang="en-US" sz="1200" dirty="0"/>
              <a:t>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AddedCustom</a:t>
            </a:r>
            <a:r>
              <a:rPr lang="en-US" sz="1200" dirty="0"/>
              <a:t> = </a:t>
            </a:r>
            <a:r>
              <a:rPr lang="en-US" sz="1200" dirty="0" err="1"/>
              <a:t>Table.AddColumn</a:t>
            </a:r>
            <a:r>
              <a:rPr lang="en-US" sz="1200" dirty="0"/>
              <a:t>(</a:t>
            </a:r>
            <a:r>
              <a:rPr lang="en-US" sz="1200" dirty="0" err="1"/>
              <a:t>ConvertedtoTable</a:t>
            </a:r>
            <a:r>
              <a:rPr lang="en-US" sz="1200" dirty="0"/>
              <a:t>, "Custom", each </a:t>
            </a:r>
            <a:r>
              <a:rPr lang="en-US" sz="1200" dirty="0" err="1"/>
              <a:t>Text.Lower</a:t>
            </a:r>
            <a:r>
              <a:rPr lang="en-US" sz="1200" dirty="0"/>
              <a:t>(</a:t>
            </a:r>
            <a:r>
              <a:rPr lang="en-US" sz="1200" dirty="0" err="1"/>
              <a:t>Text.Start</a:t>
            </a:r>
            <a:r>
              <a:rPr lang="en-US" sz="1200" dirty="0"/>
              <a:t>([Column1], 1))),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ChangedType</a:t>
            </a:r>
            <a:r>
              <a:rPr lang="en-US" sz="1200" dirty="0"/>
              <a:t> = </a:t>
            </a:r>
            <a:r>
              <a:rPr lang="en-US" sz="1200" dirty="0" err="1"/>
              <a:t>Table.TransformColumnTypes</a:t>
            </a:r>
            <a:r>
              <a:rPr lang="en-US" sz="1200" dirty="0"/>
              <a:t>(</a:t>
            </a:r>
            <a:r>
              <a:rPr lang="en-US" sz="1200" dirty="0" err="1"/>
              <a:t>AddedCustom</a:t>
            </a:r>
            <a:r>
              <a:rPr lang="en-US" sz="1200" dirty="0"/>
              <a:t>,{{"Custom", type text}}),</a:t>
            </a:r>
          </a:p>
          <a:p>
            <a:r>
              <a:rPr lang="en-US" sz="1200" dirty="0"/>
              <a:t>    AddedCustom1 = </a:t>
            </a:r>
            <a:r>
              <a:rPr lang="en-US" sz="1200" dirty="0" err="1"/>
              <a:t>Table.AddColumn</a:t>
            </a:r>
            <a:r>
              <a:rPr lang="en-US" sz="1200" dirty="0"/>
              <a:t>(</a:t>
            </a:r>
            <a:r>
              <a:rPr lang="en-US" sz="1200" dirty="0" err="1"/>
              <a:t>ChangedType</a:t>
            </a:r>
            <a:r>
              <a:rPr lang="en-US" sz="1200" dirty="0"/>
              <a:t>, "Custom.1", each </a:t>
            </a:r>
            <a:r>
              <a:rPr lang="en-US" sz="1200" dirty="0" err="1"/>
              <a:t>Text.End</a:t>
            </a:r>
            <a:r>
              <a:rPr lang="en-US" sz="1200" dirty="0"/>
              <a:t>([Column1],</a:t>
            </a:r>
            <a:r>
              <a:rPr lang="en-US" sz="1200" dirty="0" err="1"/>
              <a:t>Text.Length</a:t>
            </a:r>
            <a:r>
              <a:rPr lang="en-US" sz="1200" dirty="0"/>
              <a:t>([Column1])-1)),</a:t>
            </a:r>
          </a:p>
          <a:p>
            <a:r>
              <a:rPr lang="en-US" sz="1200" dirty="0"/>
              <a:t>    AddedCustom2 = </a:t>
            </a:r>
            <a:r>
              <a:rPr lang="en-US" sz="1200" dirty="0" err="1"/>
              <a:t>Table.AddColumn</a:t>
            </a:r>
            <a:r>
              <a:rPr lang="en-US" sz="1200" dirty="0"/>
              <a:t>(AddedCustom1, "Custom.2", each [Custom]&amp;""&amp;[Custom.1]),</a:t>
            </a:r>
          </a:p>
          <a:p>
            <a:r>
              <a:rPr lang="en-US" sz="1200" dirty="0"/>
              <a:t>   Custom2 = AddedCustom2[Custom.2],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stringbval</a:t>
            </a:r>
            <a:r>
              <a:rPr lang="en-US" sz="1200" dirty="0"/>
              <a:t>=</a:t>
            </a:r>
            <a:r>
              <a:rPr lang="en-US" sz="1200" dirty="0" err="1"/>
              <a:t>Text.Combine</a:t>
            </a:r>
            <a:r>
              <a:rPr lang="en-US" sz="1200" dirty="0"/>
              <a:t>(Custom2, " ")</a:t>
            </a:r>
          </a:p>
          <a:p>
            <a:r>
              <a:rPr lang="en-US" sz="1200" dirty="0"/>
              <a:t>in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stringbval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601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2278966"/>
            <a:ext cx="11113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							</a:t>
            </a:r>
            <a:r>
              <a:rPr lang="en-US" sz="9600" dirty="0"/>
              <a:t>Power Pivot</a:t>
            </a:r>
          </a:p>
        </p:txBody>
      </p:sp>
    </p:spTree>
    <p:extLst>
      <p:ext uri="{BB962C8B-B14F-4D97-AF65-F5344CB8AC3E}">
        <p14:creationId xmlns:p14="http://schemas.microsoft.com/office/powerpoint/2010/main" val="199305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211015"/>
            <a:ext cx="117183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based on xVelocity in memory analytics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 to 2012 it was vertipaq engine(introduced in SQL Server 2008 R2)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store indexes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Compression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References:</a:t>
            </a:r>
          </a:p>
          <a:p>
            <a:endParaRPr lang="en-US" b="1" dirty="0"/>
          </a:p>
          <a:p>
            <a:r>
              <a:rPr lang="en-US" dirty="0">
                <a:hlinkClick r:id="rId2"/>
              </a:rPr>
              <a:t>https://blogs.technet.microsoft.com/dataplatforminsider/2012/03/08/introducing-xvelocity-in-memory-technologies-in-sql-server-2012-for-10-100x-performance/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https://blogs.msdn.microsoft.com/analysisservices/2012/03/09/xvelocity-and-analysis-services/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https://www.microsoftpressstore.com/articles/article.aspx?p=2449192&amp;seqNum=3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8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625" y="309489"/>
            <a:ext cx="98614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Column Oriented Storage</a:t>
            </a:r>
          </a:p>
          <a:p>
            <a:endParaRPr lang="en-US" sz="2400" dirty="0"/>
          </a:p>
          <a:p>
            <a:r>
              <a:rPr lang="en-US" sz="2400" dirty="0"/>
              <a:t>Stores data in column oriented manner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47" y="1627267"/>
            <a:ext cx="8717281" cy="387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4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077" y="900332"/>
            <a:ext cx="116058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Domain Based, Similar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 Compression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Accessing individual columns in column store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Good fit for large table scans, usually OLAP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Individual Row level seeks, row store usually OLTP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column physically stored separately</a:t>
            </a:r>
          </a:p>
        </p:txBody>
      </p:sp>
    </p:spTree>
    <p:extLst>
      <p:ext uri="{BB962C8B-B14F-4D97-AF65-F5344CB8AC3E}">
        <p14:creationId xmlns:p14="http://schemas.microsoft.com/office/powerpoint/2010/main" val="54597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</p:spTree>
    <p:extLst>
      <p:ext uri="{BB962C8B-B14F-4D97-AF65-F5344CB8AC3E}">
        <p14:creationId xmlns:p14="http://schemas.microsoft.com/office/powerpoint/2010/main" val="347511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</p:spTree>
    <p:extLst>
      <p:ext uri="{BB962C8B-B14F-4D97-AF65-F5344CB8AC3E}">
        <p14:creationId xmlns:p14="http://schemas.microsoft.com/office/powerpoint/2010/main" val="27964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422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ssss</dc:creator>
  <cp:lastModifiedBy>SQL School</cp:lastModifiedBy>
  <cp:revision>25</cp:revision>
  <dcterms:created xsi:type="dcterms:W3CDTF">2017-06-30T04:49:00Z</dcterms:created>
  <dcterms:modified xsi:type="dcterms:W3CDTF">2017-09-19T04:30:49Z</dcterms:modified>
</cp:coreProperties>
</file>