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  <p:sldMasterId id="2147483695" r:id="rId2"/>
  </p:sldMasterIdLst>
  <p:notesMasterIdLst>
    <p:notesMasterId r:id="rId22"/>
  </p:notesMasterIdLst>
  <p:sldIdLst>
    <p:sldId id="256" r:id="rId3"/>
    <p:sldId id="257" r:id="rId4"/>
    <p:sldId id="267" r:id="rId5"/>
    <p:sldId id="269" r:id="rId6"/>
    <p:sldId id="275" r:id="rId7"/>
    <p:sldId id="280" r:id="rId8"/>
    <p:sldId id="265" r:id="rId9"/>
    <p:sldId id="260" r:id="rId10"/>
    <p:sldId id="274" r:id="rId11"/>
    <p:sldId id="276" r:id="rId12"/>
    <p:sldId id="273" r:id="rId13"/>
    <p:sldId id="264" r:id="rId14"/>
    <p:sldId id="277" r:id="rId15"/>
    <p:sldId id="270" r:id="rId16"/>
    <p:sldId id="271" r:id="rId17"/>
    <p:sldId id="272" r:id="rId18"/>
    <p:sldId id="261" r:id="rId19"/>
    <p:sldId id="278" r:id="rId20"/>
    <p:sldId id="26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78589" autoAdjust="0"/>
  </p:normalViewPr>
  <p:slideViewPr>
    <p:cSldViewPr snapToGrid="0">
      <p:cViewPr varScale="1">
        <p:scale>
          <a:sx n="64" d="100"/>
          <a:sy n="64" d="100"/>
        </p:scale>
        <p:origin x="96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40A21-F7CB-4028-B48E-8091D9BEB7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BB69DF2-4185-4D39-9072-2664CF238081}">
      <dgm:prSet phldrT="[Text]"/>
      <dgm:spPr/>
      <dgm:t>
        <a:bodyPr/>
        <a:lstStyle/>
        <a:p>
          <a:r>
            <a:rPr lang="es-GT" noProof="0" dirty="0"/>
            <a:t>Creación de Virtual WAN</a:t>
          </a:r>
        </a:p>
      </dgm:t>
    </dgm:pt>
    <dgm:pt modelId="{83089C2E-933C-418E-837B-9356AA37B518}" type="parTrans" cxnId="{CABF17CD-72AB-4FE1-BFE6-002C368CA465}">
      <dgm:prSet/>
      <dgm:spPr/>
      <dgm:t>
        <a:bodyPr/>
        <a:lstStyle/>
        <a:p>
          <a:endParaRPr lang="en-US"/>
        </a:p>
      </dgm:t>
    </dgm:pt>
    <dgm:pt modelId="{259AE720-52B9-4660-822B-F43643DE06B7}" type="sibTrans" cxnId="{CABF17CD-72AB-4FE1-BFE6-002C368CA465}">
      <dgm:prSet/>
      <dgm:spPr/>
      <dgm:t>
        <a:bodyPr/>
        <a:lstStyle/>
        <a:p>
          <a:endParaRPr lang="en-US"/>
        </a:p>
      </dgm:t>
    </dgm:pt>
    <dgm:pt modelId="{3FEB2689-0EB8-4868-BD93-F4CA3BAB7622}">
      <dgm:prSet phldrT="[Text]"/>
      <dgm:spPr/>
      <dgm:t>
        <a:bodyPr/>
        <a:lstStyle/>
        <a:p>
          <a:r>
            <a:rPr lang="es-GT" noProof="0" dirty="0"/>
            <a:t>Creación de virtual WAN HUB</a:t>
          </a:r>
        </a:p>
      </dgm:t>
    </dgm:pt>
    <dgm:pt modelId="{09E55EC4-6D32-48B3-967F-27CE9335EB42}" type="parTrans" cxnId="{F52EF92A-DB2B-4807-91B9-95A51521ECE5}">
      <dgm:prSet/>
      <dgm:spPr/>
      <dgm:t>
        <a:bodyPr/>
        <a:lstStyle/>
        <a:p>
          <a:endParaRPr lang="en-US"/>
        </a:p>
      </dgm:t>
    </dgm:pt>
    <dgm:pt modelId="{22660F1C-3C7C-46B2-ACE1-D7CEDC38B1F0}" type="sibTrans" cxnId="{F52EF92A-DB2B-4807-91B9-95A51521ECE5}">
      <dgm:prSet/>
      <dgm:spPr/>
      <dgm:t>
        <a:bodyPr/>
        <a:lstStyle/>
        <a:p>
          <a:endParaRPr lang="en-US"/>
        </a:p>
      </dgm:t>
    </dgm:pt>
    <dgm:pt modelId="{AED6DE80-494C-4A1B-9577-509030DEF068}">
      <dgm:prSet phldrT="[Text]"/>
      <dgm:spPr/>
      <dgm:t>
        <a:bodyPr/>
        <a:lstStyle/>
        <a:p>
          <a:r>
            <a:rPr lang="es-GT" noProof="0" dirty="0"/>
            <a:t>Asignación de </a:t>
          </a:r>
          <a:r>
            <a:rPr lang="es-GT" noProof="0" dirty="0" err="1"/>
            <a:t>Vnets</a:t>
          </a:r>
          <a:r>
            <a:rPr lang="es-GT" noProof="0" dirty="0"/>
            <a:t> a HUB</a:t>
          </a:r>
        </a:p>
      </dgm:t>
    </dgm:pt>
    <dgm:pt modelId="{990E7D04-A2B8-4050-A260-F440EEFE0C83}" type="parTrans" cxnId="{DA9CD3F5-E000-4BF8-A0DC-92C40FEE6028}">
      <dgm:prSet/>
      <dgm:spPr/>
      <dgm:t>
        <a:bodyPr/>
        <a:lstStyle/>
        <a:p>
          <a:endParaRPr lang="en-US"/>
        </a:p>
      </dgm:t>
    </dgm:pt>
    <dgm:pt modelId="{B1E90618-9777-4B83-9323-6A2789CEC56F}" type="sibTrans" cxnId="{DA9CD3F5-E000-4BF8-A0DC-92C40FEE6028}">
      <dgm:prSet/>
      <dgm:spPr/>
      <dgm:t>
        <a:bodyPr/>
        <a:lstStyle/>
        <a:p>
          <a:endParaRPr lang="en-US"/>
        </a:p>
      </dgm:t>
    </dgm:pt>
    <dgm:pt modelId="{817D12AF-7487-4B92-BDD3-35D7FB89B42D}">
      <dgm:prSet phldrT="[Text]"/>
      <dgm:spPr/>
      <dgm:t>
        <a:bodyPr/>
        <a:lstStyle/>
        <a:p>
          <a:r>
            <a:rPr lang="es-GT" noProof="0" dirty="0"/>
            <a:t>Creación VPN </a:t>
          </a:r>
        </a:p>
      </dgm:t>
    </dgm:pt>
    <dgm:pt modelId="{02BC41CE-F6D3-4D39-9081-3E8E2CF95E98}" type="parTrans" cxnId="{B78A308C-7C8B-4D10-93D4-5241E86527F2}">
      <dgm:prSet/>
      <dgm:spPr/>
      <dgm:t>
        <a:bodyPr/>
        <a:lstStyle/>
        <a:p>
          <a:endParaRPr lang="en-US"/>
        </a:p>
      </dgm:t>
    </dgm:pt>
    <dgm:pt modelId="{A828E88D-A811-4781-A8A4-429107CDD197}" type="sibTrans" cxnId="{B78A308C-7C8B-4D10-93D4-5241E86527F2}">
      <dgm:prSet/>
      <dgm:spPr/>
      <dgm:t>
        <a:bodyPr/>
        <a:lstStyle/>
        <a:p>
          <a:endParaRPr lang="en-US"/>
        </a:p>
      </dgm:t>
    </dgm:pt>
    <dgm:pt modelId="{2EC196FC-29DA-4FF8-A12E-75D30134C5FC}">
      <dgm:prSet phldrT="[Text]"/>
      <dgm:spPr/>
      <dgm:t>
        <a:bodyPr/>
        <a:lstStyle/>
        <a:p>
          <a:r>
            <a:rPr lang="es-GT" noProof="0" dirty="0"/>
            <a:t>Asignación de VPN a HUB</a:t>
          </a:r>
        </a:p>
      </dgm:t>
    </dgm:pt>
    <dgm:pt modelId="{EDE47595-DDE1-46FC-B9CC-76F1536241D2}" type="parTrans" cxnId="{E58E19D2-F4B0-4F64-9C15-C157A8C69D2F}">
      <dgm:prSet/>
      <dgm:spPr/>
      <dgm:t>
        <a:bodyPr/>
        <a:lstStyle/>
        <a:p>
          <a:endParaRPr lang="en-US"/>
        </a:p>
      </dgm:t>
    </dgm:pt>
    <dgm:pt modelId="{23006947-F8B3-4368-B80D-694298D98B32}" type="sibTrans" cxnId="{E58E19D2-F4B0-4F64-9C15-C157A8C69D2F}">
      <dgm:prSet/>
      <dgm:spPr/>
      <dgm:t>
        <a:bodyPr/>
        <a:lstStyle/>
        <a:p>
          <a:endParaRPr lang="en-US"/>
        </a:p>
      </dgm:t>
    </dgm:pt>
    <dgm:pt modelId="{EFDFD17E-8024-466C-B99B-231C2ECB3A2A}">
      <dgm:prSet phldrT="[Text]"/>
      <dgm:spPr/>
      <dgm:t>
        <a:bodyPr/>
        <a:lstStyle/>
        <a:p>
          <a:r>
            <a:rPr lang="es-GT" noProof="0" dirty="0"/>
            <a:t>Creación manual de VPN en sitio remoto(</a:t>
          </a:r>
          <a:r>
            <a:rPr lang="es-GT" noProof="0" dirty="0" err="1"/>
            <a:t>branch</a:t>
          </a:r>
          <a:r>
            <a:rPr lang="es-GT" noProof="0" dirty="0"/>
            <a:t>)</a:t>
          </a:r>
        </a:p>
      </dgm:t>
    </dgm:pt>
    <dgm:pt modelId="{4E1CB474-10A5-4816-AB57-D7F6C08E9370}" type="parTrans" cxnId="{E7A9BEA9-FA40-4382-9E29-75267865D7B5}">
      <dgm:prSet/>
      <dgm:spPr/>
      <dgm:t>
        <a:bodyPr/>
        <a:lstStyle/>
        <a:p>
          <a:endParaRPr lang="en-US"/>
        </a:p>
      </dgm:t>
    </dgm:pt>
    <dgm:pt modelId="{2B014A8D-5240-4511-BE2A-8BE9B8E34A52}" type="sibTrans" cxnId="{E7A9BEA9-FA40-4382-9E29-75267865D7B5}">
      <dgm:prSet/>
      <dgm:spPr/>
      <dgm:t>
        <a:bodyPr/>
        <a:lstStyle/>
        <a:p>
          <a:endParaRPr lang="en-US"/>
        </a:p>
      </dgm:t>
    </dgm:pt>
    <dgm:pt modelId="{A4223C05-AC98-4BF0-B322-AC7D61FAB17D}" type="pres">
      <dgm:prSet presAssocID="{E8B40A21-F7CB-4028-B48E-8091D9BEB73A}" presName="Name0" presStyleCnt="0">
        <dgm:presLayoutVars>
          <dgm:dir/>
          <dgm:resizeHandles val="exact"/>
        </dgm:presLayoutVars>
      </dgm:prSet>
      <dgm:spPr/>
    </dgm:pt>
    <dgm:pt modelId="{27834E71-8A51-48A3-BFFF-136848E6AB32}" type="pres">
      <dgm:prSet presAssocID="{8BB69DF2-4185-4D39-9072-2664CF238081}" presName="node" presStyleLbl="node1" presStyleIdx="0" presStyleCnt="6">
        <dgm:presLayoutVars>
          <dgm:bulletEnabled val="1"/>
        </dgm:presLayoutVars>
      </dgm:prSet>
      <dgm:spPr/>
    </dgm:pt>
    <dgm:pt modelId="{FE438201-9DF6-41FC-ACD2-B17DC60D72A0}" type="pres">
      <dgm:prSet presAssocID="{259AE720-52B9-4660-822B-F43643DE06B7}" presName="sibTrans" presStyleLbl="sibTrans2D1" presStyleIdx="0" presStyleCnt="5"/>
      <dgm:spPr/>
    </dgm:pt>
    <dgm:pt modelId="{601555EB-C692-4429-A4C9-1D2A1B09E6F1}" type="pres">
      <dgm:prSet presAssocID="{259AE720-52B9-4660-822B-F43643DE06B7}" presName="connectorText" presStyleLbl="sibTrans2D1" presStyleIdx="0" presStyleCnt="5"/>
      <dgm:spPr/>
    </dgm:pt>
    <dgm:pt modelId="{C53C028A-66CE-479E-BC58-B7780378E2DC}" type="pres">
      <dgm:prSet presAssocID="{3FEB2689-0EB8-4868-BD93-F4CA3BAB7622}" presName="node" presStyleLbl="node1" presStyleIdx="1" presStyleCnt="6">
        <dgm:presLayoutVars>
          <dgm:bulletEnabled val="1"/>
        </dgm:presLayoutVars>
      </dgm:prSet>
      <dgm:spPr/>
    </dgm:pt>
    <dgm:pt modelId="{0D9B13E1-7C26-49CA-BCFC-EC2562456232}" type="pres">
      <dgm:prSet presAssocID="{22660F1C-3C7C-46B2-ACE1-D7CEDC38B1F0}" presName="sibTrans" presStyleLbl="sibTrans2D1" presStyleIdx="1" presStyleCnt="5"/>
      <dgm:spPr/>
    </dgm:pt>
    <dgm:pt modelId="{F74D94B6-0AF2-478C-B0FF-1B9CBCA726F8}" type="pres">
      <dgm:prSet presAssocID="{22660F1C-3C7C-46B2-ACE1-D7CEDC38B1F0}" presName="connectorText" presStyleLbl="sibTrans2D1" presStyleIdx="1" presStyleCnt="5"/>
      <dgm:spPr/>
    </dgm:pt>
    <dgm:pt modelId="{013B1451-5973-4F4B-9297-4737FD4884EA}" type="pres">
      <dgm:prSet presAssocID="{AED6DE80-494C-4A1B-9577-509030DEF068}" presName="node" presStyleLbl="node1" presStyleIdx="2" presStyleCnt="6">
        <dgm:presLayoutVars>
          <dgm:bulletEnabled val="1"/>
        </dgm:presLayoutVars>
      </dgm:prSet>
      <dgm:spPr/>
    </dgm:pt>
    <dgm:pt modelId="{4A657AC7-B555-401B-8CCB-112B5541BFF5}" type="pres">
      <dgm:prSet presAssocID="{B1E90618-9777-4B83-9323-6A2789CEC56F}" presName="sibTrans" presStyleLbl="sibTrans2D1" presStyleIdx="2" presStyleCnt="5"/>
      <dgm:spPr/>
    </dgm:pt>
    <dgm:pt modelId="{6101AE2E-2958-450B-B208-EF4C548B627C}" type="pres">
      <dgm:prSet presAssocID="{B1E90618-9777-4B83-9323-6A2789CEC56F}" presName="connectorText" presStyleLbl="sibTrans2D1" presStyleIdx="2" presStyleCnt="5"/>
      <dgm:spPr/>
    </dgm:pt>
    <dgm:pt modelId="{6EE9671B-9F79-45AD-BBD3-B92939FA9B95}" type="pres">
      <dgm:prSet presAssocID="{817D12AF-7487-4B92-BDD3-35D7FB89B42D}" presName="node" presStyleLbl="node1" presStyleIdx="3" presStyleCnt="6">
        <dgm:presLayoutVars>
          <dgm:bulletEnabled val="1"/>
        </dgm:presLayoutVars>
      </dgm:prSet>
      <dgm:spPr/>
    </dgm:pt>
    <dgm:pt modelId="{4F2E6DA4-8E60-4628-B697-23B76797DF8A}" type="pres">
      <dgm:prSet presAssocID="{A828E88D-A811-4781-A8A4-429107CDD197}" presName="sibTrans" presStyleLbl="sibTrans2D1" presStyleIdx="3" presStyleCnt="5"/>
      <dgm:spPr/>
    </dgm:pt>
    <dgm:pt modelId="{B170C875-770A-4D88-9C72-DFC499C09BBD}" type="pres">
      <dgm:prSet presAssocID="{A828E88D-A811-4781-A8A4-429107CDD197}" presName="connectorText" presStyleLbl="sibTrans2D1" presStyleIdx="3" presStyleCnt="5"/>
      <dgm:spPr/>
    </dgm:pt>
    <dgm:pt modelId="{D053F07D-2314-41BA-9BBF-13560559EF3D}" type="pres">
      <dgm:prSet presAssocID="{2EC196FC-29DA-4FF8-A12E-75D30134C5FC}" presName="node" presStyleLbl="node1" presStyleIdx="4" presStyleCnt="6">
        <dgm:presLayoutVars>
          <dgm:bulletEnabled val="1"/>
        </dgm:presLayoutVars>
      </dgm:prSet>
      <dgm:spPr/>
    </dgm:pt>
    <dgm:pt modelId="{AA3B283D-DC31-49FB-A4F0-AB584ACF45E3}" type="pres">
      <dgm:prSet presAssocID="{23006947-F8B3-4368-B80D-694298D98B32}" presName="sibTrans" presStyleLbl="sibTrans2D1" presStyleIdx="4" presStyleCnt="5"/>
      <dgm:spPr/>
    </dgm:pt>
    <dgm:pt modelId="{6A932701-9857-45D6-96F2-916F313B0CEB}" type="pres">
      <dgm:prSet presAssocID="{23006947-F8B3-4368-B80D-694298D98B32}" presName="connectorText" presStyleLbl="sibTrans2D1" presStyleIdx="4" presStyleCnt="5"/>
      <dgm:spPr/>
    </dgm:pt>
    <dgm:pt modelId="{E217E3E1-8B2B-4383-A4DA-B35DD9957053}" type="pres">
      <dgm:prSet presAssocID="{EFDFD17E-8024-466C-B99B-231C2ECB3A2A}" presName="node" presStyleLbl="node1" presStyleIdx="5" presStyleCnt="6">
        <dgm:presLayoutVars>
          <dgm:bulletEnabled val="1"/>
        </dgm:presLayoutVars>
      </dgm:prSet>
      <dgm:spPr/>
    </dgm:pt>
  </dgm:ptLst>
  <dgm:cxnLst>
    <dgm:cxn modelId="{B4FDFD02-E791-4671-8EED-B82CF9DF2649}" type="presOf" srcId="{EFDFD17E-8024-466C-B99B-231C2ECB3A2A}" destId="{E217E3E1-8B2B-4383-A4DA-B35DD9957053}" srcOrd="0" destOrd="0" presId="urn:microsoft.com/office/officeart/2005/8/layout/process1"/>
    <dgm:cxn modelId="{EA1CF90B-BD02-45C3-A4F0-59BA1974BE3B}" type="presOf" srcId="{259AE720-52B9-4660-822B-F43643DE06B7}" destId="{FE438201-9DF6-41FC-ACD2-B17DC60D72A0}" srcOrd="0" destOrd="0" presId="urn:microsoft.com/office/officeart/2005/8/layout/process1"/>
    <dgm:cxn modelId="{B3067E0C-B624-4E80-9150-46D695AA3054}" type="presOf" srcId="{2EC196FC-29DA-4FF8-A12E-75D30134C5FC}" destId="{D053F07D-2314-41BA-9BBF-13560559EF3D}" srcOrd="0" destOrd="0" presId="urn:microsoft.com/office/officeart/2005/8/layout/process1"/>
    <dgm:cxn modelId="{51839522-718B-46F2-8D50-0AAEAAB46B0E}" type="presOf" srcId="{259AE720-52B9-4660-822B-F43643DE06B7}" destId="{601555EB-C692-4429-A4C9-1D2A1B09E6F1}" srcOrd="1" destOrd="0" presId="urn:microsoft.com/office/officeart/2005/8/layout/process1"/>
    <dgm:cxn modelId="{4BEB1024-DE23-40A5-B0AF-E4A1B206C0FE}" type="presOf" srcId="{E8B40A21-F7CB-4028-B48E-8091D9BEB73A}" destId="{A4223C05-AC98-4BF0-B322-AC7D61FAB17D}" srcOrd="0" destOrd="0" presId="urn:microsoft.com/office/officeart/2005/8/layout/process1"/>
    <dgm:cxn modelId="{F52EF92A-DB2B-4807-91B9-95A51521ECE5}" srcId="{E8B40A21-F7CB-4028-B48E-8091D9BEB73A}" destId="{3FEB2689-0EB8-4868-BD93-F4CA3BAB7622}" srcOrd="1" destOrd="0" parTransId="{09E55EC4-6D32-48B3-967F-27CE9335EB42}" sibTransId="{22660F1C-3C7C-46B2-ACE1-D7CEDC38B1F0}"/>
    <dgm:cxn modelId="{15CFE32D-8FB5-4D5C-8665-99AB02812524}" type="presOf" srcId="{23006947-F8B3-4368-B80D-694298D98B32}" destId="{AA3B283D-DC31-49FB-A4F0-AB584ACF45E3}" srcOrd="0" destOrd="0" presId="urn:microsoft.com/office/officeart/2005/8/layout/process1"/>
    <dgm:cxn modelId="{694E7B5E-2544-465E-AFE8-5A863C88AA5B}" type="presOf" srcId="{817D12AF-7487-4B92-BDD3-35D7FB89B42D}" destId="{6EE9671B-9F79-45AD-BBD3-B92939FA9B95}" srcOrd="0" destOrd="0" presId="urn:microsoft.com/office/officeart/2005/8/layout/process1"/>
    <dgm:cxn modelId="{1EE02667-03E6-41FE-8386-D67583E1EC5A}" type="presOf" srcId="{B1E90618-9777-4B83-9323-6A2789CEC56F}" destId="{6101AE2E-2958-450B-B208-EF4C548B627C}" srcOrd="1" destOrd="0" presId="urn:microsoft.com/office/officeart/2005/8/layout/process1"/>
    <dgm:cxn modelId="{32BE7274-9F73-4622-B218-5D6C37914730}" type="presOf" srcId="{AED6DE80-494C-4A1B-9577-509030DEF068}" destId="{013B1451-5973-4F4B-9297-4737FD4884EA}" srcOrd="0" destOrd="0" presId="urn:microsoft.com/office/officeart/2005/8/layout/process1"/>
    <dgm:cxn modelId="{8115BE75-8A34-4823-8CB2-A47C92F09888}" type="presOf" srcId="{22660F1C-3C7C-46B2-ACE1-D7CEDC38B1F0}" destId="{F74D94B6-0AF2-478C-B0FF-1B9CBCA726F8}" srcOrd="1" destOrd="0" presId="urn:microsoft.com/office/officeart/2005/8/layout/process1"/>
    <dgm:cxn modelId="{B78A308C-7C8B-4D10-93D4-5241E86527F2}" srcId="{E8B40A21-F7CB-4028-B48E-8091D9BEB73A}" destId="{817D12AF-7487-4B92-BDD3-35D7FB89B42D}" srcOrd="3" destOrd="0" parTransId="{02BC41CE-F6D3-4D39-9081-3E8E2CF95E98}" sibTransId="{A828E88D-A811-4781-A8A4-429107CDD197}"/>
    <dgm:cxn modelId="{92EE92A6-D911-496E-89D0-DA303E9EC29F}" type="presOf" srcId="{8BB69DF2-4185-4D39-9072-2664CF238081}" destId="{27834E71-8A51-48A3-BFFF-136848E6AB32}" srcOrd="0" destOrd="0" presId="urn:microsoft.com/office/officeart/2005/8/layout/process1"/>
    <dgm:cxn modelId="{E7A9BEA9-FA40-4382-9E29-75267865D7B5}" srcId="{E8B40A21-F7CB-4028-B48E-8091D9BEB73A}" destId="{EFDFD17E-8024-466C-B99B-231C2ECB3A2A}" srcOrd="5" destOrd="0" parTransId="{4E1CB474-10A5-4816-AB57-D7F6C08E9370}" sibTransId="{2B014A8D-5240-4511-BE2A-8BE9B8E34A52}"/>
    <dgm:cxn modelId="{A26C8EAB-B4B7-491F-A81F-8803E951B2BA}" type="presOf" srcId="{A828E88D-A811-4781-A8A4-429107CDD197}" destId="{B170C875-770A-4D88-9C72-DFC499C09BBD}" srcOrd="1" destOrd="0" presId="urn:microsoft.com/office/officeart/2005/8/layout/process1"/>
    <dgm:cxn modelId="{7155CFB0-5BFB-4D23-86E4-12FA42D63D7E}" type="presOf" srcId="{22660F1C-3C7C-46B2-ACE1-D7CEDC38B1F0}" destId="{0D9B13E1-7C26-49CA-BCFC-EC2562456232}" srcOrd="0" destOrd="0" presId="urn:microsoft.com/office/officeart/2005/8/layout/process1"/>
    <dgm:cxn modelId="{069270C7-8B0F-4252-A46E-C1172E5E3B1E}" type="presOf" srcId="{23006947-F8B3-4368-B80D-694298D98B32}" destId="{6A932701-9857-45D6-96F2-916F313B0CEB}" srcOrd="1" destOrd="0" presId="urn:microsoft.com/office/officeart/2005/8/layout/process1"/>
    <dgm:cxn modelId="{20B09DC7-55D3-4FE5-A210-91479018E9AE}" type="presOf" srcId="{A828E88D-A811-4781-A8A4-429107CDD197}" destId="{4F2E6DA4-8E60-4628-B697-23B76797DF8A}" srcOrd="0" destOrd="0" presId="urn:microsoft.com/office/officeart/2005/8/layout/process1"/>
    <dgm:cxn modelId="{CABF17CD-72AB-4FE1-BFE6-002C368CA465}" srcId="{E8B40A21-F7CB-4028-B48E-8091D9BEB73A}" destId="{8BB69DF2-4185-4D39-9072-2664CF238081}" srcOrd="0" destOrd="0" parTransId="{83089C2E-933C-418E-837B-9356AA37B518}" sibTransId="{259AE720-52B9-4660-822B-F43643DE06B7}"/>
    <dgm:cxn modelId="{E58E19D2-F4B0-4F64-9C15-C157A8C69D2F}" srcId="{E8B40A21-F7CB-4028-B48E-8091D9BEB73A}" destId="{2EC196FC-29DA-4FF8-A12E-75D30134C5FC}" srcOrd="4" destOrd="0" parTransId="{EDE47595-DDE1-46FC-B9CC-76F1536241D2}" sibTransId="{23006947-F8B3-4368-B80D-694298D98B32}"/>
    <dgm:cxn modelId="{07A550E5-380A-4314-B20F-5E0201239315}" type="presOf" srcId="{B1E90618-9777-4B83-9323-6A2789CEC56F}" destId="{4A657AC7-B555-401B-8CCB-112B5541BFF5}" srcOrd="0" destOrd="0" presId="urn:microsoft.com/office/officeart/2005/8/layout/process1"/>
    <dgm:cxn modelId="{99ECD4E8-9DC4-403C-991C-6B4C8A59A123}" type="presOf" srcId="{3FEB2689-0EB8-4868-BD93-F4CA3BAB7622}" destId="{C53C028A-66CE-479E-BC58-B7780378E2DC}" srcOrd="0" destOrd="0" presId="urn:microsoft.com/office/officeart/2005/8/layout/process1"/>
    <dgm:cxn modelId="{DA9CD3F5-E000-4BF8-A0DC-92C40FEE6028}" srcId="{E8B40A21-F7CB-4028-B48E-8091D9BEB73A}" destId="{AED6DE80-494C-4A1B-9577-509030DEF068}" srcOrd="2" destOrd="0" parTransId="{990E7D04-A2B8-4050-A260-F440EEFE0C83}" sibTransId="{B1E90618-9777-4B83-9323-6A2789CEC56F}"/>
    <dgm:cxn modelId="{3CD11679-FA9B-40B1-8F93-99B77DE2F9F6}" type="presParOf" srcId="{A4223C05-AC98-4BF0-B322-AC7D61FAB17D}" destId="{27834E71-8A51-48A3-BFFF-136848E6AB32}" srcOrd="0" destOrd="0" presId="urn:microsoft.com/office/officeart/2005/8/layout/process1"/>
    <dgm:cxn modelId="{D62D5AB1-DC9E-4A0B-A0F1-024935636052}" type="presParOf" srcId="{A4223C05-AC98-4BF0-B322-AC7D61FAB17D}" destId="{FE438201-9DF6-41FC-ACD2-B17DC60D72A0}" srcOrd="1" destOrd="0" presId="urn:microsoft.com/office/officeart/2005/8/layout/process1"/>
    <dgm:cxn modelId="{530F454A-1FFE-4D11-BFE6-12E3D319D9AF}" type="presParOf" srcId="{FE438201-9DF6-41FC-ACD2-B17DC60D72A0}" destId="{601555EB-C692-4429-A4C9-1D2A1B09E6F1}" srcOrd="0" destOrd="0" presId="urn:microsoft.com/office/officeart/2005/8/layout/process1"/>
    <dgm:cxn modelId="{AA2E051F-5EA9-4A08-A761-731149B6CF1D}" type="presParOf" srcId="{A4223C05-AC98-4BF0-B322-AC7D61FAB17D}" destId="{C53C028A-66CE-479E-BC58-B7780378E2DC}" srcOrd="2" destOrd="0" presId="urn:microsoft.com/office/officeart/2005/8/layout/process1"/>
    <dgm:cxn modelId="{E85DB4BE-FBAB-4707-8FD5-63C99383E3AF}" type="presParOf" srcId="{A4223C05-AC98-4BF0-B322-AC7D61FAB17D}" destId="{0D9B13E1-7C26-49CA-BCFC-EC2562456232}" srcOrd="3" destOrd="0" presId="urn:microsoft.com/office/officeart/2005/8/layout/process1"/>
    <dgm:cxn modelId="{DF6E607A-DCF0-4EA2-AE13-EA877BFCB5C9}" type="presParOf" srcId="{0D9B13E1-7C26-49CA-BCFC-EC2562456232}" destId="{F74D94B6-0AF2-478C-B0FF-1B9CBCA726F8}" srcOrd="0" destOrd="0" presId="urn:microsoft.com/office/officeart/2005/8/layout/process1"/>
    <dgm:cxn modelId="{950C6484-7944-4BBF-BC83-2467D3FD9968}" type="presParOf" srcId="{A4223C05-AC98-4BF0-B322-AC7D61FAB17D}" destId="{013B1451-5973-4F4B-9297-4737FD4884EA}" srcOrd="4" destOrd="0" presId="urn:microsoft.com/office/officeart/2005/8/layout/process1"/>
    <dgm:cxn modelId="{E75154E0-977C-48BD-B1F8-C430FA569138}" type="presParOf" srcId="{A4223C05-AC98-4BF0-B322-AC7D61FAB17D}" destId="{4A657AC7-B555-401B-8CCB-112B5541BFF5}" srcOrd="5" destOrd="0" presId="urn:microsoft.com/office/officeart/2005/8/layout/process1"/>
    <dgm:cxn modelId="{11A4E58F-A2EA-4419-BE42-B21E47DDF1FE}" type="presParOf" srcId="{4A657AC7-B555-401B-8CCB-112B5541BFF5}" destId="{6101AE2E-2958-450B-B208-EF4C548B627C}" srcOrd="0" destOrd="0" presId="urn:microsoft.com/office/officeart/2005/8/layout/process1"/>
    <dgm:cxn modelId="{EB46BB17-32B2-4070-91FE-2A74DC32FF8D}" type="presParOf" srcId="{A4223C05-AC98-4BF0-B322-AC7D61FAB17D}" destId="{6EE9671B-9F79-45AD-BBD3-B92939FA9B95}" srcOrd="6" destOrd="0" presId="urn:microsoft.com/office/officeart/2005/8/layout/process1"/>
    <dgm:cxn modelId="{56C5DE0B-1105-4E8A-AB33-E530B6EAA559}" type="presParOf" srcId="{A4223C05-AC98-4BF0-B322-AC7D61FAB17D}" destId="{4F2E6DA4-8E60-4628-B697-23B76797DF8A}" srcOrd="7" destOrd="0" presId="urn:microsoft.com/office/officeart/2005/8/layout/process1"/>
    <dgm:cxn modelId="{CABF3786-260D-4AA7-A35D-3EACDCF7EBAD}" type="presParOf" srcId="{4F2E6DA4-8E60-4628-B697-23B76797DF8A}" destId="{B170C875-770A-4D88-9C72-DFC499C09BBD}" srcOrd="0" destOrd="0" presId="urn:microsoft.com/office/officeart/2005/8/layout/process1"/>
    <dgm:cxn modelId="{669ED1C6-3065-4F89-A0B7-316B499CF789}" type="presParOf" srcId="{A4223C05-AC98-4BF0-B322-AC7D61FAB17D}" destId="{D053F07D-2314-41BA-9BBF-13560559EF3D}" srcOrd="8" destOrd="0" presId="urn:microsoft.com/office/officeart/2005/8/layout/process1"/>
    <dgm:cxn modelId="{EAB370D8-7CE5-4EF4-933B-560965080FDC}" type="presParOf" srcId="{A4223C05-AC98-4BF0-B322-AC7D61FAB17D}" destId="{AA3B283D-DC31-49FB-A4F0-AB584ACF45E3}" srcOrd="9" destOrd="0" presId="urn:microsoft.com/office/officeart/2005/8/layout/process1"/>
    <dgm:cxn modelId="{C246D231-A07C-478F-B543-40150058D27F}" type="presParOf" srcId="{AA3B283D-DC31-49FB-A4F0-AB584ACF45E3}" destId="{6A932701-9857-45D6-96F2-916F313B0CEB}" srcOrd="0" destOrd="0" presId="urn:microsoft.com/office/officeart/2005/8/layout/process1"/>
    <dgm:cxn modelId="{908DC42F-97E1-4BBA-95BC-2AE43E0ED203}" type="presParOf" srcId="{A4223C05-AC98-4BF0-B322-AC7D61FAB17D}" destId="{E217E3E1-8B2B-4383-A4DA-B35DD995705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40A21-F7CB-4028-B48E-8091D9BEB7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BB69DF2-4185-4D39-9072-2664CF238081}">
      <dgm:prSet phldrT="[Text]"/>
      <dgm:spPr/>
      <dgm:t>
        <a:bodyPr/>
        <a:lstStyle/>
        <a:p>
          <a:r>
            <a:rPr lang="es-GT" noProof="0" dirty="0"/>
            <a:t>Creación de Virtual WAN</a:t>
          </a:r>
        </a:p>
      </dgm:t>
    </dgm:pt>
    <dgm:pt modelId="{83089C2E-933C-418E-837B-9356AA37B518}" type="parTrans" cxnId="{CABF17CD-72AB-4FE1-BFE6-002C368CA465}">
      <dgm:prSet/>
      <dgm:spPr/>
      <dgm:t>
        <a:bodyPr/>
        <a:lstStyle/>
        <a:p>
          <a:endParaRPr lang="en-US"/>
        </a:p>
      </dgm:t>
    </dgm:pt>
    <dgm:pt modelId="{259AE720-52B9-4660-822B-F43643DE06B7}" type="sibTrans" cxnId="{CABF17CD-72AB-4FE1-BFE6-002C368CA465}">
      <dgm:prSet/>
      <dgm:spPr/>
      <dgm:t>
        <a:bodyPr/>
        <a:lstStyle/>
        <a:p>
          <a:endParaRPr lang="en-US"/>
        </a:p>
      </dgm:t>
    </dgm:pt>
    <dgm:pt modelId="{3FEB2689-0EB8-4868-BD93-F4CA3BAB7622}">
      <dgm:prSet phldrT="[Text]"/>
      <dgm:spPr/>
      <dgm:t>
        <a:bodyPr/>
        <a:lstStyle/>
        <a:p>
          <a:r>
            <a:rPr lang="es-GT" noProof="0" dirty="0"/>
            <a:t>Creación de virtual WAN HUB</a:t>
          </a:r>
        </a:p>
      </dgm:t>
    </dgm:pt>
    <dgm:pt modelId="{09E55EC4-6D32-48B3-967F-27CE9335EB42}" type="parTrans" cxnId="{F52EF92A-DB2B-4807-91B9-95A51521ECE5}">
      <dgm:prSet/>
      <dgm:spPr/>
      <dgm:t>
        <a:bodyPr/>
        <a:lstStyle/>
        <a:p>
          <a:endParaRPr lang="en-US"/>
        </a:p>
      </dgm:t>
    </dgm:pt>
    <dgm:pt modelId="{22660F1C-3C7C-46B2-ACE1-D7CEDC38B1F0}" type="sibTrans" cxnId="{F52EF92A-DB2B-4807-91B9-95A51521ECE5}">
      <dgm:prSet/>
      <dgm:spPr/>
      <dgm:t>
        <a:bodyPr/>
        <a:lstStyle/>
        <a:p>
          <a:endParaRPr lang="en-US"/>
        </a:p>
      </dgm:t>
    </dgm:pt>
    <dgm:pt modelId="{AED6DE80-494C-4A1B-9577-509030DEF068}">
      <dgm:prSet phldrT="[Text]"/>
      <dgm:spPr/>
      <dgm:t>
        <a:bodyPr/>
        <a:lstStyle/>
        <a:p>
          <a:r>
            <a:rPr lang="es-GT" noProof="0" dirty="0"/>
            <a:t>Identificar y conectar las </a:t>
          </a:r>
          <a:r>
            <a:rPr lang="es-GT" noProof="0" dirty="0" err="1"/>
            <a:t>Vnets</a:t>
          </a:r>
          <a:r>
            <a:rPr lang="es-GT" noProof="0" dirty="0"/>
            <a:t> al virtual WAN HUB</a:t>
          </a:r>
        </a:p>
      </dgm:t>
    </dgm:pt>
    <dgm:pt modelId="{990E7D04-A2B8-4050-A260-F440EEFE0C83}" type="parTrans" cxnId="{DA9CD3F5-E000-4BF8-A0DC-92C40FEE6028}">
      <dgm:prSet/>
      <dgm:spPr/>
      <dgm:t>
        <a:bodyPr/>
        <a:lstStyle/>
        <a:p>
          <a:endParaRPr lang="en-US"/>
        </a:p>
      </dgm:t>
    </dgm:pt>
    <dgm:pt modelId="{B1E90618-9777-4B83-9323-6A2789CEC56F}" type="sibTrans" cxnId="{DA9CD3F5-E000-4BF8-A0DC-92C40FEE6028}">
      <dgm:prSet/>
      <dgm:spPr/>
      <dgm:t>
        <a:bodyPr/>
        <a:lstStyle/>
        <a:p>
          <a:endParaRPr lang="en-US"/>
        </a:p>
      </dgm:t>
    </dgm:pt>
    <dgm:pt modelId="{817D12AF-7487-4B92-BDD3-35D7FB89B42D}">
      <dgm:prSet phldrT="[Text]"/>
      <dgm:spPr/>
      <dgm:t>
        <a:bodyPr/>
        <a:lstStyle/>
        <a:p>
          <a:r>
            <a:rPr lang="es-GT" noProof="0" dirty="0"/>
            <a:t>Creación de cuenta de almacenamiento para remote_sites.txt</a:t>
          </a:r>
        </a:p>
      </dgm:t>
    </dgm:pt>
    <dgm:pt modelId="{02BC41CE-F6D3-4D39-9081-3E8E2CF95E98}" type="parTrans" cxnId="{B78A308C-7C8B-4D10-93D4-5241E86527F2}">
      <dgm:prSet/>
      <dgm:spPr/>
      <dgm:t>
        <a:bodyPr/>
        <a:lstStyle/>
        <a:p>
          <a:endParaRPr lang="en-US"/>
        </a:p>
      </dgm:t>
    </dgm:pt>
    <dgm:pt modelId="{A828E88D-A811-4781-A8A4-429107CDD197}" type="sibTrans" cxnId="{B78A308C-7C8B-4D10-93D4-5241E86527F2}">
      <dgm:prSet/>
      <dgm:spPr/>
      <dgm:t>
        <a:bodyPr/>
        <a:lstStyle/>
        <a:p>
          <a:endParaRPr lang="en-US"/>
        </a:p>
      </dgm:t>
    </dgm:pt>
    <dgm:pt modelId="{2EC196FC-29DA-4FF8-A12E-75D30134C5FC}">
      <dgm:prSet phldrT="[Text]"/>
      <dgm:spPr/>
      <dgm:t>
        <a:bodyPr/>
        <a:lstStyle/>
        <a:p>
          <a:r>
            <a:rPr lang="es-GT" noProof="0" dirty="0"/>
            <a:t>Subir el archivo remote_site.txt a almacenamiento blob</a:t>
          </a:r>
        </a:p>
      </dgm:t>
    </dgm:pt>
    <dgm:pt modelId="{EDE47595-DDE1-46FC-B9CC-76F1536241D2}" type="parTrans" cxnId="{E58E19D2-F4B0-4F64-9C15-C157A8C69D2F}">
      <dgm:prSet/>
      <dgm:spPr/>
      <dgm:t>
        <a:bodyPr/>
        <a:lstStyle/>
        <a:p>
          <a:endParaRPr lang="en-US"/>
        </a:p>
      </dgm:t>
    </dgm:pt>
    <dgm:pt modelId="{23006947-F8B3-4368-B80D-694298D98B32}" type="sibTrans" cxnId="{E58E19D2-F4B0-4F64-9C15-C157A8C69D2F}">
      <dgm:prSet/>
      <dgm:spPr/>
      <dgm:t>
        <a:bodyPr/>
        <a:lstStyle/>
        <a:p>
          <a:endParaRPr lang="en-US"/>
        </a:p>
      </dgm:t>
    </dgm:pt>
    <dgm:pt modelId="{41B962CA-70B8-486A-8713-A3BC2D16D6CF}">
      <dgm:prSet phldrT="[Text]"/>
      <dgm:spPr/>
      <dgm:t>
        <a:bodyPr/>
        <a:lstStyle/>
        <a:p>
          <a:r>
            <a:rPr lang="es-GT" noProof="0" dirty="0"/>
            <a:t>Desplegar la automatización de la plantilla ARM</a:t>
          </a:r>
        </a:p>
      </dgm:t>
    </dgm:pt>
    <dgm:pt modelId="{87302F65-8955-4106-A00E-F6539F360506}" type="parTrans" cxnId="{B11275AB-C162-4476-A4F7-81B2CFFB657B}">
      <dgm:prSet/>
      <dgm:spPr/>
      <dgm:t>
        <a:bodyPr/>
        <a:lstStyle/>
        <a:p>
          <a:endParaRPr lang="en-US"/>
        </a:p>
      </dgm:t>
    </dgm:pt>
    <dgm:pt modelId="{1587F9FE-D5F3-4885-B315-188634F1AA62}" type="sibTrans" cxnId="{B11275AB-C162-4476-A4F7-81B2CFFB657B}">
      <dgm:prSet/>
      <dgm:spPr/>
      <dgm:t>
        <a:bodyPr/>
        <a:lstStyle/>
        <a:p>
          <a:endParaRPr lang="en-US"/>
        </a:p>
      </dgm:t>
    </dgm:pt>
    <dgm:pt modelId="{A4223C05-AC98-4BF0-B322-AC7D61FAB17D}" type="pres">
      <dgm:prSet presAssocID="{E8B40A21-F7CB-4028-B48E-8091D9BEB73A}" presName="Name0" presStyleCnt="0">
        <dgm:presLayoutVars>
          <dgm:dir/>
          <dgm:resizeHandles val="exact"/>
        </dgm:presLayoutVars>
      </dgm:prSet>
      <dgm:spPr/>
    </dgm:pt>
    <dgm:pt modelId="{27834E71-8A51-48A3-BFFF-136848E6AB32}" type="pres">
      <dgm:prSet presAssocID="{8BB69DF2-4185-4D39-9072-2664CF238081}" presName="node" presStyleLbl="node1" presStyleIdx="0" presStyleCnt="6">
        <dgm:presLayoutVars>
          <dgm:bulletEnabled val="1"/>
        </dgm:presLayoutVars>
      </dgm:prSet>
      <dgm:spPr/>
    </dgm:pt>
    <dgm:pt modelId="{FE438201-9DF6-41FC-ACD2-B17DC60D72A0}" type="pres">
      <dgm:prSet presAssocID="{259AE720-52B9-4660-822B-F43643DE06B7}" presName="sibTrans" presStyleLbl="sibTrans2D1" presStyleIdx="0" presStyleCnt="5"/>
      <dgm:spPr/>
    </dgm:pt>
    <dgm:pt modelId="{601555EB-C692-4429-A4C9-1D2A1B09E6F1}" type="pres">
      <dgm:prSet presAssocID="{259AE720-52B9-4660-822B-F43643DE06B7}" presName="connectorText" presStyleLbl="sibTrans2D1" presStyleIdx="0" presStyleCnt="5"/>
      <dgm:spPr/>
    </dgm:pt>
    <dgm:pt modelId="{C53C028A-66CE-479E-BC58-B7780378E2DC}" type="pres">
      <dgm:prSet presAssocID="{3FEB2689-0EB8-4868-BD93-F4CA3BAB7622}" presName="node" presStyleLbl="node1" presStyleIdx="1" presStyleCnt="6">
        <dgm:presLayoutVars>
          <dgm:bulletEnabled val="1"/>
        </dgm:presLayoutVars>
      </dgm:prSet>
      <dgm:spPr/>
    </dgm:pt>
    <dgm:pt modelId="{0D9B13E1-7C26-49CA-BCFC-EC2562456232}" type="pres">
      <dgm:prSet presAssocID="{22660F1C-3C7C-46B2-ACE1-D7CEDC38B1F0}" presName="sibTrans" presStyleLbl="sibTrans2D1" presStyleIdx="1" presStyleCnt="5"/>
      <dgm:spPr/>
    </dgm:pt>
    <dgm:pt modelId="{F74D94B6-0AF2-478C-B0FF-1B9CBCA726F8}" type="pres">
      <dgm:prSet presAssocID="{22660F1C-3C7C-46B2-ACE1-D7CEDC38B1F0}" presName="connectorText" presStyleLbl="sibTrans2D1" presStyleIdx="1" presStyleCnt="5"/>
      <dgm:spPr/>
    </dgm:pt>
    <dgm:pt modelId="{013B1451-5973-4F4B-9297-4737FD4884EA}" type="pres">
      <dgm:prSet presAssocID="{AED6DE80-494C-4A1B-9577-509030DEF068}" presName="node" presStyleLbl="node1" presStyleIdx="2" presStyleCnt="6">
        <dgm:presLayoutVars>
          <dgm:bulletEnabled val="1"/>
        </dgm:presLayoutVars>
      </dgm:prSet>
      <dgm:spPr/>
    </dgm:pt>
    <dgm:pt modelId="{4A657AC7-B555-401B-8CCB-112B5541BFF5}" type="pres">
      <dgm:prSet presAssocID="{B1E90618-9777-4B83-9323-6A2789CEC56F}" presName="sibTrans" presStyleLbl="sibTrans2D1" presStyleIdx="2" presStyleCnt="5"/>
      <dgm:spPr/>
    </dgm:pt>
    <dgm:pt modelId="{6101AE2E-2958-450B-B208-EF4C548B627C}" type="pres">
      <dgm:prSet presAssocID="{B1E90618-9777-4B83-9323-6A2789CEC56F}" presName="connectorText" presStyleLbl="sibTrans2D1" presStyleIdx="2" presStyleCnt="5"/>
      <dgm:spPr/>
    </dgm:pt>
    <dgm:pt modelId="{6EE9671B-9F79-45AD-BBD3-B92939FA9B95}" type="pres">
      <dgm:prSet presAssocID="{817D12AF-7487-4B92-BDD3-35D7FB89B42D}" presName="node" presStyleLbl="node1" presStyleIdx="3" presStyleCnt="6">
        <dgm:presLayoutVars>
          <dgm:bulletEnabled val="1"/>
        </dgm:presLayoutVars>
      </dgm:prSet>
      <dgm:spPr/>
    </dgm:pt>
    <dgm:pt modelId="{4F2E6DA4-8E60-4628-B697-23B76797DF8A}" type="pres">
      <dgm:prSet presAssocID="{A828E88D-A811-4781-A8A4-429107CDD197}" presName="sibTrans" presStyleLbl="sibTrans2D1" presStyleIdx="3" presStyleCnt="5"/>
      <dgm:spPr/>
    </dgm:pt>
    <dgm:pt modelId="{B170C875-770A-4D88-9C72-DFC499C09BBD}" type="pres">
      <dgm:prSet presAssocID="{A828E88D-A811-4781-A8A4-429107CDD197}" presName="connectorText" presStyleLbl="sibTrans2D1" presStyleIdx="3" presStyleCnt="5"/>
      <dgm:spPr/>
    </dgm:pt>
    <dgm:pt modelId="{D053F07D-2314-41BA-9BBF-13560559EF3D}" type="pres">
      <dgm:prSet presAssocID="{2EC196FC-29DA-4FF8-A12E-75D30134C5FC}" presName="node" presStyleLbl="node1" presStyleIdx="4" presStyleCnt="6">
        <dgm:presLayoutVars>
          <dgm:bulletEnabled val="1"/>
        </dgm:presLayoutVars>
      </dgm:prSet>
      <dgm:spPr/>
    </dgm:pt>
    <dgm:pt modelId="{3C8DC85D-00F4-48E9-93B2-D7EF503AEAF0}" type="pres">
      <dgm:prSet presAssocID="{23006947-F8B3-4368-B80D-694298D98B32}" presName="sibTrans" presStyleLbl="sibTrans2D1" presStyleIdx="4" presStyleCnt="5"/>
      <dgm:spPr/>
    </dgm:pt>
    <dgm:pt modelId="{4795AE78-2037-4131-B79A-528B6F3E2EED}" type="pres">
      <dgm:prSet presAssocID="{23006947-F8B3-4368-B80D-694298D98B32}" presName="connectorText" presStyleLbl="sibTrans2D1" presStyleIdx="4" presStyleCnt="5"/>
      <dgm:spPr/>
    </dgm:pt>
    <dgm:pt modelId="{AC62DE7D-6FF3-420E-89DA-8A16D5D01D83}" type="pres">
      <dgm:prSet presAssocID="{41B962CA-70B8-486A-8713-A3BC2D16D6CF}" presName="node" presStyleLbl="node1" presStyleIdx="5" presStyleCnt="6">
        <dgm:presLayoutVars>
          <dgm:bulletEnabled val="1"/>
        </dgm:presLayoutVars>
      </dgm:prSet>
      <dgm:spPr/>
    </dgm:pt>
  </dgm:ptLst>
  <dgm:cxnLst>
    <dgm:cxn modelId="{EA1CF90B-BD02-45C3-A4F0-59BA1974BE3B}" type="presOf" srcId="{259AE720-52B9-4660-822B-F43643DE06B7}" destId="{FE438201-9DF6-41FC-ACD2-B17DC60D72A0}" srcOrd="0" destOrd="0" presId="urn:microsoft.com/office/officeart/2005/8/layout/process1"/>
    <dgm:cxn modelId="{B3067E0C-B624-4E80-9150-46D695AA3054}" type="presOf" srcId="{2EC196FC-29DA-4FF8-A12E-75D30134C5FC}" destId="{D053F07D-2314-41BA-9BBF-13560559EF3D}" srcOrd="0" destOrd="0" presId="urn:microsoft.com/office/officeart/2005/8/layout/process1"/>
    <dgm:cxn modelId="{51839522-718B-46F2-8D50-0AAEAAB46B0E}" type="presOf" srcId="{259AE720-52B9-4660-822B-F43643DE06B7}" destId="{601555EB-C692-4429-A4C9-1D2A1B09E6F1}" srcOrd="1" destOrd="0" presId="urn:microsoft.com/office/officeart/2005/8/layout/process1"/>
    <dgm:cxn modelId="{4BEB1024-DE23-40A5-B0AF-E4A1B206C0FE}" type="presOf" srcId="{E8B40A21-F7CB-4028-B48E-8091D9BEB73A}" destId="{A4223C05-AC98-4BF0-B322-AC7D61FAB17D}" srcOrd="0" destOrd="0" presId="urn:microsoft.com/office/officeart/2005/8/layout/process1"/>
    <dgm:cxn modelId="{F52EF92A-DB2B-4807-91B9-95A51521ECE5}" srcId="{E8B40A21-F7CB-4028-B48E-8091D9BEB73A}" destId="{3FEB2689-0EB8-4868-BD93-F4CA3BAB7622}" srcOrd="1" destOrd="0" parTransId="{09E55EC4-6D32-48B3-967F-27CE9335EB42}" sibTransId="{22660F1C-3C7C-46B2-ACE1-D7CEDC38B1F0}"/>
    <dgm:cxn modelId="{694E7B5E-2544-465E-AFE8-5A863C88AA5B}" type="presOf" srcId="{817D12AF-7487-4B92-BDD3-35D7FB89B42D}" destId="{6EE9671B-9F79-45AD-BBD3-B92939FA9B95}" srcOrd="0" destOrd="0" presId="urn:microsoft.com/office/officeart/2005/8/layout/process1"/>
    <dgm:cxn modelId="{1EE02667-03E6-41FE-8386-D67583E1EC5A}" type="presOf" srcId="{B1E90618-9777-4B83-9323-6A2789CEC56F}" destId="{6101AE2E-2958-450B-B208-EF4C548B627C}" srcOrd="1" destOrd="0" presId="urn:microsoft.com/office/officeart/2005/8/layout/process1"/>
    <dgm:cxn modelId="{32BE7274-9F73-4622-B218-5D6C37914730}" type="presOf" srcId="{AED6DE80-494C-4A1B-9577-509030DEF068}" destId="{013B1451-5973-4F4B-9297-4737FD4884EA}" srcOrd="0" destOrd="0" presId="urn:microsoft.com/office/officeart/2005/8/layout/process1"/>
    <dgm:cxn modelId="{8115BE75-8A34-4823-8CB2-A47C92F09888}" type="presOf" srcId="{22660F1C-3C7C-46B2-ACE1-D7CEDC38B1F0}" destId="{F74D94B6-0AF2-478C-B0FF-1B9CBCA726F8}" srcOrd="1" destOrd="0" presId="urn:microsoft.com/office/officeart/2005/8/layout/process1"/>
    <dgm:cxn modelId="{B78A308C-7C8B-4D10-93D4-5241E86527F2}" srcId="{E8B40A21-F7CB-4028-B48E-8091D9BEB73A}" destId="{817D12AF-7487-4B92-BDD3-35D7FB89B42D}" srcOrd="3" destOrd="0" parTransId="{02BC41CE-F6D3-4D39-9081-3E8E2CF95E98}" sibTransId="{A828E88D-A811-4781-A8A4-429107CDD197}"/>
    <dgm:cxn modelId="{5AB672A0-EC7C-4266-BFE5-C8B81DB0D8BD}" type="presOf" srcId="{41B962CA-70B8-486A-8713-A3BC2D16D6CF}" destId="{AC62DE7D-6FF3-420E-89DA-8A16D5D01D83}" srcOrd="0" destOrd="0" presId="urn:microsoft.com/office/officeart/2005/8/layout/process1"/>
    <dgm:cxn modelId="{92EE92A6-D911-496E-89D0-DA303E9EC29F}" type="presOf" srcId="{8BB69DF2-4185-4D39-9072-2664CF238081}" destId="{27834E71-8A51-48A3-BFFF-136848E6AB32}" srcOrd="0" destOrd="0" presId="urn:microsoft.com/office/officeart/2005/8/layout/process1"/>
    <dgm:cxn modelId="{B11275AB-C162-4476-A4F7-81B2CFFB657B}" srcId="{E8B40A21-F7CB-4028-B48E-8091D9BEB73A}" destId="{41B962CA-70B8-486A-8713-A3BC2D16D6CF}" srcOrd="5" destOrd="0" parTransId="{87302F65-8955-4106-A00E-F6539F360506}" sibTransId="{1587F9FE-D5F3-4885-B315-188634F1AA62}"/>
    <dgm:cxn modelId="{A26C8EAB-B4B7-491F-A81F-8803E951B2BA}" type="presOf" srcId="{A828E88D-A811-4781-A8A4-429107CDD197}" destId="{B170C875-770A-4D88-9C72-DFC499C09BBD}" srcOrd="1" destOrd="0" presId="urn:microsoft.com/office/officeart/2005/8/layout/process1"/>
    <dgm:cxn modelId="{7155CFB0-5BFB-4D23-86E4-12FA42D63D7E}" type="presOf" srcId="{22660F1C-3C7C-46B2-ACE1-D7CEDC38B1F0}" destId="{0D9B13E1-7C26-49CA-BCFC-EC2562456232}" srcOrd="0" destOrd="0" presId="urn:microsoft.com/office/officeart/2005/8/layout/process1"/>
    <dgm:cxn modelId="{20B09DC7-55D3-4FE5-A210-91479018E9AE}" type="presOf" srcId="{A828E88D-A811-4781-A8A4-429107CDD197}" destId="{4F2E6DA4-8E60-4628-B697-23B76797DF8A}" srcOrd="0" destOrd="0" presId="urn:microsoft.com/office/officeart/2005/8/layout/process1"/>
    <dgm:cxn modelId="{CABF17CD-72AB-4FE1-BFE6-002C368CA465}" srcId="{E8B40A21-F7CB-4028-B48E-8091D9BEB73A}" destId="{8BB69DF2-4185-4D39-9072-2664CF238081}" srcOrd="0" destOrd="0" parTransId="{83089C2E-933C-418E-837B-9356AA37B518}" sibTransId="{259AE720-52B9-4660-822B-F43643DE06B7}"/>
    <dgm:cxn modelId="{E58E19D2-F4B0-4F64-9C15-C157A8C69D2F}" srcId="{E8B40A21-F7CB-4028-B48E-8091D9BEB73A}" destId="{2EC196FC-29DA-4FF8-A12E-75D30134C5FC}" srcOrd="4" destOrd="0" parTransId="{EDE47595-DDE1-46FC-B9CC-76F1536241D2}" sibTransId="{23006947-F8B3-4368-B80D-694298D98B32}"/>
    <dgm:cxn modelId="{DF84DCDF-C6A5-4E05-A1E5-051A9746B37D}" type="presOf" srcId="{23006947-F8B3-4368-B80D-694298D98B32}" destId="{3C8DC85D-00F4-48E9-93B2-D7EF503AEAF0}" srcOrd="0" destOrd="0" presId="urn:microsoft.com/office/officeart/2005/8/layout/process1"/>
    <dgm:cxn modelId="{07A550E5-380A-4314-B20F-5E0201239315}" type="presOf" srcId="{B1E90618-9777-4B83-9323-6A2789CEC56F}" destId="{4A657AC7-B555-401B-8CCB-112B5541BFF5}" srcOrd="0" destOrd="0" presId="urn:microsoft.com/office/officeart/2005/8/layout/process1"/>
    <dgm:cxn modelId="{99ECD4E8-9DC4-403C-991C-6B4C8A59A123}" type="presOf" srcId="{3FEB2689-0EB8-4868-BD93-F4CA3BAB7622}" destId="{C53C028A-66CE-479E-BC58-B7780378E2DC}" srcOrd="0" destOrd="0" presId="urn:microsoft.com/office/officeart/2005/8/layout/process1"/>
    <dgm:cxn modelId="{27DF19EF-7FAF-4B3F-84DD-5C1B127D7EFD}" type="presOf" srcId="{23006947-F8B3-4368-B80D-694298D98B32}" destId="{4795AE78-2037-4131-B79A-528B6F3E2EED}" srcOrd="1" destOrd="0" presId="urn:microsoft.com/office/officeart/2005/8/layout/process1"/>
    <dgm:cxn modelId="{DA9CD3F5-E000-4BF8-A0DC-92C40FEE6028}" srcId="{E8B40A21-F7CB-4028-B48E-8091D9BEB73A}" destId="{AED6DE80-494C-4A1B-9577-509030DEF068}" srcOrd="2" destOrd="0" parTransId="{990E7D04-A2B8-4050-A260-F440EEFE0C83}" sibTransId="{B1E90618-9777-4B83-9323-6A2789CEC56F}"/>
    <dgm:cxn modelId="{3CD11679-FA9B-40B1-8F93-99B77DE2F9F6}" type="presParOf" srcId="{A4223C05-AC98-4BF0-B322-AC7D61FAB17D}" destId="{27834E71-8A51-48A3-BFFF-136848E6AB32}" srcOrd="0" destOrd="0" presId="urn:microsoft.com/office/officeart/2005/8/layout/process1"/>
    <dgm:cxn modelId="{D62D5AB1-DC9E-4A0B-A0F1-024935636052}" type="presParOf" srcId="{A4223C05-AC98-4BF0-B322-AC7D61FAB17D}" destId="{FE438201-9DF6-41FC-ACD2-B17DC60D72A0}" srcOrd="1" destOrd="0" presId="urn:microsoft.com/office/officeart/2005/8/layout/process1"/>
    <dgm:cxn modelId="{530F454A-1FFE-4D11-BFE6-12E3D319D9AF}" type="presParOf" srcId="{FE438201-9DF6-41FC-ACD2-B17DC60D72A0}" destId="{601555EB-C692-4429-A4C9-1D2A1B09E6F1}" srcOrd="0" destOrd="0" presId="urn:microsoft.com/office/officeart/2005/8/layout/process1"/>
    <dgm:cxn modelId="{AA2E051F-5EA9-4A08-A761-731149B6CF1D}" type="presParOf" srcId="{A4223C05-AC98-4BF0-B322-AC7D61FAB17D}" destId="{C53C028A-66CE-479E-BC58-B7780378E2DC}" srcOrd="2" destOrd="0" presId="urn:microsoft.com/office/officeart/2005/8/layout/process1"/>
    <dgm:cxn modelId="{E85DB4BE-FBAB-4707-8FD5-63C99383E3AF}" type="presParOf" srcId="{A4223C05-AC98-4BF0-B322-AC7D61FAB17D}" destId="{0D9B13E1-7C26-49CA-BCFC-EC2562456232}" srcOrd="3" destOrd="0" presId="urn:microsoft.com/office/officeart/2005/8/layout/process1"/>
    <dgm:cxn modelId="{DF6E607A-DCF0-4EA2-AE13-EA877BFCB5C9}" type="presParOf" srcId="{0D9B13E1-7C26-49CA-BCFC-EC2562456232}" destId="{F74D94B6-0AF2-478C-B0FF-1B9CBCA726F8}" srcOrd="0" destOrd="0" presId="urn:microsoft.com/office/officeart/2005/8/layout/process1"/>
    <dgm:cxn modelId="{950C6484-7944-4BBF-BC83-2467D3FD9968}" type="presParOf" srcId="{A4223C05-AC98-4BF0-B322-AC7D61FAB17D}" destId="{013B1451-5973-4F4B-9297-4737FD4884EA}" srcOrd="4" destOrd="0" presId="urn:microsoft.com/office/officeart/2005/8/layout/process1"/>
    <dgm:cxn modelId="{E75154E0-977C-48BD-B1F8-C430FA569138}" type="presParOf" srcId="{A4223C05-AC98-4BF0-B322-AC7D61FAB17D}" destId="{4A657AC7-B555-401B-8CCB-112B5541BFF5}" srcOrd="5" destOrd="0" presId="urn:microsoft.com/office/officeart/2005/8/layout/process1"/>
    <dgm:cxn modelId="{11A4E58F-A2EA-4419-BE42-B21E47DDF1FE}" type="presParOf" srcId="{4A657AC7-B555-401B-8CCB-112B5541BFF5}" destId="{6101AE2E-2958-450B-B208-EF4C548B627C}" srcOrd="0" destOrd="0" presId="urn:microsoft.com/office/officeart/2005/8/layout/process1"/>
    <dgm:cxn modelId="{EB46BB17-32B2-4070-91FE-2A74DC32FF8D}" type="presParOf" srcId="{A4223C05-AC98-4BF0-B322-AC7D61FAB17D}" destId="{6EE9671B-9F79-45AD-BBD3-B92939FA9B95}" srcOrd="6" destOrd="0" presId="urn:microsoft.com/office/officeart/2005/8/layout/process1"/>
    <dgm:cxn modelId="{56C5DE0B-1105-4E8A-AB33-E530B6EAA559}" type="presParOf" srcId="{A4223C05-AC98-4BF0-B322-AC7D61FAB17D}" destId="{4F2E6DA4-8E60-4628-B697-23B76797DF8A}" srcOrd="7" destOrd="0" presId="urn:microsoft.com/office/officeart/2005/8/layout/process1"/>
    <dgm:cxn modelId="{CABF3786-260D-4AA7-A35D-3EACDCF7EBAD}" type="presParOf" srcId="{4F2E6DA4-8E60-4628-B697-23B76797DF8A}" destId="{B170C875-770A-4D88-9C72-DFC499C09BBD}" srcOrd="0" destOrd="0" presId="urn:microsoft.com/office/officeart/2005/8/layout/process1"/>
    <dgm:cxn modelId="{669ED1C6-3065-4F89-A0B7-316B499CF789}" type="presParOf" srcId="{A4223C05-AC98-4BF0-B322-AC7D61FAB17D}" destId="{D053F07D-2314-41BA-9BBF-13560559EF3D}" srcOrd="8" destOrd="0" presId="urn:microsoft.com/office/officeart/2005/8/layout/process1"/>
    <dgm:cxn modelId="{71F91FF5-86DC-4706-A7CF-9824F3EE96DE}" type="presParOf" srcId="{A4223C05-AC98-4BF0-B322-AC7D61FAB17D}" destId="{3C8DC85D-00F4-48E9-93B2-D7EF503AEAF0}" srcOrd="9" destOrd="0" presId="urn:microsoft.com/office/officeart/2005/8/layout/process1"/>
    <dgm:cxn modelId="{328A1A54-2297-4B34-88B2-896C7B6125F8}" type="presParOf" srcId="{3C8DC85D-00F4-48E9-93B2-D7EF503AEAF0}" destId="{4795AE78-2037-4131-B79A-528B6F3E2EED}" srcOrd="0" destOrd="0" presId="urn:microsoft.com/office/officeart/2005/8/layout/process1"/>
    <dgm:cxn modelId="{1A1B2CFA-86C1-4F73-8610-90D9C9C679AD}" type="presParOf" srcId="{A4223C05-AC98-4BF0-B322-AC7D61FAB17D}" destId="{AC62DE7D-6FF3-420E-89DA-8A16D5D01D8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34E71-8A51-48A3-BFFF-136848E6AB32}">
      <dsp:nvSpPr>
        <dsp:cNvPr id="0" name=""/>
        <dsp:cNvSpPr/>
      </dsp:nvSpPr>
      <dsp:spPr>
        <a:xfrm>
          <a:off x="0" y="2112871"/>
          <a:ext cx="1451727" cy="91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noProof="0" dirty="0"/>
            <a:t>Creación de Virtual WAN</a:t>
          </a:r>
        </a:p>
      </dsp:txBody>
      <dsp:txXfrm>
        <a:off x="26708" y="2139579"/>
        <a:ext cx="1398311" cy="858450"/>
      </dsp:txXfrm>
    </dsp:sp>
    <dsp:sp modelId="{FE438201-9DF6-41FC-ACD2-B17DC60D72A0}">
      <dsp:nvSpPr>
        <dsp:cNvPr id="0" name=""/>
        <dsp:cNvSpPr/>
      </dsp:nvSpPr>
      <dsp:spPr>
        <a:xfrm>
          <a:off x="1596900" y="2388790"/>
          <a:ext cx="307766" cy="360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96900" y="2460796"/>
        <a:ext cx="215436" cy="216016"/>
      </dsp:txXfrm>
    </dsp:sp>
    <dsp:sp modelId="{C53C028A-66CE-479E-BC58-B7780378E2DC}">
      <dsp:nvSpPr>
        <dsp:cNvPr id="0" name=""/>
        <dsp:cNvSpPr/>
      </dsp:nvSpPr>
      <dsp:spPr>
        <a:xfrm>
          <a:off x="2032418" y="2112871"/>
          <a:ext cx="1451727" cy="91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noProof="0" dirty="0"/>
            <a:t>Creación de virtual WAN HUB</a:t>
          </a:r>
        </a:p>
      </dsp:txBody>
      <dsp:txXfrm>
        <a:off x="2059126" y="2139579"/>
        <a:ext cx="1398311" cy="858450"/>
      </dsp:txXfrm>
    </dsp:sp>
    <dsp:sp modelId="{0D9B13E1-7C26-49CA-BCFC-EC2562456232}">
      <dsp:nvSpPr>
        <dsp:cNvPr id="0" name=""/>
        <dsp:cNvSpPr/>
      </dsp:nvSpPr>
      <dsp:spPr>
        <a:xfrm>
          <a:off x="3629319" y="2388790"/>
          <a:ext cx="307766" cy="360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29319" y="2460796"/>
        <a:ext cx="215436" cy="216016"/>
      </dsp:txXfrm>
    </dsp:sp>
    <dsp:sp modelId="{013B1451-5973-4F4B-9297-4737FD4884EA}">
      <dsp:nvSpPr>
        <dsp:cNvPr id="0" name=""/>
        <dsp:cNvSpPr/>
      </dsp:nvSpPr>
      <dsp:spPr>
        <a:xfrm>
          <a:off x="4064837" y="2112871"/>
          <a:ext cx="1451727" cy="91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noProof="0" dirty="0"/>
            <a:t>Asignación de </a:t>
          </a:r>
          <a:r>
            <a:rPr lang="es-GT" sz="1400" kern="1200" noProof="0" dirty="0" err="1"/>
            <a:t>Vnets</a:t>
          </a:r>
          <a:r>
            <a:rPr lang="es-GT" sz="1400" kern="1200" noProof="0" dirty="0"/>
            <a:t> a HUB</a:t>
          </a:r>
        </a:p>
      </dsp:txBody>
      <dsp:txXfrm>
        <a:off x="4091545" y="2139579"/>
        <a:ext cx="1398311" cy="858450"/>
      </dsp:txXfrm>
    </dsp:sp>
    <dsp:sp modelId="{4A657AC7-B555-401B-8CCB-112B5541BFF5}">
      <dsp:nvSpPr>
        <dsp:cNvPr id="0" name=""/>
        <dsp:cNvSpPr/>
      </dsp:nvSpPr>
      <dsp:spPr>
        <a:xfrm>
          <a:off x="5661738" y="2388790"/>
          <a:ext cx="307766" cy="360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661738" y="2460796"/>
        <a:ext cx="215436" cy="216016"/>
      </dsp:txXfrm>
    </dsp:sp>
    <dsp:sp modelId="{6EE9671B-9F79-45AD-BBD3-B92939FA9B95}">
      <dsp:nvSpPr>
        <dsp:cNvPr id="0" name=""/>
        <dsp:cNvSpPr/>
      </dsp:nvSpPr>
      <dsp:spPr>
        <a:xfrm>
          <a:off x="6097256" y="2112871"/>
          <a:ext cx="1451727" cy="91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noProof="0" dirty="0"/>
            <a:t>Creación VPN </a:t>
          </a:r>
        </a:p>
      </dsp:txBody>
      <dsp:txXfrm>
        <a:off x="6123964" y="2139579"/>
        <a:ext cx="1398311" cy="858450"/>
      </dsp:txXfrm>
    </dsp:sp>
    <dsp:sp modelId="{4F2E6DA4-8E60-4628-B697-23B76797DF8A}">
      <dsp:nvSpPr>
        <dsp:cNvPr id="0" name=""/>
        <dsp:cNvSpPr/>
      </dsp:nvSpPr>
      <dsp:spPr>
        <a:xfrm>
          <a:off x="7694157" y="2388790"/>
          <a:ext cx="307766" cy="360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694157" y="2460796"/>
        <a:ext cx="215436" cy="216016"/>
      </dsp:txXfrm>
    </dsp:sp>
    <dsp:sp modelId="{D053F07D-2314-41BA-9BBF-13560559EF3D}">
      <dsp:nvSpPr>
        <dsp:cNvPr id="0" name=""/>
        <dsp:cNvSpPr/>
      </dsp:nvSpPr>
      <dsp:spPr>
        <a:xfrm>
          <a:off x="8129675" y="2112871"/>
          <a:ext cx="1451727" cy="91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noProof="0" dirty="0"/>
            <a:t>Asignación de VPN a HUB</a:t>
          </a:r>
        </a:p>
      </dsp:txBody>
      <dsp:txXfrm>
        <a:off x="8156383" y="2139579"/>
        <a:ext cx="1398311" cy="858450"/>
      </dsp:txXfrm>
    </dsp:sp>
    <dsp:sp modelId="{AA3B283D-DC31-49FB-A4F0-AB584ACF45E3}">
      <dsp:nvSpPr>
        <dsp:cNvPr id="0" name=""/>
        <dsp:cNvSpPr/>
      </dsp:nvSpPr>
      <dsp:spPr>
        <a:xfrm>
          <a:off x="9726575" y="2388790"/>
          <a:ext cx="307766" cy="360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726575" y="2460796"/>
        <a:ext cx="215436" cy="216016"/>
      </dsp:txXfrm>
    </dsp:sp>
    <dsp:sp modelId="{E217E3E1-8B2B-4383-A4DA-B35DD9957053}">
      <dsp:nvSpPr>
        <dsp:cNvPr id="0" name=""/>
        <dsp:cNvSpPr/>
      </dsp:nvSpPr>
      <dsp:spPr>
        <a:xfrm>
          <a:off x="10162094" y="2112871"/>
          <a:ext cx="1451727" cy="911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400" kern="1200" noProof="0" dirty="0"/>
            <a:t>Creación manual de VPN en sitio remoto(</a:t>
          </a:r>
          <a:r>
            <a:rPr lang="es-GT" sz="1400" kern="1200" noProof="0" dirty="0" err="1"/>
            <a:t>branch</a:t>
          </a:r>
          <a:r>
            <a:rPr lang="es-GT" sz="1400" kern="1200" noProof="0" dirty="0"/>
            <a:t>)</a:t>
          </a:r>
        </a:p>
      </dsp:txBody>
      <dsp:txXfrm>
        <a:off x="10188802" y="2139579"/>
        <a:ext cx="1398311" cy="858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34E71-8A51-48A3-BFFF-136848E6AB32}">
      <dsp:nvSpPr>
        <dsp:cNvPr id="0" name=""/>
        <dsp:cNvSpPr/>
      </dsp:nvSpPr>
      <dsp:spPr>
        <a:xfrm>
          <a:off x="0" y="1880360"/>
          <a:ext cx="1469403" cy="1046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noProof="0" dirty="0"/>
            <a:t>Creación de Virtual WAN</a:t>
          </a:r>
        </a:p>
      </dsp:txBody>
      <dsp:txXfrm>
        <a:off x="30664" y="1911024"/>
        <a:ext cx="1408075" cy="985621"/>
      </dsp:txXfrm>
    </dsp:sp>
    <dsp:sp modelId="{FE438201-9DF6-41FC-ACD2-B17DC60D72A0}">
      <dsp:nvSpPr>
        <dsp:cNvPr id="0" name=""/>
        <dsp:cNvSpPr/>
      </dsp:nvSpPr>
      <dsp:spPr>
        <a:xfrm>
          <a:off x="1616343" y="2221629"/>
          <a:ext cx="311513" cy="364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16343" y="2294511"/>
        <a:ext cx="218059" cy="218647"/>
      </dsp:txXfrm>
    </dsp:sp>
    <dsp:sp modelId="{C53C028A-66CE-479E-BC58-B7780378E2DC}">
      <dsp:nvSpPr>
        <dsp:cNvPr id="0" name=""/>
        <dsp:cNvSpPr/>
      </dsp:nvSpPr>
      <dsp:spPr>
        <a:xfrm>
          <a:off x="2057164" y="1880360"/>
          <a:ext cx="1469403" cy="1046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noProof="0" dirty="0"/>
            <a:t>Creación de virtual WAN HUB</a:t>
          </a:r>
        </a:p>
      </dsp:txBody>
      <dsp:txXfrm>
        <a:off x="2087828" y="1911024"/>
        <a:ext cx="1408075" cy="985621"/>
      </dsp:txXfrm>
    </dsp:sp>
    <dsp:sp modelId="{0D9B13E1-7C26-49CA-BCFC-EC2562456232}">
      <dsp:nvSpPr>
        <dsp:cNvPr id="0" name=""/>
        <dsp:cNvSpPr/>
      </dsp:nvSpPr>
      <dsp:spPr>
        <a:xfrm>
          <a:off x="3673507" y="2221629"/>
          <a:ext cx="311513" cy="364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673507" y="2294511"/>
        <a:ext cx="218059" cy="218647"/>
      </dsp:txXfrm>
    </dsp:sp>
    <dsp:sp modelId="{013B1451-5973-4F4B-9297-4737FD4884EA}">
      <dsp:nvSpPr>
        <dsp:cNvPr id="0" name=""/>
        <dsp:cNvSpPr/>
      </dsp:nvSpPr>
      <dsp:spPr>
        <a:xfrm>
          <a:off x="4114328" y="1880360"/>
          <a:ext cx="1469403" cy="1046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noProof="0" dirty="0"/>
            <a:t>Identificar y conectar las </a:t>
          </a:r>
          <a:r>
            <a:rPr lang="es-GT" sz="1300" kern="1200" noProof="0" dirty="0" err="1"/>
            <a:t>Vnets</a:t>
          </a:r>
          <a:r>
            <a:rPr lang="es-GT" sz="1300" kern="1200" noProof="0" dirty="0"/>
            <a:t> al virtual WAN HUB</a:t>
          </a:r>
        </a:p>
      </dsp:txBody>
      <dsp:txXfrm>
        <a:off x="4144992" y="1911024"/>
        <a:ext cx="1408075" cy="985621"/>
      </dsp:txXfrm>
    </dsp:sp>
    <dsp:sp modelId="{4A657AC7-B555-401B-8CCB-112B5541BFF5}">
      <dsp:nvSpPr>
        <dsp:cNvPr id="0" name=""/>
        <dsp:cNvSpPr/>
      </dsp:nvSpPr>
      <dsp:spPr>
        <a:xfrm>
          <a:off x="5730671" y="2221629"/>
          <a:ext cx="311513" cy="364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30671" y="2294511"/>
        <a:ext cx="218059" cy="218647"/>
      </dsp:txXfrm>
    </dsp:sp>
    <dsp:sp modelId="{6EE9671B-9F79-45AD-BBD3-B92939FA9B95}">
      <dsp:nvSpPr>
        <dsp:cNvPr id="0" name=""/>
        <dsp:cNvSpPr/>
      </dsp:nvSpPr>
      <dsp:spPr>
        <a:xfrm>
          <a:off x="6171492" y="1880360"/>
          <a:ext cx="1469403" cy="1046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noProof="0" dirty="0"/>
            <a:t>Creación de cuenta de almacenamiento para remote_sites.txt</a:t>
          </a:r>
        </a:p>
      </dsp:txBody>
      <dsp:txXfrm>
        <a:off x="6202156" y="1911024"/>
        <a:ext cx="1408075" cy="985621"/>
      </dsp:txXfrm>
    </dsp:sp>
    <dsp:sp modelId="{4F2E6DA4-8E60-4628-B697-23B76797DF8A}">
      <dsp:nvSpPr>
        <dsp:cNvPr id="0" name=""/>
        <dsp:cNvSpPr/>
      </dsp:nvSpPr>
      <dsp:spPr>
        <a:xfrm>
          <a:off x="7787835" y="2221629"/>
          <a:ext cx="311513" cy="364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787835" y="2294511"/>
        <a:ext cx="218059" cy="218647"/>
      </dsp:txXfrm>
    </dsp:sp>
    <dsp:sp modelId="{D053F07D-2314-41BA-9BBF-13560559EF3D}">
      <dsp:nvSpPr>
        <dsp:cNvPr id="0" name=""/>
        <dsp:cNvSpPr/>
      </dsp:nvSpPr>
      <dsp:spPr>
        <a:xfrm>
          <a:off x="8228656" y="1880360"/>
          <a:ext cx="1469403" cy="1046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noProof="0" dirty="0"/>
            <a:t>Subir el archivo remote_site.txt a almacenamiento blob</a:t>
          </a:r>
        </a:p>
      </dsp:txBody>
      <dsp:txXfrm>
        <a:off x="8259320" y="1911024"/>
        <a:ext cx="1408075" cy="985621"/>
      </dsp:txXfrm>
    </dsp:sp>
    <dsp:sp modelId="{3C8DC85D-00F4-48E9-93B2-D7EF503AEAF0}">
      <dsp:nvSpPr>
        <dsp:cNvPr id="0" name=""/>
        <dsp:cNvSpPr/>
      </dsp:nvSpPr>
      <dsp:spPr>
        <a:xfrm>
          <a:off x="9845000" y="2221629"/>
          <a:ext cx="311513" cy="364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845000" y="2294511"/>
        <a:ext cx="218059" cy="218647"/>
      </dsp:txXfrm>
    </dsp:sp>
    <dsp:sp modelId="{AC62DE7D-6FF3-420E-89DA-8A16D5D01D83}">
      <dsp:nvSpPr>
        <dsp:cNvPr id="0" name=""/>
        <dsp:cNvSpPr/>
      </dsp:nvSpPr>
      <dsp:spPr>
        <a:xfrm>
          <a:off x="10285821" y="1880360"/>
          <a:ext cx="1469403" cy="10469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300" kern="1200" noProof="0" dirty="0"/>
            <a:t>Desplegar la automatización de la plantilla ARM</a:t>
          </a:r>
        </a:p>
      </dsp:txBody>
      <dsp:txXfrm>
        <a:off x="10316485" y="1911024"/>
        <a:ext cx="1408075" cy="985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2" name="Google Shape;1032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3" name="Google Shape;1033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4" name="Google Shape;1034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5" name="Google Shape;1035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6" name="Google Shape;1036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6" name="Google Shape;12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8" name="Google Shape;1228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71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Quattrocento Sans"/>
              <a:buNone/>
            </a:pPr>
            <a:r>
              <a:rPr lang="en-US" sz="400" b="0" i="0" u="none" strike="noStrike" cap="none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rPr>
              <a:t>© Microsoft Corporation. Todos los derechos reservados. MICROSOFT NO OTORGA GARANTÍAS, EXPRESAS, IMPLÍCITAS NI REGLAMENTARIAS, RESPECTO DE LA INFORMACIÓN DE ESTA PRESENTACIÓN</a:t>
            </a:r>
            <a:endParaRPr/>
          </a:p>
        </p:txBody>
      </p:sp>
      <p:sp>
        <p:nvSpPr>
          <p:cNvPr id="1229" name="Google Shape;1229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4/28/2020 4:09 PM</a:t>
            </a:r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0" name="Google Shape;123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906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361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880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08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168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967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071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70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2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30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36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48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79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45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66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"/>
          <p:cNvSpPr txBox="1">
            <a:spLocks noGrp="1"/>
          </p:cNvSpPr>
          <p:nvPr>
            <p:ph type="title"/>
          </p:nvPr>
        </p:nvSpPr>
        <p:spPr>
          <a:xfrm>
            <a:off x="584200" y="2979778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gradFill>
                  <a:gsLst>
                    <a:gs pos="62564">
                      <a:srgbClr val="FFFFFF">
                        <a:alpha val="100000"/>
                      </a:srgbClr>
                    </a:gs>
                    <a:gs pos="55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"/>
          <p:cNvSpPr txBox="1">
            <a:spLocks noGrp="1"/>
          </p:cNvSpPr>
          <p:nvPr>
            <p:ph type="body" idx="1"/>
          </p:nvPr>
        </p:nvSpPr>
        <p:spPr>
          <a:xfrm>
            <a:off x="584200" y="39624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None/>
              <a:defRPr sz="2200">
                <a:gradFill>
                  <a:gsLst>
                    <a:gs pos="91000">
                      <a:srgbClr val="FFFFFF">
                        <a:alpha val="100000"/>
                      </a:srgbClr>
                    </a:gs>
                    <a:gs pos="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43" name="Google Shape;1043;p2" descr="Microsoft logo white text vers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200" y="585788"/>
            <a:ext cx="1366246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- half page">
  <p:cSld name="Small title - half page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1"/>
          <p:cNvSpPr txBox="1">
            <a:spLocks noGrp="1"/>
          </p:cNvSpPr>
          <p:nvPr>
            <p:ph type="title"/>
          </p:nvPr>
        </p:nvSpPr>
        <p:spPr>
          <a:xfrm>
            <a:off x="584200" y="457200"/>
            <a:ext cx="55083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00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79">
          <p15:clr>
            <a:srgbClr val="A4A3A4"/>
          </p15:clr>
        </p15:guide>
        <p15:guide id="2" pos="962">
          <p15:clr>
            <a:srgbClr val="A4A3A4"/>
          </p15:clr>
        </p15:guide>
        <p15:guide id="3" pos="1373">
          <p15:clr>
            <a:srgbClr val="A4A3A4"/>
          </p15:clr>
        </p15:guide>
        <p15:guide id="4" pos="1556">
          <p15:clr>
            <a:srgbClr val="A4A3A4"/>
          </p15:clr>
        </p15:guide>
        <p15:guide id="5" pos="1967">
          <p15:clr>
            <a:srgbClr val="A4A3A4"/>
          </p15:clr>
        </p15:guide>
        <p15:guide id="6" pos="2150">
          <p15:clr>
            <a:srgbClr val="A4A3A4"/>
          </p15:clr>
        </p15:guide>
        <p15:guide id="7" pos="2561">
          <p15:clr>
            <a:srgbClr val="A4A3A4"/>
          </p15:clr>
        </p15:guide>
        <p15:guide id="8" pos="2744">
          <p15:clr>
            <a:srgbClr val="A4A3A4"/>
          </p15:clr>
        </p15:guide>
        <p15:guide id="9" pos="3155">
          <p15:clr>
            <a:srgbClr val="A4A3A4"/>
          </p15:clr>
        </p15:guide>
        <p15:guide id="10" pos="3338">
          <p15:clr>
            <a:srgbClr val="A4A3A4"/>
          </p15:clr>
        </p15:guide>
        <p15:guide id="11" pos="3749">
          <p15:clr>
            <a:srgbClr val="A4A3A4"/>
          </p15:clr>
        </p15:guide>
        <p15:guide id="12" pos="3932">
          <p15:clr>
            <a:srgbClr val="A4A3A4"/>
          </p15:clr>
        </p15:guide>
        <p15:guide id="13" pos="4343">
          <p15:clr>
            <a:srgbClr val="A4A3A4"/>
          </p15:clr>
        </p15:guide>
        <p15:guide id="14" pos="4526">
          <p15:clr>
            <a:srgbClr val="A4A3A4"/>
          </p15:clr>
        </p15:guide>
        <p15:guide id="15" pos="4937">
          <p15:clr>
            <a:srgbClr val="A4A3A4"/>
          </p15:clr>
        </p15:guide>
        <p15:guide id="16" pos="5120">
          <p15:clr>
            <a:srgbClr val="A4A3A4"/>
          </p15:clr>
        </p15:guide>
        <p15:guide id="17" pos="5529">
          <p15:clr>
            <a:srgbClr val="A4A3A4"/>
          </p15:clr>
        </p15:guide>
        <p15:guide id="18" pos="5714">
          <p15:clr>
            <a:srgbClr val="A4A3A4"/>
          </p15:clr>
        </p15:guide>
        <p15:guide id="19" pos="6123">
          <p15:clr>
            <a:srgbClr val="A4A3A4"/>
          </p15:clr>
        </p15:guide>
        <p15:guide id="20" pos="6308">
          <p15:clr>
            <a:srgbClr val="A4A3A4"/>
          </p15:clr>
        </p15:guide>
        <p15:guide id="21" pos="6717">
          <p15:clr>
            <a:srgbClr val="A4A3A4"/>
          </p15:clr>
        </p15:guide>
        <p15:guide id="22" pos="6900">
          <p15:clr>
            <a:srgbClr val="A4A3A4"/>
          </p15:clr>
        </p15:guide>
        <p15:guide id="23" orient="horz" pos="905">
          <p15:clr>
            <a:srgbClr val="5ACBF0"/>
          </p15:clr>
        </p15:guide>
        <p15:guide id="24" orient="horz" pos="1271">
          <p15:clr>
            <a:srgbClr val="5ACBF0"/>
          </p15:clr>
        </p15:guide>
        <p15:guide id="25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Square Photo ">
  <p:cSld name="Title - Square Photo 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2"/>
          <p:cNvSpPr txBox="1">
            <a:spLocks noGrp="1"/>
          </p:cNvSpPr>
          <p:nvPr>
            <p:ph type="body" idx="1"/>
          </p:nvPr>
        </p:nvSpPr>
        <p:spPr>
          <a:xfrm>
            <a:off x="584200" y="3535540"/>
            <a:ext cx="4162500" cy="2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980"/>
              <a:buNone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8" name="Google Shape;1078;p12" descr="This photo is a 'placeholder' only. Drag or drop your photo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210310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79" name="Google Shape;1079;p12"/>
          <p:cNvSpPr txBox="1">
            <a:spLocks noGrp="1"/>
          </p:cNvSpPr>
          <p:nvPr>
            <p:ph type="title"/>
          </p:nvPr>
        </p:nvSpPr>
        <p:spPr>
          <a:xfrm>
            <a:off x="588263" y="588963"/>
            <a:ext cx="4158300" cy="25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  <p15:guide id="2" orient="horz" pos="904">
          <p15:clr>
            <a:srgbClr val="5ACBF0"/>
          </p15:clr>
        </p15:guide>
        <p15:guide id="3" orient="horz" pos="1968">
          <p15:clr>
            <a:srgbClr val="5ACBF0"/>
          </p15:clr>
        </p15:guide>
        <p15:guide id="4" orient="horz" pos="2226">
          <p15:clr>
            <a:srgbClr val="5ACBF0"/>
          </p15:clr>
        </p15:guide>
        <p15:guide id="5" pos="3729">
          <p15:clr>
            <a:srgbClr val="C35EA4"/>
          </p15:clr>
        </p15:guide>
        <p15:guide id="6" pos="2993">
          <p15:clr>
            <a:srgbClr val="5ACBF0"/>
          </p15:clr>
        </p15:guide>
        <p15:guide id="7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Photo ">
  <p:cSld name="Square Photo 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3" descr="This photo is a 'placeholder' only. Drag or drop your photo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210310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82" name="Google Shape;1082;p13"/>
          <p:cNvSpPr txBox="1">
            <a:spLocks noGrp="1"/>
          </p:cNvSpPr>
          <p:nvPr>
            <p:ph type="title"/>
          </p:nvPr>
        </p:nvSpPr>
        <p:spPr>
          <a:xfrm>
            <a:off x="588263" y="585788"/>
            <a:ext cx="4159800" cy="5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991">
          <p15:clr>
            <a:srgbClr val="5ACBF0"/>
          </p15:clr>
        </p15:guide>
        <p15:guide id="4" pos="3728">
          <p15:clr>
            <a:srgbClr val="C35EA4"/>
          </p15:clr>
        </p15:guide>
        <p15:guide id="5" pos="354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Photo 2">
  <p:cSld name="Square Photo 2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4" descr="This photo is a 'placeholder' only. Drag or drop your photo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210310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Noto Sans Symbols"/>
              <a:buNone/>
              <a:defRPr sz="16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85" name="Google Shape;1085;p14"/>
          <p:cNvSpPr txBox="1">
            <a:spLocks noGrp="1"/>
          </p:cNvSpPr>
          <p:nvPr>
            <p:ph type="title"/>
          </p:nvPr>
        </p:nvSpPr>
        <p:spPr>
          <a:xfrm>
            <a:off x="588263" y="2996526"/>
            <a:ext cx="4163100" cy="3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  <p15:guide id="2" orient="horz" pos="1877">
          <p15:clr>
            <a:srgbClr val="5ACBF0"/>
          </p15:clr>
        </p15:guide>
        <p15:guide id="3" pos="3731">
          <p15:clr>
            <a:srgbClr val="C35EA4"/>
          </p15:clr>
        </p15:guide>
        <p15:guide id="4" pos="2993">
          <p15:clr>
            <a:srgbClr val="5ACBF0"/>
          </p15:clr>
        </p15:guide>
        <p15:guide id="5" pos="354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horizontal photo and title">
  <p:cSld name="Top horizontal photo and title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5" descr="This photo is a 'placeholder' only. Drag or drop your photo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1097275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  <a:defRPr sz="14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88" name="Google Shape;1088;p15"/>
          <p:cNvSpPr txBox="1">
            <a:spLocks noGrp="1"/>
          </p:cNvSpPr>
          <p:nvPr>
            <p:ph type="title"/>
          </p:nvPr>
        </p:nvSpPr>
        <p:spPr>
          <a:xfrm>
            <a:off x="588263" y="5157216"/>
            <a:ext cx="110184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>
          <p15:clr>
            <a:srgbClr val="5ACBF0"/>
          </p15:clr>
        </p15:guide>
        <p15:guide id="2" orient="horz" pos="36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ttom horizontal photo and title">
  <p:cSld name="Bottom horizontal photo and title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6" descr="This photo is a 'placeholder' only. Drag or drop your photo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-2381" y="228600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1097275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Noto Sans Symbols"/>
              <a:buNone/>
              <a:defRPr sz="14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91" name="Google Shape;1091;p16"/>
          <p:cNvSpPr txBox="1">
            <a:spLocks noGrp="1"/>
          </p:cNvSpPr>
          <p:nvPr>
            <p:ph type="title"/>
          </p:nvPr>
        </p:nvSpPr>
        <p:spPr>
          <a:xfrm>
            <a:off x="588263" y="585788"/>
            <a:ext cx="110184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440">
          <p15:clr>
            <a:srgbClr val="5ACBF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 content">
  <p:cSld name="Two picture content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7"/>
          <p:cNvSpPr txBox="1">
            <a:spLocks noGrp="1"/>
          </p:cNvSpPr>
          <p:nvPr>
            <p:ph type="body" idx="1"/>
          </p:nvPr>
        </p:nvSpPr>
        <p:spPr>
          <a:xfrm>
            <a:off x="584199" y="5689600"/>
            <a:ext cx="5367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4" name="Google Shape;1094;p17" descr="This photo is a 'placeholder' only. Drag or drop your photo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582612" y="2025650"/>
            <a:ext cx="5367600" cy="3474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1188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None/>
              <a:defRPr sz="1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95" name="Google Shape;1095;p17"/>
          <p:cNvSpPr txBox="1">
            <a:spLocks noGrp="1"/>
          </p:cNvSpPr>
          <p:nvPr>
            <p:ph type="body" idx="3"/>
          </p:nvPr>
        </p:nvSpPr>
        <p:spPr>
          <a:xfrm>
            <a:off x="6241860" y="5689600"/>
            <a:ext cx="5367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6" name="Google Shape;1096;p17" descr="This photo is a 'placeholder' only. Drag or drop your photo here, or click and tap the center to insert a photo."/>
          <p:cNvSpPr>
            <a:spLocks noGrp="1"/>
          </p:cNvSpPr>
          <p:nvPr>
            <p:ph type="pic" idx="4"/>
          </p:nvPr>
        </p:nvSpPr>
        <p:spPr>
          <a:xfrm>
            <a:off x="6239255" y="2025650"/>
            <a:ext cx="5367600" cy="3474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1188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None/>
              <a:defRPr sz="10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097" name="Google Shape;1097;p17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584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pos="3749">
          <p15:clr>
            <a:srgbClr val="5ACBF0"/>
          </p15:clr>
        </p15:guide>
        <p15:guide id="5" pos="393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 content">
  <p:cSld name="Three picture content"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8"/>
          <p:cNvSpPr txBox="1">
            <a:spLocks noGrp="1"/>
          </p:cNvSpPr>
          <p:nvPr>
            <p:ph type="body" idx="1"/>
          </p:nvPr>
        </p:nvSpPr>
        <p:spPr>
          <a:xfrm>
            <a:off x="582613" y="5689600"/>
            <a:ext cx="3474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0" name="Google Shape;1100;p18" descr="This photo is a 'placeholder' only. Drag or drop your photo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582612" y="2025650"/>
            <a:ext cx="3474600" cy="3474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10058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 Symbols"/>
              <a:buNone/>
              <a:defRPr sz="8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01" name="Google Shape;1101;p18"/>
          <p:cNvSpPr txBox="1">
            <a:spLocks noGrp="1"/>
          </p:cNvSpPr>
          <p:nvPr>
            <p:ph type="body" idx="3"/>
          </p:nvPr>
        </p:nvSpPr>
        <p:spPr>
          <a:xfrm>
            <a:off x="4358640" y="5689600"/>
            <a:ext cx="3474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2" name="Google Shape;1102;p18" descr="This photo is a 'placeholder' only. Drag or drop your photo here, or click and tap the center to insert a photo."/>
          <p:cNvSpPr>
            <a:spLocks noGrp="1"/>
          </p:cNvSpPr>
          <p:nvPr>
            <p:ph type="pic" idx="4"/>
          </p:nvPr>
        </p:nvSpPr>
        <p:spPr>
          <a:xfrm>
            <a:off x="4358640" y="2025650"/>
            <a:ext cx="3474600" cy="3474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10058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 Symbols"/>
              <a:buNone/>
              <a:defRPr sz="8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03" name="Google Shape;1103;p18"/>
          <p:cNvSpPr txBox="1">
            <a:spLocks noGrp="1"/>
          </p:cNvSpPr>
          <p:nvPr>
            <p:ph type="body" idx="5"/>
          </p:nvPr>
        </p:nvSpPr>
        <p:spPr>
          <a:xfrm>
            <a:off x="8134351" y="5689600"/>
            <a:ext cx="34749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4" name="Google Shape;1104;p18" descr="This photo is a 'placeholder' only. Drag or drop your photo here, or click and tap the center to insert a photo."/>
          <p:cNvSpPr>
            <a:spLocks noGrp="1"/>
          </p:cNvSpPr>
          <p:nvPr>
            <p:ph type="pic" idx="6"/>
          </p:nvPr>
        </p:nvSpPr>
        <p:spPr>
          <a:xfrm>
            <a:off x="8132063" y="2025650"/>
            <a:ext cx="3474600" cy="3474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10058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FFFFFF"/>
              </a:buClr>
              <a:buSzPts val="720"/>
              <a:buFont typeface="Noto Sans Symbols"/>
              <a:buNone/>
              <a:defRPr sz="8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05" name="Google Shape;1105;p18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584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pos="2557">
          <p15:clr>
            <a:srgbClr val="5ACBF0"/>
          </p15:clr>
        </p15:guide>
        <p15:guide id="5" pos="2744">
          <p15:clr>
            <a:srgbClr val="5ACBF0"/>
          </p15:clr>
        </p15:guide>
        <p15:guide id="6" pos="4936">
          <p15:clr>
            <a:srgbClr val="5ACBF0"/>
          </p15:clr>
        </p15:guide>
        <p15:guide id="7" pos="512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picture content">
  <p:cSld name="Four picture content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9"/>
          <p:cNvSpPr txBox="1">
            <a:spLocks noGrp="1"/>
          </p:cNvSpPr>
          <p:nvPr>
            <p:ph type="body" idx="1"/>
          </p:nvPr>
        </p:nvSpPr>
        <p:spPr>
          <a:xfrm>
            <a:off x="582613" y="4753938"/>
            <a:ext cx="25329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8" name="Google Shape;1108;p19" descr="This photo is a 'placeholder' only. Drag or drop your photo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582612" y="2025650"/>
            <a:ext cx="2532900" cy="2532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FFFFFF"/>
              </a:buClr>
              <a:buSzPts val="540"/>
              <a:buFont typeface="Noto Sans Symbols"/>
              <a:buNone/>
              <a:defRPr sz="6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09" name="Google Shape;1109;p19"/>
          <p:cNvSpPr txBox="1">
            <a:spLocks noGrp="1"/>
          </p:cNvSpPr>
          <p:nvPr>
            <p:ph type="body" idx="3"/>
          </p:nvPr>
        </p:nvSpPr>
        <p:spPr>
          <a:xfrm>
            <a:off x="3413908" y="4753938"/>
            <a:ext cx="25329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0" name="Google Shape;1110;p19" descr="This photo is a 'placeholder' only. Drag or drop your photo here, or click and tap the center to insert a photo."/>
          <p:cNvSpPr>
            <a:spLocks noGrp="1"/>
          </p:cNvSpPr>
          <p:nvPr>
            <p:ph type="pic" idx="4"/>
          </p:nvPr>
        </p:nvSpPr>
        <p:spPr>
          <a:xfrm>
            <a:off x="3413908" y="2025650"/>
            <a:ext cx="2532900" cy="2532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FFFFFF"/>
              </a:buClr>
              <a:buSzPts val="540"/>
              <a:buFont typeface="Noto Sans Symbols"/>
              <a:buNone/>
              <a:defRPr sz="6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11" name="Google Shape;1111;p19"/>
          <p:cNvSpPr txBox="1">
            <a:spLocks noGrp="1"/>
          </p:cNvSpPr>
          <p:nvPr>
            <p:ph type="body" idx="5"/>
          </p:nvPr>
        </p:nvSpPr>
        <p:spPr>
          <a:xfrm>
            <a:off x="6245204" y="4753938"/>
            <a:ext cx="25329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2" name="Google Shape;1112;p19" descr="This photo is a 'placeholder' only. Drag or drop your photo here, or click and tap the center to insert a photo."/>
          <p:cNvSpPr>
            <a:spLocks noGrp="1"/>
          </p:cNvSpPr>
          <p:nvPr>
            <p:ph type="pic" idx="6"/>
          </p:nvPr>
        </p:nvSpPr>
        <p:spPr>
          <a:xfrm>
            <a:off x="6245204" y="2025650"/>
            <a:ext cx="2532900" cy="2532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FFFFFF"/>
              </a:buClr>
              <a:buSzPts val="540"/>
              <a:buFont typeface="Noto Sans Symbols"/>
              <a:buNone/>
              <a:defRPr sz="6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13" name="Google Shape;1113;p19"/>
          <p:cNvSpPr txBox="1">
            <a:spLocks noGrp="1"/>
          </p:cNvSpPr>
          <p:nvPr>
            <p:ph type="body" idx="7"/>
          </p:nvPr>
        </p:nvSpPr>
        <p:spPr>
          <a:xfrm>
            <a:off x="9076500" y="4753938"/>
            <a:ext cx="25329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4" name="Google Shape;1114;p19" descr="This photo is a 'placeholder' only. Drag or drop your photo here, or click and tap the center to insert a photo."/>
          <p:cNvSpPr>
            <a:spLocks noGrp="1"/>
          </p:cNvSpPr>
          <p:nvPr>
            <p:ph type="pic" idx="8"/>
          </p:nvPr>
        </p:nvSpPr>
        <p:spPr>
          <a:xfrm>
            <a:off x="9076500" y="2025650"/>
            <a:ext cx="2532900" cy="2532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7315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FFFFFF"/>
              </a:buClr>
              <a:buSzPts val="540"/>
              <a:buFont typeface="Noto Sans Symbols"/>
              <a:buNone/>
              <a:defRPr sz="6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15" name="Google Shape;1115;p19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993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288">
          <p15:clr>
            <a:srgbClr val="5ACBF0"/>
          </p15:clr>
        </p15:guide>
        <p15:guide id="4" pos="1963">
          <p15:clr>
            <a:srgbClr val="5ACBF0"/>
          </p15:clr>
        </p15:guide>
        <p15:guide id="5" pos="2150">
          <p15:clr>
            <a:srgbClr val="5ACBF0"/>
          </p15:clr>
        </p15:guide>
        <p15:guide id="6" pos="3746">
          <p15:clr>
            <a:srgbClr val="5ACBF0"/>
          </p15:clr>
        </p15:guide>
        <p15:guide id="7" pos="3934">
          <p15:clr>
            <a:srgbClr val="5ACBF0"/>
          </p15:clr>
        </p15:guide>
        <p15:guide id="8" pos="5530">
          <p15:clr>
            <a:srgbClr val="5ACBF0"/>
          </p15:clr>
        </p15:guide>
        <p15:guide id="9" pos="571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and caption">
  <p:cSld name="Screenshot and caption"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0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8" name="Google Shape;1118;p20"/>
          <p:cNvSpPr txBox="1">
            <a:spLocks noGrp="1"/>
          </p:cNvSpPr>
          <p:nvPr>
            <p:ph type="body" idx="1"/>
          </p:nvPr>
        </p:nvSpPr>
        <p:spPr>
          <a:xfrm>
            <a:off x="8115300" y="2017713"/>
            <a:ext cx="3494100" cy="4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2000"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9" name="Google Shape;1119;p20" descr="This screenshot is a 'placeholder' only. Drag or drop your screen shot here, or click and tap the center to insert a photo."/>
          <p:cNvSpPr>
            <a:spLocks noGrp="1"/>
          </p:cNvSpPr>
          <p:nvPr>
            <p:ph type="pic" idx="2"/>
          </p:nvPr>
        </p:nvSpPr>
        <p:spPr>
          <a:xfrm>
            <a:off x="582612" y="1436688"/>
            <a:ext cx="7253400" cy="4832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10058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  <a:defRPr sz="1000" b="1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4937">
          <p15:clr>
            <a:srgbClr val="5ACBF0"/>
          </p15:clr>
        </p15:guide>
        <p15:guide id="2" pos="5112">
          <p15:clr>
            <a:srgbClr val="5ACBF0"/>
          </p15:clr>
        </p15:guide>
        <p15:guide id="3" orient="horz" pos="905">
          <p15:clr>
            <a:srgbClr val="5ACBF0"/>
          </p15:clr>
        </p15:guide>
        <p15:guide id="4" orient="horz" pos="1271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quare photo">
  <p:cSld name="Title square photo">
    <p:bg>
      <p:bgPr>
        <a:solidFill>
          <a:schemeClr val="dk2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"/>
          <p:cNvSpPr txBox="1">
            <a:spLocks noGrp="1"/>
          </p:cNvSpPr>
          <p:nvPr>
            <p:ph type="title"/>
          </p:nvPr>
        </p:nvSpPr>
        <p:spPr>
          <a:xfrm>
            <a:off x="588263" y="2425541"/>
            <a:ext cx="41679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E6FF"/>
              </a:buClr>
              <a:buSzPts val="3600"/>
              <a:buFont typeface="Quattrocento Sans"/>
              <a:buNone/>
              <a:defRPr>
                <a:solidFill>
                  <a:srgbClr val="50E6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3"/>
          <p:cNvSpPr txBox="1">
            <a:spLocks noGrp="1"/>
          </p:cNvSpPr>
          <p:nvPr>
            <p:ph type="body" idx="1"/>
          </p:nvPr>
        </p:nvSpPr>
        <p:spPr>
          <a:xfrm>
            <a:off x="582042" y="3962400"/>
            <a:ext cx="416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None/>
              <a:defRPr sz="2200">
                <a:gradFill>
                  <a:gsLst>
                    <a:gs pos="91000">
                      <a:srgbClr val="FFFFFF">
                        <a:alpha val="100000"/>
                      </a:srgbClr>
                    </a:gs>
                    <a:gs pos="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47" name="Google Shape;1047;p3" descr="Microsoft logo white text vers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200" y="585788"/>
            <a:ext cx="1366246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p3" descr="Two people sitting at a table using a computer.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0"/>
            <a:ext cx="6858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96">
          <p15:clr>
            <a:srgbClr val="5ACBF0"/>
          </p15:clr>
        </p15:guide>
        <p15:guide id="2" pos="335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29">
          <p15:clr>
            <a:srgbClr val="5ACBF0"/>
          </p15:clr>
        </p15:guide>
        <p15:guide id="5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21"/>
          <p:cNvSpPr txBox="1">
            <a:spLocks noGrp="1"/>
          </p:cNvSpPr>
          <p:nvPr>
            <p:ph type="title"/>
          </p:nvPr>
        </p:nvSpPr>
        <p:spPr>
          <a:xfrm>
            <a:off x="584200" y="2305840"/>
            <a:ext cx="3468900" cy="3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2" name="Google Shape;1122;p21"/>
          <p:cNvSpPr txBox="1">
            <a:spLocks noGrp="1"/>
          </p:cNvSpPr>
          <p:nvPr>
            <p:ph type="body" idx="1"/>
          </p:nvPr>
        </p:nvSpPr>
        <p:spPr>
          <a:xfrm>
            <a:off x="4646104" y="2447038"/>
            <a:ext cx="6961200" cy="3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/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23" name="Google Shape;1123;p21"/>
          <p:cNvCxnSpPr/>
          <p:nvPr/>
        </p:nvCxnSpPr>
        <p:spPr>
          <a:xfrm>
            <a:off x="588263" y="2017713"/>
            <a:ext cx="3477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4" name="Google Shape;1124;p21"/>
          <p:cNvCxnSpPr/>
          <p:nvPr/>
        </p:nvCxnSpPr>
        <p:spPr>
          <a:xfrm>
            <a:off x="4648200" y="2017713"/>
            <a:ext cx="69612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61">
          <p15:clr>
            <a:srgbClr val="5ACBF0"/>
          </p15:clr>
        </p15:guide>
        <p15:guide id="2" pos="2744">
          <p15:clr>
            <a:srgbClr val="5ACBF0"/>
          </p15:clr>
        </p15:guide>
        <p15:guide id="3" orient="horz" pos="905">
          <p15:clr>
            <a:srgbClr val="5ACBF0"/>
          </p15:clr>
        </p15:guide>
        <p15:guide id="4" orient="horz" pos="1271">
          <p15:clr>
            <a:srgbClr val="5ACBF0"/>
          </p15:clr>
        </p15:guide>
        <p15:guide id="5" orient="horz" pos="1728">
          <p15:clr>
            <a:srgbClr val="FBAE40"/>
          </p15:clr>
        </p15:guide>
        <p15:guide id="6" pos="292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side by side">
  <p:cSld name="Title and text side by side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2"/>
          <p:cNvSpPr/>
          <p:nvPr/>
        </p:nvSpPr>
        <p:spPr>
          <a:xfrm>
            <a:off x="0" y="0"/>
            <a:ext cx="435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7" name="Google Shape;1127;p22"/>
          <p:cNvSpPr txBox="1">
            <a:spLocks noGrp="1"/>
          </p:cNvSpPr>
          <p:nvPr>
            <p:ph type="body" idx="1"/>
          </p:nvPr>
        </p:nvSpPr>
        <p:spPr>
          <a:xfrm>
            <a:off x="4938315" y="585788"/>
            <a:ext cx="6669600" cy="5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None/>
              <a:defRPr sz="2800"/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8" name="Google Shape;1128;p22"/>
          <p:cNvSpPr txBox="1">
            <a:spLocks noGrp="1"/>
          </p:cNvSpPr>
          <p:nvPr>
            <p:ph type="title"/>
          </p:nvPr>
        </p:nvSpPr>
        <p:spPr>
          <a:xfrm>
            <a:off x="588263" y="585788"/>
            <a:ext cx="3183600" cy="5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744">
          <p15:clr>
            <a:srgbClr val="5ACBF0"/>
          </p15:clr>
        </p15:guide>
        <p15:guide id="2" pos="3110">
          <p15:clr>
            <a:srgbClr val="5ACBF0"/>
          </p15:clr>
        </p15:guide>
        <p15:guide id="3" orient="horz" pos="2160">
          <p15:clr>
            <a:srgbClr val="FDE53C"/>
          </p15:clr>
        </p15:guide>
        <p15:guide id="4" pos="2376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side by side 3">
  <p:cSld name="Title and text side by side 3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23"/>
          <p:cNvSpPr/>
          <p:nvPr/>
        </p:nvSpPr>
        <p:spPr>
          <a:xfrm>
            <a:off x="0" y="0"/>
            <a:ext cx="435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146300" rIns="182875" bIns="1463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1" name="Google Shape;1131;p23"/>
          <p:cNvSpPr txBox="1">
            <a:spLocks noGrp="1"/>
          </p:cNvSpPr>
          <p:nvPr>
            <p:ph type="body" idx="1"/>
          </p:nvPr>
        </p:nvSpPr>
        <p:spPr>
          <a:xfrm>
            <a:off x="4938315" y="585788"/>
            <a:ext cx="6669600" cy="5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None/>
              <a:defRPr sz="2800"/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2" name="Google Shape;1132;p23"/>
          <p:cNvSpPr txBox="1">
            <a:spLocks noGrp="1"/>
          </p:cNvSpPr>
          <p:nvPr>
            <p:ph type="title"/>
          </p:nvPr>
        </p:nvSpPr>
        <p:spPr>
          <a:xfrm>
            <a:off x="588263" y="585788"/>
            <a:ext cx="3183600" cy="5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744">
          <p15:clr>
            <a:srgbClr val="5ACBF0"/>
          </p15:clr>
        </p15:guide>
        <p15:guide id="2" pos="3110">
          <p15:clr>
            <a:srgbClr val="5ACBF0"/>
          </p15:clr>
        </p15:guide>
        <p15:guide id="3" orient="horz" pos="2160">
          <p15:clr>
            <a:srgbClr val="FDE53C"/>
          </p15:clr>
        </p15:guide>
        <p15:guide id="4" pos="2376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side by side 2">
  <p:cSld name="Title and text side by side 2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4" name="Google Shape;1134;p24"/>
          <p:cNvCxnSpPr/>
          <p:nvPr/>
        </p:nvCxnSpPr>
        <p:spPr>
          <a:xfrm>
            <a:off x="4356100" y="2578100"/>
            <a:ext cx="0" cy="1701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5" name="Google Shape;1135;p24"/>
          <p:cNvSpPr txBox="1">
            <a:spLocks noGrp="1"/>
          </p:cNvSpPr>
          <p:nvPr>
            <p:ph type="body" idx="1"/>
          </p:nvPr>
        </p:nvSpPr>
        <p:spPr>
          <a:xfrm>
            <a:off x="4941888" y="585788"/>
            <a:ext cx="6667500" cy="5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None/>
              <a:defRPr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6" name="Google Shape;1136;p24"/>
          <p:cNvSpPr txBox="1">
            <a:spLocks noGrp="1"/>
          </p:cNvSpPr>
          <p:nvPr>
            <p:ph type="title"/>
          </p:nvPr>
        </p:nvSpPr>
        <p:spPr>
          <a:xfrm>
            <a:off x="588263" y="585788"/>
            <a:ext cx="3182100" cy="5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744">
          <p15:clr>
            <a:srgbClr val="5ACBF0"/>
          </p15:clr>
        </p15:guide>
        <p15:guide id="2" orient="horz" pos="2160">
          <p15:clr>
            <a:srgbClr val="FDE53C"/>
          </p15:clr>
        </p15:guide>
        <p15:guide id="3" pos="2376">
          <p15:clr>
            <a:srgbClr val="5ACBF0"/>
          </p15:clr>
        </p15:guide>
        <p15:guide id="4" pos="311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">
  <p:cSld name="Demo slide">
    <p:bg>
      <p:bgPr>
        <a:solidFill>
          <a:schemeClr val="dk2"/>
        </a:solidFill>
        <a:effectLst/>
      </p:bgPr>
    </p:bg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5"/>
          <p:cNvSpPr txBox="1">
            <a:spLocks noGrp="1"/>
          </p:cNvSpPr>
          <p:nvPr>
            <p:ph type="title"/>
          </p:nvPr>
        </p:nvSpPr>
        <p:spPr>
          <a:xfrm>
            <a:off x="585216" y="3033223"/>
            <a:ext cx="914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E6FF"/>
              </a:buClr>
              <a:buSzPts val="3600"/>
              <a:buFont typeface="Quattrocento Sans"/>
              <a:buNone/>
              <a:defRPr sz="3600" b="0" cap="none">
                <a:solidFill>
                  <a:srgbClr val="50E6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5"/>
          <p:cNvSpPr txBox="1">
            <a:spLocks noGrp="1"/>
          </p:cNvSpPr>
          <p:nvPr>
            <p:ph type="body" idx="1"/>
          </p:nvPr>
        </p:nvSpPr>
        <p:spPr>
          <a:xfrm>
            <a:off x="585216" y="3977319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sz="2200">
                <a:gradFill>
                  <a:gsLst>
                    <a:gs pos="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2">
  <p:cSld name="Demo slide 2"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6"/>
          <p:cNvSpPr txBox="1">
            <a:spLocks noGrp="1"/>
          </p:cNvSpPr>
          <p:nvPr>
            <p:ph type="title"/>
          </p:nvPr>
        </p:nvSpPr>
        <p:spPr>
          <a:xfrm>
            <a:off x="585216" y="3033223"/>
            <a:ext cx="914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b="0" cap="none">
                <a:gradFill>
                  <a:gsLst>
                    <a:gs pos="62564">
                      <a:srgbClr val="FFFFFF">
                        <a:alpha val="100000"/>
                      </a:srgbClr>
                    </a:gs>
                    <a:gs pos="55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26"/>
          <p:cNvSpPr txBox="1">
            <a:spLocks noGrp="1"/>
          </p:cNvSpPr>
          <p:nvPr>
            <p:ph type="body" idx="1"/>
          </p:nvPr>
        </p:nvSpPr>
        <p:spPr>
          <a:xfrm>
            <a:off x="585216" y="3977319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Font typeface="Arial"/>
              <a:buNone/>
              <a:defRPr sz="2200">
                <a:gradFill>
                  <a:gsLst>
                    <a:gs pos="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solidFill>
          <a:schemeClr val="dk2"/>
        </a:solidFill>
        <a:effectLst/>
      </p:bgPr>
    </p:bg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7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E6FF"/>
              </a:buClr>
              <a:buSzPts val="3600"/>
              <a:buFont typeface="Quattrocento Sans"/>
              <a:buNone/>
              <a:defRPr sz="3600" b="0" cap="none">
                <a:solidFill>
                  <a:srgbClr val="50E6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Section Title 2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8"/>
          <p:cNvSpPr txBox="1">
            <a:spLocks noGrp="1"/>
          </p:cNvSpPr>
          <p:nvPr>
            <p:ph type="title"/>
          </p:nvPr>
        </p:nvSpPr>
        <p:spPr>
          <a:xfrm>
            <a:off x="585216" y="3035808"/>
            <a:ext cx="914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b="0" cap="none">
                <a:gradFill>
                  <a:gsLst>
                    <a:gs pos="62564">
                      <a:srgbClr val="FFFFFF">
                        <a:alpha val="100000"/>
                      </a:srgbClr>
                    </a:gs>
                    <a:gs pos="55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79">
          <p15:clr>
            <a:srgbClr val="A4A3A4"/>
          </p15:clr>
        </p15:guide>
        <p15:guide id="2" pos="962">
          <p15:clr>
            <a:srgbClr val="A4A3A4"/>
          </p15:clr>
        </p15:guide>
        <p15:guide id="3" pos="1373">
          <p15:clr>
            <a:srgbClr val="A4A3A4"/>
          </p15:clr>
        </p15:guide>
        <p15:guide id="4" pos="1556">
          <p15:clr>
            <a:srgbClr val="A4A3A4"/>
          </p15:clr>
        </p15:guide>
        <p15:guide id="5" pos="1967">
          <p15:clr>
            <a:srgbClr val="A4A3A4"/>
          </p15:clr>
        </p15:guide>
        <p15:guide id="6" pos="2150">
          <p15:clr>
            <a:srgbClr val="A4A3A4"/>
          </p15:clr>
        </p15:guide>
        <p15:guide id="7" pos="2561">
          <p15:clr>
            <a:srgbClr val="A4A3A4"/>
          </p15:clr>
        </p15:guide>
        <p15:guide id="8" pos="2744">
          <p15:clr>
            <a:srgbClr val="A4A3A4"/>
          </p15:clr>
        </p15:guide>
        <p15:guide id="9" pos="3155">
          <p15:clr>
            <a:srgbClr val="A4A3A4"/>
          </p15:clr>
        </p15:guide>
        <p15:guide id="10" pos="3338">
          <p15:clr>
            <a:srgbClr val="A4A3A4"/>
          </p15:clr>
        </p15:guide>
        <p15:guide id="11" pos="3749">
          <p15:clr>
            <a:srgbClr val="A4A3A4"/>
          </p15:clr>
        </p15:guide>
        <p15:guide id="12" pos="3932">
          <p15:clr>
            <a:srgbClr val="A4A3A4"/>
          </p15:clr>
        </p15:guide>
        <p15:guide id="13" pos="4343">
          <p15:clr>
            <a:srgbClr val="A4A3A4"/>
          </p15:clr>
        </p15:guide>
        <p15:guide id="14" pos="4526">
          <p15:clr>
            <a:srgbClr val="A4A3A4"/>
          </p15:clr>
        </p15:guide>
        <p15:guide id="15" pos="4937">
          <p15:clr>
            <a:srgbClr val="A4A3A4"/>
          </p15:clr>
        </p15:guide>
        <p15:guide id="16" pos="5120">
          <p15:clr>
            <a:srgbClr val="A4A3A4"/>
          </p15:clr>
        </p15:guide>
        <p15:guide id="17" pos="5529">
          <p15:clr>
            <a:srgbClr val="A4A3A4"/>
          </p15:clr>
        </p15:guide>
        <p15:guide id="18" pos="5714">
          <p15:clr>
            <a:srgbClr val="A4A3A4"/>
          </p15:clr>
        </p15:guide>
        <p15:guide id="19" pos="6123">
          <p15:clr>
            <a:srgbClr val="A4A3A4"/>
          </p15:clr>
        </p15:guide>
        <p15:guide id="20" pos="6308">
          <p15:clr>
            <a:srgbClr val="A4A3A4"/>
          </p15:clr>
        </p15:guide>
        <p15:guide id="21" pos="6717">
          <p15:clr>
            <a:srgbClr val="A4A3A4"/>
          </p15:clr>
        </p15:guide>
        <p15:guide id="22" pos="6900">
          <p15:clr>
            <a:srgbClr val="A4A3A4"/>
          </p15:clr>
        </p15:guide>
        <p15:guide id="23" orient="horz" pos="905">
          <p15:clr>
            <a:srgbClr val="5ACBF0"/>
          </p15:clr>
        </p15:guide>
        <p15:guide id="24" orient="horz" pos="1271">
          <p15:clr>
            <a:srgbClr val="5ACBF0"/>
          </p15:clr>
        </p15:guide>
        <p15:guide id="25" orient="horz" pos="288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 2">
    <p:bg>
      <p:bgPr>
        <a:solidFill>
          <a:schemeClr val="dk2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79">
          <p15:clr>
            <a:srgbClr val="A4A3A4"/>
          </p15:clr>
        </p15:guide>
        <p15:guide id="2" pos="962">
          <p15:clr>
            <a:srgbClr val="A4A3A4"/>
          </p15:clr>
        </p15:guide>
        <p15:guide id="3" pos="1373">
          <p15:clr>
            <a:srgbClr val="A4A3A4"/>
          </p15:clr>
        </p15:guide>
        <p15:guide id="4" pos="1556">
          <p15:clr>
            <a:srgbClr val="A4A3A4"/>
          </p15:clr>
        </p15:guide>
        <p15:guide id="5" pos="1967">
          <p15:clr>
            <a:srgbClr val="A4A3A4"/>
          </p15:clr>
        </p15:guide>
        <p15:guide id="6" pos="2150">
          <p15:clr>
            <a:srgbClr val="A4A3A4"/>
          </p15:clr>
        </p15:guide>
        <p15:guide id="7" pos="2561">
          <p15:clr>
            <a:srgbClr val="A4A3A4"/>
          </p15:clr>
        </p15:guide>
        <p15:guide id="8" pos="2744">
          <p15:clr>
            <a:srgbClr val="A4A3A4"/>
          </p15:clr>
        </p15:guide>
        <p15:guide id="9" pos="3155">
          <p15:clr>
            <a:srgbClr val="A4A3A4"/>
          </p15:clr>
        </p15:guide>
        <p15:guide id="10" pos="3338">
          <p15:clr>
            <a:srgbClr val="A4A3A4"/>
          </p15:clr>
        </p15:guide>
        <p15:guide id="11" pos="3749">
          <p15:clr>
            <a:srgbClr val="A4A3A4"/>
          </p15:clr>
        </p15:guide>
        <p15:guide id="12" pos="3932">
          <p15:clr>
            <a:srgbClr val="A4A3A4"/>
          </p15:clr>
        </p15:guide>
        <p15:guide id="13" pos="4343">
          <p15:clr>
            <a:srgbClr val="A4A3A4"/>
          </p15:clr>
        </p15:guide>
        <p15:guide id="14" pos="4526">
          <p15:clr>
            <a:srgbClr val="A4A3A4"/>
          </p15:clr>
        </p15:guide>
        <p15:guide id="15" pos="4937">
          <p15:clr>
            <a:srgbClr val="A4A3A4"/>
          </p15:clr>
        </p15:guide>
        <p15:guide id="16" pos="5120">
          <p15:clr>
            <a:srgbClr val="A4A3A4"/>
          </p15:clr>
        </p15:guide>
        <p15:guide id="17" pos="5529">
          <p15:clr>
            <a:srgbClr val="A4A3A4"/>
          </p15:clr>
        </p15:guide>
        <p15:guide id="18" pos="5714">
          <p15:clr>
            <a:srgbClr val="A4A3A4"/>
          </p15:clr>
        </p15:guide>
        <p15:guide id="19" pos="6123">
          <p15:clr>
            <a:srgbClr val="A4A3A4"/>
          </p15:clr>
        </p15:guide>
        <p15:guide id="20" pos="6308">
          <p15:clr>
            <a:srgbClr val="A4A3A4"/>
          </p15:clr>
        </p15:guide>
        <p15:guide id="21" pos="6717">
          <p15:clr>
            <a:srgbClr val="A4A3A4"/>
          </p15:clr>
        </p15:guide>
        <p15:guide id="22" pos="6900">
          <p15:clr>
            <a:srgbClr val="A4A3A4"/>
          </p15:clr>
        </p15:guide>
        <p15:guide id="23" orient="horz" pos="905">
          <p15:clr>
            <a:srgbClr val="5ACBF0"/>
          </p15:clr>
        </p15:guide>
        <p15:guide id="24" orient="horz" pos="1271">
          <p15:clr>
            <a:srgbClr val="5ACBF0"/>
          </p15:clr>
        </p15:guide>
        <p15:guide id="25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quare photo 2">
  <p:cSld name="Title square photo 2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"/>
          <p:cNvSpPr txBox="1">
            <a:spLocks noGrp="1"/>
          </p:cNvSpPr>
          <p:nvPr>
            <p:ph type="title"/>
          </p:nvPr>
        </p:nvSpPr>
        <p:spPr>
          <a:xfrm>
            <a:off x="588263" y="2425541"/>
            <a:ext cx="41679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4"/>
          <p:cNvSpPr txBox="1">
            <a:spLocks noGrp="1"/>
          </p:cNvSpPr>
          <p:nvPr>
            <p:ph type="body" idx="1"/>
          </p:nvPr>
        </p:nvSpPr>
        <p:spPr>
          <a:xfrm>
            <a:off x="582042" y="3962400"/>
            <a:ext cx="416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None/>
              <a:defRPr sz="2200">
                <a:gradFill>
                  <a:gsLst>
                    <a:gs pos="91000">
                      <a:srgbClr val="FFFFFF">
                        <a:alpha val="100000"/>
                      </a:srgbClr>
                    </a:gs>
                    <a:gs pos="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2" name="Google Shape;1052;p4" descr="Microsoft logo white text vers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200" y="585788"/>
            <a:ext cx="1366246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4" descr="Two people sitting at a table using a computer.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0" y="0"/>
            <a:ext cx="685800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96">
          <p15:clr>
            <a:srgbClr val="5ACBF0"/>
          </p15:clr>
        </p15:guide>
        <p15:guide id="2" pos="336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29">
          <p15:clr>
            <a:srgbClr val="5ACBF0"/>
          </p15:clr>
        </p15:guide>
        <p15:guide id="5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eloper Code Layout">
  <p:cSld name="Developer Code Layout"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1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31" descr="This layout should only be used for developer code. The font used is a monospace font which is ideal for showing code."/>
          <p:cNvSpPr txBox="1">
            <a:spLocks noGrp="1"/>
          </p:cNvSpPr>
          <p:nvPr>
            <p:ph type="body" idx="1"/>
          </p:nvPr>
        </p:nvSpPr>
        <p:spPr>
          <a:xfrm>
            <a:off x="588263" y="1436688"/>
            <a:ext cx="110184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None/>
              <a:defRPr sz="2800">
                <a:gradFill>
                  <a:gsLst>
                    <a:gs pos="61049">
                      <a:srgbClr val="FFFFFF">
                        <a:alpha val="100000"/>
                      </a:srgbClr>
                    </a:gs>
                    <a:gs pos="43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gradFill>
                  <a:gsLst>
                    <a:gs pos="61049">
                      <a:srgbClr val="FFFFFF">
                        <a:alpha val="100000"/>
                      </a:srgbClr>
                    </a:gs>
                    <a:gs pos="43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gradFill>
                  <a:gsLst>
                    <a:gs pos="61049">
                      <a:srgbClr val="FFFFFF">
                        <a:alpha val="100000"/>
                      </a:srgbClr>
                    </a:gs>
                    <a:gs pos="43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gradFill>
                  <a:gsLst>
                    <a:gs pos="61049">
                      <a:srgbClr val="FFFFFF">
                        <a:alpha val="100000"/>
                      </a:srgbClr>
                    </a:gs>
                    <a:gs pos="43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gradFill>
                  <a:gsLst>
                    <a:gs pos="61049">
                      <a:srgbClr val="FFFFFF">
                        <a:alpha val="100000"/>
                      </a:srgbClr>
                    </a:gs>
                    <a:gs pos="43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logo slide">
  <p:cSld name="Closing logo slide">
    <p:bg>
      <p:bgPr>
        <a:solidFill>
          <a:schemeClr val="dk2"/>
        </a:solidFill>
        <a:effectLst/>
      </p:bgPr>
    </p:bg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32" descr="Microsoft logo white text vers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200" y="585788"/>
            <a:ext cx="1366246" cy="292608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32" descr="This is a copyright notice that should be included on the final slide."/>
          <p:cNvSpPr txBox="1"/>
          <p:nvPr/>
        </p:nvSpPr>
        <p:spPr>
          <a:xfrm>
            <a:off x="584200" y="6161316"/>
            <a:ext cx="4482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gradFill>
                  <a:gsLst>
                    <a:gs pos="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Todos los derechos reservados. 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Notes slide Layout">
  <p:cSld name="Black Notes slide Layout">
    <p:bg>
      <p:bgPr>
        <a:solidFill>
          <a:schemeClr val="dk1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33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0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33"/>
          <p:cNvSpPr txBox="1">
            <a:spLocks noGrp="1"/>
          </p:cNvSpPr>
          <p:nvPr>
            <p:ph type="body" idx="1"/>
          </p:nvPr>
        </p:nvSpPr>
        <p:spPr>
          <a:xfrm>
            <a:off x="584200" y="1436688"/>
            <a:ext cx="110187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43434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Char char="·"/>
              <a:defRPr sz="3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861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Char char="·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657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Char char="·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·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8" name="Google Shape;1158;p33"/>
          <p:cNvSpPr txBox="1">
            <a:spLocks noGrp="1"/>
          </p:cNvSpPr>
          <p:nvPr>
            <p:ph type="body" idx="2"/>
          </p:nvPr>
        </p:nvSpPr>
        <p:spPr>
          <a:xfrm>
            <a:off x="1" y="6269038"/>
            <a:ext cx="12192000" cy="5889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155450" tIns="77725" rIns="155450" bIns="4570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3330"/>
              <a:buFont typeface="Arial"/>
              <a:buNone/>
              <a:defRPr sz="370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">
  <p:cSld name="Title slide blue">
    <p:bg>
      <p:bgPr>
        <a:solidFill>
          <a:srgbClr val="0278D4"/>
        </a:solidFill>
        <a:effectLst/>
      </p:bgPr>
    </p:bg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5"/>
          <p:cNvSpPr txBox="1">
            <a:spLocks noGrp="1"/>
          </p:cNvSpPr>
          <p:nvPr>
            <p:ph type="title"/>
          </p:nvPr>
        </p:nvSpPr>
        <p:spPr>
          <a:xfrm>
            <a:off x="429544" y="2956282"/>
            <a:ext cx="94017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828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902"/>
              <a:buFont typeface="Quattrocento Sans"/>
              <a:buNone/>
              <a:defRPr sz="4902" strike="noStrike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35"/>
          <p:cNvSpPr txBox="1">
            <a:spLocks noGrp="1"/>
          </p:cNvSpPr>
          <p:nvPr>
            <p:ph type="body" idx="1"/>
          </p:nvPr>
        </p:nvSpPr>
        <p:spPr>
          <a:xfrm>
            <a:off x="426426" y="5890660"/>
            <a:ext cx="94017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11"/>
              <a:buNone/>
              <a:defRPr sz="1568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67" name="Google Shape;1167;p35" descr="Microsoft logo white text vers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200" y="585788"/>
            <a:ext cx="1366246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>
  <p:cSld name="Title &amp; body slide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6"/>
          <p:cNvSpPr txBox="1">
            <a:spLocks noGrp="1"/>
          </p:cNvSpPr>
          <p:nvPr>
            <p:ph type="body" idx="1"/>
          </p:nvPr>
        </p:nvSpPr>
        <p:spPr>
          <a:xfrm>
            <a:off x="437318" y="2139702"/>
            <a:ext cx="113397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None/>
              <a:defRPr sz="2549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>
                <a:solidFill>
                  <a:srgbClr val="000000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>
                <a:solidFill>
                  <a:srgbClr val="000000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/>
            </a:lvl4pPr>
            <a:lvl5pPr marL="2286000" lvl="4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0" name="Google Shape;1170;p36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7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layout">
  <p:cSld name="Table layout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7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7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layout">
  <p:cSld name="Device layout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8"/>
          <p:cNvSpPr>
            <a:spLocks noGrp="1"/>
          </p:cNvSpPr>
          <p:nvPr>
            <p:ph type="clipArt" idx="2"/>
          </p:nvPr>
        </p:nvSpPr>
        <p:spPr>
          <a:xfrm>
            <a:off x="5982391" y="2145841"/>
            <a:ext cx="5780100" cy="3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75" name="Google Shape;1175;p38"/>
          <p:cNvSpPr txBox="1">
            <a:spLocks noGrp="1"/>
          </p:cNvSpPr>
          <p:nvPr>
            <p:ph type="body" idx="1"/>
          </p:nvPr>
        </p:nvSpPr>
        <p:spPr>
          <a:xfrm>
            <a:off x="426424" y="2145841"/>
            <a:ext cx="51381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Noto Sans Symbols"/>
              <a:buNone/>
              <a:defRPr sz="2549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49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6" name="Google Shape;1176;p38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7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9"/>
          <p:cNvSpPr txBox="1">
            <a:spLocks noGrp="1"/>
          </p:cNvSpPr>
          <p:nvPr>
            <p:ph type="title"/>
          </p:nvPr>
        </p:nvSpPr>
        <p:spPr>
          <a:xfrm>
            <a:off x="426425" y="1202871"/>
            <a:ext cx="3632400" cy="11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1"/>
              <a:buFont typeface="Quattrocento Sans"/>
              <a:buNone/>
              <a:defRPr sz="196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39"/>
          <p:cNvSpPr txBox="1">
            <a:spLocks noGrp="1"/>
          </p:cNvSpPr>
          <p:nvPr>
            <p:ph type="body" idx="1"/>
          </p:nvPr>
        </p:nvSpPr>
        <p:spPr>
          <a:xfrm>
            <a:off x="6212722" y="1202872"/>
            <a:ext cx="3618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5"/>
              <a:buFont typeface="Noto Sans Symbols"/>
              <a:buNone/>
              <a:defRPr sz="196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589"/>
              <a:buNone/>
              <a:defRPr sz="1765"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9"/>
              <a:buNone/>
              <a:defRPr sz="1765"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9"/>
              <a:buNone/>
              <a:defRPr sz="1765"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89"/>
              <a:buNone/>
              <a:defRPr sz="1765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(with bullets)">
  <p:cSld name="Title &amp; body slide (with bullets)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0"/>
          <p:cNvSpPr txBox="1">
            <a:spLocks noGrp="1"/>
          </p:cNvSpPr>
          <p:nvPr>
            <p:ph type="body" idx="1"/>
          </p:nvPr>
        </p:nvSpPr>
        <p:spPr>
          <a:xfrm>
            <a:off x="437319" y="2141394"/>
            <a:ext cx="11339700" cy="12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5323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3"/>
              <a:buFont typeface="Arial"/>
              <a:buChar char="•"/>
              <a:defRPr sz="2549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24483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510"/>
              <a:buFont typeface="Arial"/>
              <a:buChar char="•"/>
              <a:defRPr sz="1961">
                <a:solidFill>
                  <a:srgbClr val="000000"/>
                </a:solidFill>
              </a:defRPr>
            </a:lvl2pPr>
            <a:lvl3pPr marL="1371600" lvl="2" indent="-324483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510"/>
              <a:buFont typeface="Arial"/>
              <a:buChar char="•"/>
              <a:defRPr sz="1961">
                <a:solidFill>
                  <a:srgbClr val="000000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/>
            </a:lvl4pPr>
            <a:lvl5pPr marL="2286000" lvl="4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2" name="Google Shape;1182;p40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7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40"/>
          <p:cNvSpPr txBox="1">
            <a:spLocks noGrp="1"/>
          </p:cNvSpPr>
          <p:nvPr>
            <p:ph type="body" idx="2"/>
          </p:nvPr>
        </p:nvSpPr>
        <p:spPr>
          <a:xfrm>
            <a:off x="426423" y="1083831"/>
            <a:ext cx="113397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None/>
              <a:defRPr sz="2549" b="0" i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/>
            </a:lvl3pPr>
            <a:lvl4pPr marL="1828800" lvl="3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765"/>
              <a:buNone/>
              <a:defRPr sz="1961"/>
            </a:lvl4pPr>
            <a:lvl5pPr marL="2286000" lvl="4" indent="-228600" algn="l" rtl="0">
              <a:lnSpc>
                <a:spcPct val="90000"/>
              </a:lnSpc>
              <a:spcBef>
                <a:spcPts val="127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1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7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"/>
          <p:cNvSpPr txBox="1">
            <a:spLocks noGrp="1"/>
          </p:cNvSpPr>
          <p:nvPr>
            <p:ph type="title"/>
          </p:nvPr>
        </p:nvSpPr>
        <p:spPr>
          <a:xfrm>
            <a:off x="584200" y="2979778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E6FF"/>
              </a:buClr>
              <a:buSzPts val="3600"/>
              <a:buFont typeface="Quattrocento Sans"/>
              <a:buNone/>
              <a:defRPr sz="3600">
                <a:solidFill>
                  <a:srgbClr val="50E6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5"/>
          <p:cNvSpPr txBox="1">
            <a:spLocks noGrp="1"/>
          </p:cNvSpPr>
          <p:nvPr>
            <p:ph type="body" idx="1"/>
          </p:nvPr>
        </p:nvSpPr>
        <p:spPr>
          <a:xfrm>
            <a:off x="584200" y="3962400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80"/>
              <a:buNone/>
              <a:defRPr sz="2200">
                <a:gradFill>
                  <a:gsLst>
                    <a:gs pos="91000">
                      <a:srgbClr val="FFFFFF">
                        <a:alpha val="100000"/>
                      </a:srgbClr>
                    </a:gs>
                    <a:gs pos="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7" name="Google Shape;1057;p5" descr="Microsoft logo white text versio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4200" y="585788"/>
            <a:ext cx="1366246" cy="29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layout: three columns graphic and text">
  <p:cSld name="Graphic layout: three columns graphic and text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42"/>
          <p:cNvSpPr/>
          <p:nvPr/>
        </p:nvSpPr>
        <p:spPr>
          <a:xfrm>
            <a:off x="426425" y="1599723"/>
            <a:ext cx="3632400" cy="3129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8" name="Google Shape;1188;p42"/>
          <p:cNvSpPr txBox="1">
            <a:spLocks noGrp="1"/>
          </p:cNvSpPr>
          <p:nvPr>
            <p:ph type="body" idx="1"/>
          </p:nvPr>
        </p:nvSpPr>
        <p:spPr>
          <a:xfrm>
            <a:off x="897219" y="1958468"/>
            <a:ext cx="2698500" cy="2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9" name="Google Shape;1189;p42"/>
          <p:cNvSpPr/>
          <p:nvPr/>
        </p:nvSpPr>
        <p:spPr>
          <a:xfrm>
            <a:off x="4281363" y="1599723"/>
            <a:ext cx="3623100" cy="3129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0" name="Google Shape;1190;p42"/>
          <p:cNvSpPr/>
          <p:nvPr/>
        </p:nvSpPr>
        <p:spPr>
          <a:xfrm>
            <a:off x="8126965" y="1599723"/>
            <a:ext cx="3635400" cy="3129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1" name="Google Shape;1191;p42"/>
          <p:cNvSpPr txBox="1">
            <a:spLocks noGrp="1"/>
          </p:cNvSpPr>
          <p:nvPr>
            <p:ph type="body" idx="2"/>
          </p:nvPr>
        </p:nvSpPr>
        <p:spPr>
          <a:xfrm>
            <a:off x="4746694" y="1958468"/>
            <a:ext cx="2698500" cy="2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2" name="Google Shape;1192;p42"/>
          <p:cNvSpPr txBox="1">
            <a:spLocks noGrp="1"/>
          </p:cNvSpPr>
          <p:nvPr>
            <p:ph type="body" idx="3"/>
          </p:nvPr>
        </p:nvSpPr>
        <p:spPr>
          <a:xfrm>
            <a:off x="8598490" y="1958468"/>
            <a:ext cx="2698500" cy="24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3" name="Google Shape;1193;p42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7"/>
              <a:buFont typeface="Quattrocento Sans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42"/>
          <p:cNvSpPr txBox="1">
            <a:spLocks noGrp="1"/>
          </p:cNvSpPr>
          <p:nvPr>
            <p:ph type="body" idx="4"/>
          </p:nvPr>
        </p:nvSpPr>
        <p:spPr>
          <a:xfrm>
            <a:off x="426425" y="4927922"/>
            <a:ext cx="36276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1"/>
              <a:buNone/>
              <a:defRPr sz="1568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5" name="Google Shape;1195;p42"/>
          <p:cNvSpPr txBox="1">
            <a:spLocks noGrp="1"/>
          </p:cNvSpPr>
          <p:nvPr>
            <p:ph type="body" idx="5"/>
          </p:nvPr>
        </p:nvSpPr>
        <p:spPr>
          <a:xfrm>
            <a:off x="4281362" y="4927922"/>
            <a:ext cx="36231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1"/>
              <a:buNone/>
              <a:defRPr sz="1568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6" name="Google Shape;1196;p42"/>
          <p:cNvSpPr txBox="1">
            <a:spLocks noGrp="1"/>
          </p:cNvSpPr>
          <p:nvPr>
            <p:ph type="body" idx="6"/>
          </p:nvPr>
        </p:nvSpPr>
        <p:spPr>
          <a:xfrm>
            <a:off x="8126963" y="4927922"/>
            <a:ext cx="36354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1"/>
              <a:buNone/>
              <a:defRPr sz="1568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 layout: four columns graphic and text">
  <p:cSld name="Graphic layout: four columns graphic and text"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3"/>
          <p:cNvSpPr/>
          <p:nvPr/>
        </p:nvSpPr>
        <p:spPr>
          <a:xfrm>
            <a:off x="9109046" y="1590385"/>
            <a:ext cx="2653500" cy="312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algn="ctr" rotWithShape="0">
              <a:srgbClr val="7F7F7F">
                <a:alpha val="80000"/>
              </a:srgbClr>
            </a:outerShdw>
          </a:effectLst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9" name="Google Shape;1199;p43"/>
          <p:cNvSpPr/>
          <p:nvPr/>
        </p:nvSpPr>
        <p:spPr>
          <a:xfrm>
            <a:off x="6214840" y="1590385"/>
            <a:ext cx="2653500" cy="312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algn="ctr" rotWithShape="0">
              <a:srgbClr val="7F7F7F">
                <a:alpha val="80000"/>
              </a:srgbClr>
            </a:outerShdw>
          </a:effectLst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0" name="Google Shape;1200;p43"/>
          <p:cNvSpPr/>
          <p:nvPr/>
        </p:nvSpPr>
        <p:spPr>
          <a:xfrm>
            <a:off x="3320633" y="1590385"/>
            <a:ext cx="2653500" cy="312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algn="ctr" rotWithShape="0">
              <a:srgbClr val="7F7F7F">
                <a:alpha val="80000"/>
              </a:srgbClr>
            </a:outerShdw>
          </a:effectLst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1" name="Google Shape;1201;p43"/>
          <p:cNvSpPr/>
          <p:nvPr/>
        </p:nvSpPr>
        <p:spPr>
          <a:xfrm>
            <a:off x="426426" y="1590385"/>
            <a:ext cx="2653500" cy="3129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algn="ctr" rotWithShape="0">
              <a:srgbClr val="7F7F7F">
                <a:alpha val="80000"/>
              </a:srgbClr>
            </a:outerShdw>
          </a:effectLst>
        </p:spPr>
        <p:txBody>
          <a:bodyPr spcFirstLastPara="1" wrap="square" lIns="179275" tIns="143425" rIns="179275" bIns="143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3" b="0" i="0" u="none" strike="noStrike" cap="none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2" name="Google Shape;1202;p43"/>
          <p:cNvSpPr txBox="1">
            <a:spLocks noGrp="1"/>
          </p:cNvSpPr>
          <p:nvPr>
            <p:ph type="title"/>
          </p:nvPr>
        </p:nvSpPr>
        <p:spPr>
          <a:xfrm>
            <a:off x="426424" y="435824"/>
            <a:ext cx="113361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7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3" name="Google Shape;1203;p43"/>
          <p:cNvSpPr txBox="1">
            <a:spLocks noGrp="1"/>
          </p:cNvSpPr>
          <p:nvPr>
            <p:ph type="body" idx="1"/>
          </p:nvPr>
        </p:nvSpPr>
        <p:spPr>
          <a:xfrm>
            <a:off x="966751" y="2135537"/>
            <a:ext cx="15729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4" name="Google Shape;1204;p43"/>
          <p:cNvSpPr txBox="1">
            <a:spLocks noGrp="1"/>
          </p:cNvSpPr>
          <p:nvPr>
            <p:ph type="body" idx="2"/>
          </p:nvPr>
        </p:nvSpPr>
        <p:spPr>
          <a:xfrm>
            <a:off x="3849259" y="2135537"/>
            <a:ext cx="15963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5" name="Google Shape;1205;p43"/>
          <p:cNvSpPr txBox="1">
            <a:spLocks noGrp="1"/>
          </p:cNvSpPr>
          <p:nvPr>
            <p:ph type="body" idx="3"/>
          </p:nvPr>
        </p:nvSpPr>
        <p:spPr>
          <a:xfrm>
            <a:off x="426426" y="4927922"/>
            <a:ext cx="26535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1"/>
              <a:buNone/>
              <a:defRPr sz="1568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6" name="Google Shape;1206;p43"/>
          <p:cNvSpPr txBox="1">
            <a:spLocks noGrp="1"/>
          </p:cNvSpPr>
          <p:nvPr>
            <p:ph type="body" idx="4"/>
          </p:nvPr>
        </p:nvSpPr>
        <p:spPr>
          <a:xfrm>
            <a:off x="3320633" y="4927922"/>
            <a:ext cx="26535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1"/>
              <a:buNone/>
              <a:defRPr sz="1568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7" name="Google Shape;1207;p43"/>
          <p:cNvSpPr txBox="1">
            <a:spLocks noGrp="1"/>
          </p:cNvSpPr>
          <p:nvPr>
            <p:ph type="body" idx="5"/>
          </p:nvPr>
        </p:nvSpPr>
        <p:spPr>
          <a:xfrm>
            <a:off x="6214840" y="4927922"/>
            <a:ext cx="26535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1"/>
              <a:buNone/>
              <a:defRPr sz="1568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8" name="Google Shape;1208;p43"/>
          <p:cNvSpPr txBox="1">
            <a:spLocks noGrp="1"/>
          </p:cNvSpPr>
          <p:nvPr>
            <p:ph type="body" idx="6"/>
          </p:nvPr>
        </p:nvSpPr>
        <p:spPr>
          <a:xfrm>
            <a:off x="6743466" y="2135537"/>
            <a:ext cx="15963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9" name="Google Shape;1209;p43"/>
          <p:cNvSpPr txBox="1">
            <a:spLocks noGrp="1"/>
          </p:cNvSpPr>
          <p:nvPr>
            <p:ph type="body" idx="7"/>
          </p:nvPr>
        </p:nvSpPr>
        <p:spPr>
          <a:xfrm>
            <a:off x="9637672" y="2135537"/>
            <a:ext cx="1596300" cy="2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65"/>
              <a:buNone/>
              <a:defRPr sz="196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0" name="Google Shape;1210;p43"/>
          <p:cNvSpPr txBox="1">
            <a:spLocks noGrp="1"/>
          </p:cNvSpPr>
          <p:nvPr>
            <p:ph type="body" idx="8"/>
          </p:nvPr>
        </p:nvSpPr>
        <p:spPr>
          <a:xfrm>
            <a:off x="9109046" y="4927922"/>
            <a:ext cx="26535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11"/>
              <a:buNone/>
              <a:defRPr sz="1568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Arial"/>
              <a:buNone/>
              <a:defRPr sz="1568">
                <a:solidFill>
                  <a:srgbClr val="000000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784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hite">
  <p:cSld name="Section title white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4"/>
          <p:cNvSpPr txBox="1">
            <a:spLocks noGrp="1"/>
          </p:cNvSpPr>
          <p:nvPr>
            <p:ph type="title"/>
          </p:nvPr>
        </p:nvSpPr>
        <p:spPr>
          <a:xfrm>
            <a:off x="426425" y="1184319"/>
            <a:ext cx="7478100" cy="3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94"/>
              <a:buFont typeface="Quattrocento Sans"/>
              <a:buNone/>
              <a:defRPr sz="5294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blue">
  <p:cSld name="Section title blue">
    <p:bg>
      <p:bgPr>
        <a:solidFill>
          <a:srgbClr val="0278D4"/>
        </a:solidFill>
        <a:effectLst/>
      </p:bgPr>
    </p:bg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5"/>
          <p:cNvSpPr txBox="1">
            <a:spLocks noGrp="1"/>
          </p:cNvSpPr>
          <p:nvPr>
            <p:ph type="title"/>
          </p:nvPr>
        </p:nvSpPr>
        <p:spPr>
          <a:xfrm>
            <a:off x="426425" y="1184319"/>
            <a:ext cx="7478100" cy="3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94"/>
              <a:buFont typeface="Quattrocento Sans"/>
              <a:buNone/>
              <a:defRPr sz="5294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white">
  <p:cSld name="Thank you white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7"/>
          <p:cNvSpPr txBox="1">
            <a:spLocks noGrp="1"/>
          </p:cNvSpPr>
          <p:nvPr>
            <p:ph type="title"/>
          </p:nvPr>
        </p:nvSpPr>
        <p:spPr>
          <a:xfrm>
            <a:off x="426424" y="1829711"/>
            <a:ext cx="74781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49"/>
              <a:buFont typeface="Quattrocento Sans"/>
              <a:buNone/>
              <a:defRPr sz="2549">
                <a:solidFill>
                  <a:schemeClr val="accent1"/>
                </a:solidFill>
              </a:defRPr>
            </a:lvl1pPr>
            <a:lvl2pPr lvl="1" rtl="0">
              <a:spcBef>
                <a:spcPts val="1274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47"/>
          <p:cNvSpPr txBox="1"/>
          <p:nvPr/>
        </p:nvSpPr>
        <p:spPr>
          <a:xfrm>
            <a:off x="428494" y="6318462"/>
            <a:ext cx="44820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Todos los derechos reservados. </a:t>
            </a:r>
            <a:endParaRPr/>
          </a:p>
        </p:txBody>
      </p:sp>
      <p:pic>
        <p:nvPicPr>
          <p:cNvPr id="1219" name="Google Shape;121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9544" y="437137"/>
            <a:ext cx="896425" cy="19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blue">
  <p:cSld name="Thank you blue">
    <p:bg>
      <p:bgPr>
        <a:solidFill>
          <a:srgbClr val="0278D4"/>
        </a:soli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8"/>
          <p:cNvSpPr txBox="1">
            <a:spLocks noGrp="1"/>
          </p:cNvSpPr>
          <p:nvPr>
            <p:ph type="title"/>
          </p:nvPr>
        </p:nvSpPr>
        <p:spPr>
          <a:xfrm>
            <a:off x="426425" y="1829711"/>
            <a:ext cx="74781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49"/>
              <a:buFont typeface="Quattrocento Sans"/>
              <a:buNone/>
              <a:defRPr sz="2549">
                <a:solidFill>
                  <a:schemeClr val="lt2"/>
                </a:solidFill>
              </a:defRPr>
            </a:lvl1pPr>
            <a:lvl2pPr lvl="1" rtl="0">
              <a:spcBef>
                <a:spcPts val="1274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48"/>
          <p:cNvSpPr txBox="1"/>
          <p:nvPr/>
        </p:nvSpPr>
        <p:spPr>
          <a:xfrm>
            <a:off x="428494" y="6318462"/>
            <a:ext cx="4482000" cy="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Copyright Microsoft Corporation. Todos los derechos reservados. </a:t>
            </a:r>
            <a:endParaRPr/>
          </a:p>
        </p:txBody>
      </p:sp>
      <p:pic>
        <p:nvPicPr>
          <p:cNvPr id="1223" name="Google Shape;122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8681" y="437140"/>
            <a:ext cx="896425" cy="19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6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body" idx="1"/>
          </p:nvPr>
        </p:nvSpPr>
        <p:spPr>
          <a:xfrm>
            <a:off x="584200" y="1435100"/>
            <a:ext cx="110187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Non-bulleted text">
  <p:cSld name="Title &amp; Non-bulleted text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7"/>
          <p:cNvSpPr txBox="1">
            <a:spLocks noGrp="1"/>
          </p:cNvSpPr>
          <p:nvPr>
            <p:ph type="body" idx="1"/>
          </p:nvPr>
        </p:nvSpPr>
        <p:spPr>
          <a:xfrm>
            <a:off x="586390" y="1434370"/>
            <a:ext cx="110184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1272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Bullet text">
  <p:cSld name="Two Column Bullet text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8"/>
          <p:cNvSpPr txBox="1">
            <a:spLocks noGrp="1"/>
          </p:cNvSpPr>
          <p:nvPr>
            <p:ph type="body" idx="1"/>
          </p:nvPr>
        </p:nvSpPr>
        <p:spPr>
          <a:xfrm>
            <a:off x="584200" y="1435100"/>
            <a:ext cx="52119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7" name="Google Shape;1067;p8"/>
          <p:cNvSpPr txBox="1">
            <a:spLocks noGrp="1"/>
          </p:cNvSpPr>
          <p:nvPr>
            <p:ph type="body" idx="2"/>
          </p:nvPr>
        </p:nvSpPr>
        <p:spPr>
          <a:xfrm>
            <a:off x="6389688" y="1435100"/>
            <a:ext cx="5219700" cy="48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1pPr>
            <a:lvl2pPr marL="914400" lvl="1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2pPr>
            <a:lvl3pPr marL="1371600" lvl="2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3pPr>
            <a:lvl4pPr marL="1828800" lvl="3" indent="-33146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4pPr>
            <a:lvl5pPr marL="2286000" lvl="4" indent="-33147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·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Non-bulleted text">
  <p:cSld name="Two Column Non-bulleted text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9"/>
          <p:cNvSpPr txBox="1">
            <a:spLocks noGrp="1"/>
          </p:cNvSpPr>
          <p:nvPr>
            <p:ph type="body" idx="1"/>
          </p:nvPr>
        </p:nvSpPr>
        <p:spPr>
          <a:xfrm>
            <a:off x="584200" y="1435100"/>
            <a:ext cx="5212200" cy="1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520"/>
              <a:buFont typeface="Noto Sans Symbols"/>
              <a:buNone/>
              <a:defRPr sz="28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2000" b="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600" b="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1400" b="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1400" b="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1" name="Google Shape;1071;p9"/>
          <p:cNvSpPr txBox="1">
            <a:spLocks noGrp="1"/>
          </p:cNvSpPr>
          <p:nvPr>
            <p:ph type="body" idx="2"/>
          </p:nvPr>
        </p:nvSpPr>
        <p:spPr>
          <a:xfrm>
            <a:off x="6397171" y="1435100"/>
            <a:ext cx="5212200" cy="16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520"/>
              <a:buFont typeface="Noto Sans Symbols"/>
              <a:buNone/>
              <a:defRPr sz="28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2000" b="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None/>
              <a:defRPr sz="1600" b="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1400" b="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None/>
              <a:defRPr sz="1400" b="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0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79">
          <p15:clr>
            <a:srgbClr val="A4A3A4"/>
          </p15:clr>
        </p15:guide>
        <p15:guide id="2" pos="962">
          <p15:clr>
            <a:srgbClr val="A4A3A4"/>
          </p15:clr>
        </p15:guide>
        <p15:guide id="3" pos="1373">
          <p15:clr>
            <a:srgbClr val="A4A3A4"/>
          </p15:clr>
        </p15:guide>
        <p15:guide id="4" pos="1556">
          <p15:clr>
            <a:srgbClr val="A4A3A4"/>
          </p15:clr>
        </p15:guide>
        <p15:guide id="5" pos="1967">
          <p15:clr>
            <a:srgbClr val="A4A3A4"/>
          </p15:clr>
        </p15:guide>
        <p15:guide id="6" pos="2150">
          <p15:clr>
            <a:srgbClr val="A4A3A4"/>
          </p15:clr>
        </p15:guide>
        <p15:guide id="7" pos="2561">
          <p15:clr>
            <a:srgbClr val="A4A3A4"/>
          </p15:clr>
        </p15:guide>
        <p15:guide id="8" pos="2744">
          <p15:clr>
            <a:srgbClr val="A4A3A4"/>
          </p15:clr>
        </p15:guide>
        <p15:guide id="9" pos="3155">
          <p15:clr>
            <a:srgbClr val="A4A3A4"/>
          </p15:clr>
        </p15:guide>
        <p15:guide id="10" pos="3338">
          <p15:clr>
            <a:srgbClr val="A4A3A4"/>
          </p15:clr>
        </p15:guide>
        <p15:guide id="11" pos="3749">
          <p15:clr>
            <a:srgbClr val="A4A3A4"/>
          </p15:clr>
        </p15:guide>
        <p15:guide id="12" pos="3932">
          <p15:clr>
            <a:srgbClr val="A4A3A4"/>
          </p15:clr>
        </p15:guide>
        <p15:guide id="13" pos="4343">
          <p15:clr>
            <a:srgbClr val="A4A3A4"/>
          </p15:clr>
        </p15:guide>
        <p15:guide id="14" pos="4526">
          <p15:clr>
            <a:srgbClr val="A4A3A4"/>
          </p15:clr>
        </p15:guide>
        <p15:guide id="15" pos="4937">
          <p15:clr>
            <a:srgbClr val="A4A3A4"/>
          </p15:clr>
        </p15:guide>
        <p15:guide id="16" pos="5120">
          <p15:clr>
            <a:srgbClr val="A4A3A4"/>
          </p15:clr>
        </p15:guide>
        <p15:guide id="17" pos="5529">
          <p15:clr>
            <a:srgbClr val="A4A3A4"/>
          </p15:clr>
        </p15:guide>
        <p15:guide id="18" pos="5714">
          <p15:clr>
            <a:srgbClr val="A4A3A4"/>
          </p15:clr>
        </p15:guide>
        <p15:guide id="19" pos="6123">
          <p15:clr>
            <a:srgbClr val="A4A3A4"/>
          </p15:clr>
        </p15:guide>
        <p15:guide id="20" pos="6308">
          <p15:clr>
            <a:srgbClr val="A4A3A4"/>
          </p15:clr>
        </p15:guide>
        <p15:guide id="21" pos="6717">
          <p15:clr>
            <a:srgbClr val="A4A3A4"/>
          </p15:clr>
        </p15:guide>
        <p15:guide id="22" pos="6900">
          <p15:clr>
            <a:srgbClr val="A4A3A4"/>
          </p15:clr>
        </p15:guide>
        <p15:guide id="23" orient="horz" pos="905">
          <p15:clr>
            <a:srgbClr val="5ACBF0"/>
          </p15:clr>
        </p15:guide>
        <p15:guide id="24" orient="horz" pos="1271">
          <p15:clr>
            <a:srgbClr val="5ACBF0"/>
          </p15:clr>
        </p15:guide>
        <p15:guide id="2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"/>
          <p:cNvSpPr txBox="1">
            <a:spLocks noGrp="1"/>
          </p:cNvSpPr>
          <p:nvPr>
            <p:ph type="title"/>
          </p:nvPr>
        </p:nvSpPr>
        <p:spPr>
          <a:xfrm>
            <a:off x="588263" y="457200"/>
            <a:ext cx="1101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9" name="Google Shape;1039;p1"/>
          <p:cNvSpPr txBox="1">
            <a:spLocks noGrp="1"/>
          </p:cNvSpPr>
          <p:nvPr>
            <p:ph type="body" idx="1"/>
          </p:nvPr>
        </p:nvSpPr>
        <p:spPr>
          <a:xfrm>
            <a:off x="584200" y="1435503"/>
            <a:ext cx="110184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3886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Noto Sans Symbols"/>
              <a:buChar char="·"/>
              <a:defRPr sz="28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·"/>
              <a:defRPr sz="20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·"/>
              <a:defRPr sz="16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861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·"/>
              <a:defRPr sz="1400" b="0" i="0" u="none" strike="noStrike" cap="none">
                <a:gradFill>
                  <a:gsLst>
                    <a:gs pos="1250">
                      <a:srgbClr val="FFFFFF">
                        <a:alpha val="100000"/>
                      </a:srgbClr>
                    </a:gs>
                    <a:gs pos="100000">
                      <a:srgbClr val="FFFFFF">
                        <a:alpha val="100000"/>
                      </a:srgbClr>
                    </a:gs>
                  </a:gsLst>
                  <a:lin ang="5400000" scaled="0"/>
                </a:gra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8">
          <p15:clr>
            <a:srgbClr val="C35EA4"/>
          </p15:clr>
        </p15:guide>
        <p15:guide id="2" pos="7313">
          <p15:clr>
            <a:srgbClr val="C35EA4"/>
          </p15:clr>
        </p15:guide>
        <p15:guide id="3" orient="horz" pos="369">
          <p15:clr>
            <a:srgbClr val="C35EA4"/>
          </p15:clr>
        </p15:guide>
        <p15:guide id="4" orient="horz" pos="3949">
          <p15:clr>
            <a:srgbClr val="C35EA4"/>
          </p15:clr>
        </p15:guide>
        <p15:guide id="5" orient="horz" pos="184">
          <p15:clr>
            <a:srgbClr val="A4A3A4"/>
          </p15:clr>
        </p15:guide>
        <p15:guide id="6" pos="185">
          <p15:clr>
            <a:srgbClr val="A4A3A4"/>
          </p15:clr>
        </p15:guide>
        <p15:guide id="7" orient="horz" pos="4135">
          <p15:clr>
            <a:srgbClr val="A4A3A4"/>
          </p15:clr>
        </p15:guide>
        <p15:guide id="8" pos="749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4"/>
          <p:cNvSpPr txBox="1">
            <a:spLocks noGrp="1"/>
          </p:cNvSpPr>
          <p:nvPr>
            <p:ph type="title"/>
          </p:nvPr>
        </p:nvSpPr>
        <p:spPr>
          <a:xfrm>
            <a:off x="426424" y="435824"/>
            <a:ext cx="113361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37"/>
              <a:buFont typeface="Quattrocento Sans"/>
              <a:buNone/>
              <a:defRPr sz="3137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1" name="Google Shape;1161;p34"/>
          <p:cNvSpPr txBox="1">
            <a:spLocks noGrp="1"/>
          </p:cNvSpPr>
          <p:nvPr>
            <p:ph type="body" idx="1"/>
          </p:nvPr>
        </p:nvSpPr>
        <p:spPr>
          <a:xfrm>
            <a:off x="437319" y="1866615"/>
            <a:ext cx="113361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Noto Sans Symbols"/>
              <a:buNone/>
              <a:defRPr sz="2549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3123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3123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3123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3123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1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1162" name="Google Shape;1162;p34"/>
          <p:cNvPicPr preferRelativeResize="0"/>
          <p:nvPr/>
        </p:nvPicPr>
        <p:blipFill/>
        <p:spPr>
          <a:xfrm rot="5400000">
            <a:off x="9688818" y="3012079"/>
            <a:ext cx="6858621" cy="83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3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5400000">
            <a:off x="9039878" y="3221594"/>
            <a:ext cx="6858000" cy="4148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373">
          <p15:clr>
            <a:srgbClr val="C35EA4"/>
          </p15:clr>
        </p15:guide>
        <p15:guide id="2" pos="1517">
          <p15:clr>
            <a:srgbClr val="C35EA4"/>
          </p15:clr>
        </p15:guide>
        <p15:guide id="3" pos="2608">
          <p15:clr>
            <a:srgbClr val="C35EA4"/>
          </p15:clr>
        </p15:guide>
        <p15:guide id="4" pos="2751">
          <p15:clr>
            <a:srgbClr val="C35EA4"/>
          </p15:clr>
        </p15:guide>
        <p15:guide id="5" pos="3844">
          <p15:clr>
            <a:srgbClr val="C35EA4"/>
          </p15:clr>
        </p15:guide>
        <p15:guide id="6" pos="3989">
          <p15:clr>
            <a:srgbClr val="C35EA4"/>
          </p15:clr>
        </p15:guide>
        <p15:guide id="7" pos="5079">
          <p15:clr>
            <a:srgbClr val="C35EA4"/>
          </p15:clr>
        </p15:guide>
        <p15:guide id="8" pos="5222">
          <p15:clr>
            <a:srgbClr val="C35EA4"/>
          </p15:clr>
        </p15:guide>
        <p15:guide id="9" pos="6317">
          <p15:clr>
            <a:srgbClr val="C35EA4"/>
          </p15:clr>
        </p15:guide>
        <p15:guide id="10" pos="6460">
          <p15:clr>
            <a:srgbClr val="C35EA4"/>
          </p15:clr>
        </p15:guide>
        <p15:guide id="11" pos="274">
          <p15:clr>
            <a:srgbClr val="F26B43"/>
          </p15:clr>
        </p15:guide>
        <p15:guide id="12" pos="7558">
          <p15:clr>
            <a:srgbClr val="F26B43"/>
          </p15:clr>
        </p15:guide>
        <p15:guide id="13" orient="horz" pos="758">
          <p15:clr>
            <a:srgbClr val="5ACBF0"/>
          </p15:clr>
        </p15:guide>
        <p15:guide id="14" orient="horz" pos="1372">
          <p15:clr>
            <a:srgbClr val="5ACBF0"/>
          </p15:clr>
        </p15:guide>
        <p15:guide id="15" orient="horz" pos="612">
          <p15:clr>
            <a:srgbClr val="5ACBF0"/>
          </p15:clr>
        </p15:guide>
        <p15:guide id="16" orient="horz" pos="1515">
          <p15:clr>
            <a:srgbClr val="5ACBF0"/>
          </p15:clr>
        </p15:guide>
        <p15:guide id="17" orient="horz" pos="2127">
          <p15:clr>
            <a:srgbClr val="5ACBF0"/>
          </p15:clr>
        </p15:guide>
        <p15:guide id="18" orient="horz" pos="2275">
          <p15:clr>
            <a:srgbClr val="5ACBF0"/>
          </p15:clr>
        </p15:guide>
        <p15:guide id="19" orient="horz" pos="280">
          <p15:clr>
            <a:srgbClr val="F26B43"/>
          </p15:clr>
        </p15:guide>
        <p15:guide id="20" orient="horz" pos="4127">
          <p15:clr>
            <a:srgbClr val="F26B43"/>
          </p15:clr>
        </p15:guide>
        <p15:guide id="21" orient="horz" pos="2889">
          <p15:clr>
            <a:srgbClr val="5ACBF0"/>
          </p15:clr>
        </p15:guide>
        <p15:guide id="22" orient="horz" pos="3032">
          <p15:clr>
            <a:srgbClr val="5ACBF0"/>
          </p15:clr>
        </p15:guide>
        <p15:guide id="23" orient="horz" pos="3648">
          <p15:clr>
            <a:srgbClr val="5ACBF0"/>
          </p15:clr>
        </p15:guide>
        <p15:guide id="24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igatevwanfinal.blob.core.windows.net/fortiosvwan/deploy_vwan_automation.js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mailto:ygrajeda@fortinet.com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hyperlink" Target="https://www.linkedin.com/in/yonatan-grajeda-cuesi-2a959a38/" TargetMode="Externa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12" Type="http://schemas.openxmlformats.org/officeDocument/2006/relationships/image" Target="../media/image28.png"/><Relationship Id="rId17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emf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2.emf"/><Relationship Id="rId11" Type="http://schemas.openxmlformats.org/officeDocument/2006/relationships/image" Target="../media/image27.png"/><Relationship Id="rId5" Type="http://schemas.openxmlformats.org/officeDocument/2006/relationships/image" Target="../media/image21.emf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emf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1.emf"/><Relationship Id="rId11" Type="http://schemas.openxmlformats.org/officeDocument/2006/relationships/image" Target="../media/image29.png"/><Relationship Id="rId5" Type="http://schemas.openxmlformats.org/officeDocument/2006/relationships/image" Target="../media/image20.png"/><Relationship Id="rId15" Type="http://schemas.openxmlformats.org/officeDocument/2006/relationships/image" Target="../media/image37.png"/><Relationship Id="rId10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7.png"/><Relationship Id="rId1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9"/>
          <p:cNvSpPr txBox="1">
            <a:spLocks noGrp="1"/>
          </p:cNvSpPr>
          <p:nvPr>
            <p:ph type="title"/>
          </p:nvPr>
        </p:nvSpPr>
        <p:spPr>
          <a:xfrm>
            <a:off x="584200" y="2425780"/>
            <a:ext cx="91440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FCFF"/>
              </a:buClr>
              <a:buSzPts val="3600"/>
              <a:buFont typeface="Quattrocento Sans"/>
              <a:buNone/>
            </a:pPr>
            <a:r>
              <a:rPr lang="en-US" dirty="0">
                <a:solidFill>
                  <a:srgbClr val="EDFCFF"/>
                </a:solidFill>
              </a:rPr>
              <a:t>Microsoft Azure </a:t>
            </a:r>
            <a:br>
              <a:rPr lang="en-US" dirty="0"/>
            </a:br>
            <a:r>
              <a:rPr lang="en-US" dirty="0">
                <a:solidFill>
                  <a:srgbClr val="EDFCFF"/>
                </a:solidFill>
              </a:rPr>
              <a:t>24 </a:t>
            </a:r>
            <a:r>
              <a:rPr lang="en-US" dirty="0" err="1">
                <a:solidFill>
                  <a:srgbClr val="EDFCFF"/>
                </a:solidFill>
              </a:rPr>
              <a:t>Hrs</a:t>
            </a:r>
            <a:r>
              <a:rPr lang="en-US" dirty="0">
                <a:solidFill>
                  <a:srgbClr val="EDFCFF"/>
                </a:solidFill>
              </a:rPr>
              <a:t>  </a:t>
            </a:r>
            <a:r>
              <a:rPr lang="en-US" dirty="0" err="1">
                <a:solidFill>
                  <a:srgbClr val="EDFCFF"/>
                </a:solidFill>
              </a:rPr>
              <a:t>en</a:t>
            </a:r>
            <a:r>
              <a:rPr lang="en-US" dirty="0">
                <a:solidFill>
                  <a:srgbClr val="EDFCFF"/>
                </a:solidFill>
              </a:rPr>
              <a:t> </a:t>
            </a:r>
            <a:r>
              <a:rPr lang="en-US" dirty="0" err="1">
                <a:solidFill>
                  <a:srgbClr val="EDFCFF"/>
                </a:solidFill>
              </a:rPr>
              <a:t>Español</a:t>
            </a:r>
            <a:endParaRPr dirty="0">
              <a:solidFill>
                <a:srgbClr val="EDFCFF"/>
              </a:solidFill>
            </a:endParaRPr>
          </a:p>
        </p:txBody>
      </p:sp>
      <p:sp>
        <p:nvSpPr>
          <p:cNvPr id="1233" name="Google Shape;1233;p49"/>
          <p:cNvSpPr txBox="1">
            <a:spLocks noGrp="1"/>
          </p:cNvSpPr>
          <p:nvPr>
            <p:ph type="body" idx="1"/>
          </p:nvPr>
        </p:nvSpPr>
        <p:spPr>
          <a:xfrm>
            <a:off x="584200" y="3962400"/>
            <a:ext cx="91440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>
              <a:buClr>
                <a:srgbClr val="EDFCFF"/>
              </a:buClr>
            </a:pPr>
            <a:r>
              <a:rPr lang="es-ES" dirty="0"/>
              <a:t>Fortinet SD-WAN y Microsoft Azure Virtual WAN para simplificar el acceso a Azure y la conectividad entre sucursales</a:t>
            </a:r>
          </a:p>
          <a:p>
            <a:pPr marL="0" lvl="0" indent="0">
              <a:buClr>
                <a:srgbClr val="EDFCFF"/>
              </a:buClr>
            </a:pPr>
            <a:endParaRPr lang="es-ES" dirty="0">
              <a:solidFill>
                <a:srgbClr val="EDFCFF"/>
              </a:solidFill>
            </a:endParaRPr>
          </a:p>
          <a:p>
            <a:pPr marL="0" lvl="0" indent="0">
              <a:buClr>
                <a:srgbClr val="EDFCFF"/>
              </a:buClr>
            </a:pPr>
            <a:r>
              <a:rPr lang="es-ES" dirty="0">
                <a:solidFill>
                  <a:srgbClr val="EDFCFF"/>
                </a:solidFill>
              </a:rPr>
              <a:t>Yonatan Grajeda</a:t>
            </a:r>
          </a:p>
        </p:txBody>
      </p:sp>
      <p:pic>
        <p:nvPicPr>
          <p:cNvPr id="1234" name="Google Shape;123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0"/>
            <a:ext cx="77724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9171302" y="3143249"/>
            <a:ext cx="68579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49" descr="See the source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200" y="1184718"/>
            <a:ext cx="1238476" cy="124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E9EB2B-06D9-4A8B-B2DE-AAD3835C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Pasos en la Configuración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7E796B-CEF3-48A4-8113-6989B562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98002D-8D23-4633-9C0A-ABAFEFF0A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349951"/>
              </p:ext>
            </p:extLst>
          </p:nvPr>
        </p:nvGraphicFramePr>
        <p:xfrm>
          <a:off x="216817" y="1112362"/>
          <a:ext cx="11613822" cy="513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82988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E9EB2B-06D9-4A8B-B2DE-AAD3835C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7" y="2262433"/>
            <a:ext cx="7409468" cy="1462499"/>
          </a:xfrm>
        </p:spPr>
        <p:txBody>
          <a:bodyPr/>
          <a:lstStyle/>
          <a:p>
            <a:r>
              <a:rPr lang="es-GT" sz="8800" dirty="0">
                <a:solidFill>
                  <a:schemeClr val="bg1"/>
                </a:solidFill>
              </a:rPr>
              <a:t>Demostración </a:t>
            </a:r>
          </a:p>
        </p:txBody>
      </p:sp>
    </p:spTree>
    <p:extLst>
      <p:ext uri="{BB962C8B-B14F-4D97-AF65-F5344CB8AC3E}">
        <p14:creationId xmlns:p14="http://schemas.microsoft.com/office/powerpoint/2010/main" val="40440060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3"/>
          <p:cNvSpPr>
            <a:spLocks noGrp="1"/>
          </p:cNvSpPr>
          <p:nvPr>
            <p:ph type="clipArt" idx="2"/>
          </p:nvPr>
        </p:nvSpPr>
        <p:spPr>
          <a:xfrm>
            <a:off x="5982391" y="2145841"/>
            <a:ext cx="5780100" cy="3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3"/>
          <p:cNvSpPr txBox="1">
            <a:spLocks noGrp="1"/>
          </p:cNvSpPr>
          <p:nvPr>
            <p:ph type="body" idx="1"/>
          </p:nvPr>
        </p:nvSpPr>
        <p:spPr>
          <a:xfrm>
            <a:off x="426424" y="2145841"/>
            <a:ext cx="51381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71"/>
              <a:buFont typeface="Noto Sans Symbols"/>
              <a:buNone/>
            </a:pPr>
            <a:r>
              <a:rPr lang="en-US" sz="2745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Nombre del orador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549"/>
              </a:spcBef>
              <a:spcAft>
                <a:spcPts val="0"/>
              </a:spcAft>
              <a:buClr>
                <a:schemeClr val="lt2"/>
              </a:buClr>
              <a:buSzPts val="2471"/>
              <a:buFont typeface="Noto Sans Symbols"/>
              <a:buNone/>
            </a:pPr>
            <a:r>
              <a:rPr lang="en-US" sz="2745">
                <a:solidFill>
                  <a:schemeClr val="lt2"/>
                </a:solidFill>
              </a:rPr>
              <a:t>Título</a:t>
            </a:r>
            <a:endParaRPr/>
          </a:p>
        </p:txBody>
      </p:sp>
      <p:sp>
        <p:nvSpPr>
          <p:cNvPr id="1261" name="Google Shape;1261;p53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/>
          <a:p>
            <a:pPr lvl="0">
              <a:buClr>
                <a:schemeClr val="lt2"/>
              </a:buClr>
              <a:buSzPts val="3100"/>
            </a:pPr>
            <a:r>
              <a:rPr lang="en-US" dirty="0">
                <a:solidFill>
                  <a:schemeClr val="bg1"/>
                </a:solidFill>
              </a:rPr>
              <a:t>Network Security: Azure Virtual WAN Automation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4C322-475A-495A-B3D0-7187F8C22C89}"/>
              </a:ext>
            </a:extLst>
          </p:cNvPr>
          <p:cNvSpPr/>
          <p:nvPr/>
        </p:nvSpPr>
        <p:spPr>
          <a:xfrm>
            <a:off x="0" y="1679509"/>
            <a:ext cx="12192000" cy="458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4B792-97C7-4FBB-B332-466C9ED367B2}"/>
              </a:ext>
            </a:extLst>
          </p:cNvPr>
          <p:cNvSpPr/>
          <p:nvPr/>
        </p:nvSpPr>
        <p:spPr>
          <a:xfrm>
            <a:off x="0" y="1022555"/>
            <a:ext cx="12192000" cy="6587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C155F85-6052-4374-B167-CB757F0351F4}"/>
              </a:ext>
            </a:extLst>
          </p:cNvPr>
          <p:cNvSpPr txBox="1">
            <a:spLocks/>
          </p:cNvSpPr>
          <p:nvPr/>
        </p:nvSpPr>
        <p:spPr>
          <a:xfrm>
            <a:off x="335529" y="2474092"/>
            <a:ext cx="5181600" cy="296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4"/>
              <a:buFont typeface="Noto Sans Symbols"/>
              <a:buNone/>
              <a:defRPr sz="2549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549"/>
              </a:spcBef>
              <a:spcAft>
                <a:spcPts val="0"/>
              </a:spcAft>
              <a:buClr>
                <a:srgbClr val="000000"/>
              </a:buClr>
              <a:buSzPts val="1765"/>
              <a:buFont typeface="Noto Sans Symbols"/>
              <a:buNone/>
              <a:defRPr sz="1961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1"/>
              <a:buFont typeface="Noto Sans Symbols"/>
              <a:buNone/>
              <a:defRPr sz="1568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</a:rPr>
              <a:t>Branch connectivity/on-ramp through Azure Virtual WAN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Extend SD-WAN to Azure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Secure and optimized routing between branches and cloud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Automated </a:t>
            </a:r>
            <a:r>
              <a:rPr lang="en-US" sz="2200" dirty="0">
                <a:solidFill>
                  <a:schemeClr val="tx1"/>
                </a:solidFill>
              </a:rPr>
              <a:t>deployment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</a:rPr>
              <a:t>Centralized Management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51C2B2F3-EDB3-4179-89AC-8CE04A3FA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02" y="2508092"/>
            <a:ext cx="6502399" cy="29000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8FE424-21BF-4F2F-8D5A-919C2BCA10B1}"/>
              </a:ext>
            </a:extLst>
          </p:cNvPr>
          <p:cNvCxnSpPr>
            <a:cxnSpLocks/>
          </p:cNvCxnSpPr>
          <p:nvPr/>
        </p:nvCxnSpPr>
        <p:spPr>
          <a:xfrm>
            <a:off x="5535602" y="1920391"/>
            <a:ext cx="0" cy="40754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870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E9EB2B-06D9-4A8B-B2DE-AAD3835C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Pasos en la Configuración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7E796B-CEF3-48A4-8113-6989B562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B98002D-8D23-4633-9C0A-ABAFEFF0A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726099"/>
              </p:ext>
            </p:extLst>
          </p:nvPr>
        </p:nvGraphicFramePr>
        <p:xfrm>
          <a:off x="216817" y="1112362"/>
          <a:ext cx="11755224" cy="4807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0519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1A4A0342-58F0-4DD0-AFAF-653CED137C4F}"/>
              </a:ext>
            </a:extLst>
          </p:cNvPr>
          <p:cNvSpPr>
            <a:spLocks noGrp="1"/>
          </p:cNvSpPr>
          <p:nvPr>
            <p:ph type="clipArt" idx="2"/>
          </p:nvPr>
        </p:nvSpPr>
        <p:spPr/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9805F-1DBD-4371-9490-97100F9F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94" y="2785064"/>
            <a:ext cx="11272040" cy="5887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BC70ED-93F5-4C7D-9816-3EA2D83B4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27" y="1179695"/>
            <a:ext cx="5780100" cy="4161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8E581-2F73-4EB2-83EE-03DC7A9D9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360" y="1722859"/>
            <a:ext cx="7191375" cy="261937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C74EAB0-7161-40BD-839E-59670A9A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Automatización sitios remotos</a:t>
            </a:r>
          </a:p>
        </p:txBody>
      </p:sp>
    </p:spTree>
    <p:extLst>
      <p:ext uri="{BB962C8B-B14F-4D97-AF65-F5344CB8AC3E}">
        <p14:creationId xmlns:p14="http://schemas.microsoft.com/office/powerpoint/2010/main" val="19077419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3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Quattrocento Sans"/>
              <a:buNone/>
            </a:pPr>
            <a:r>
              <a:rPr lang="en-US" dirty="0">
                <a:solidFill>
                  <a:schemeClr val="lt2"/>
                </a:solidFill>
              </a:rPr>
              <a:t>ARM Template Deployment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5E35E-551F-4FA9-9562-0942D6B6C255}"/>
              </a:ext>
            </a:extLst>
          </p:cNvPr>
          <p:cNvSpPr/>
          <p:nvPr/>
        </p:nvSpPr>
        <p:spPr>
          <a:xfrm>
            <a:off x="563417" y="1179694"/>
            <a:ext cx="10788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https://fortigatevwanfinal.blob.core.windows.net/fortiosvwan/deploy_vwan_automation.json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B3A3A-642D-4C9D-B5B7-3DB43BCB4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74" y="2101783"/>
            <a:ext cx="1156335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F0D06-B198-4299-ACB4-CD8A4C94B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474" y="227709"/>
            <a:ext cx="6224732" cy="640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80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3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Quattrocento Sans"/>
              <a:buNone/>
            </a:pPr>
            <a:r>
              <a:rPr lang="en-US" dirty="0">
                <a:solidFill>
                  <a:schemeClr val="lt2"/>
                </a:solidFill>
              </a:rPr>
              <a:t>Sitios </a:t>
            </a:r>
            <a:r>
              <a:rPr lang="en-US" dirty="0" err="1">
                <a:solidFill>
                  <a:schemeClr val="lt2"/>
                </a:solidFill>
              </a:rPr>
              <a:t>Remotos</a:t>
            </a:r>
            <a:endParaRPr dirty="0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1A4A0342-58F0-4DD0-AFAF-653CED137C4F}"/>
              </a:ext>
            </a:extLst>
          </p:cNvPr>
          <p:cNvSpPr>
            <a:spLocks noGrp="1"/>
          </p:cNvSpPr>
          <p:nvPr>
            <p:ph type="clipArt" idx="2"/>
          </p:nvPr>
        </p:nvSpPr>
        <p:spPr/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C2092-1BBA-433D-97F4-7F577D0C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4" y="1097787"/>
            <a:ext cx="11336100" cy="2409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2C9DAA-1441-4C0E-AC42-4A00BA56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4" y="2497706"/>
            <a:ext cx="12192000" cy="2907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168C6A-AB09-41F4-B63A-B79F3C62E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84" y="5158920"/>
            <a:ext cx="11959069" cy="14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7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3"/>
          <p:cNvSpPr>
            <a:spLocks noGrp="1"/>
          </p:cNvSpPr>
          <p:nvPr>
            <p:ph type="clipArt" idx="2"/>
          </p:nvPr>
        </p:nvSpPr>
        <p:spPr>
          <a:xfrm>
            <a:off x="5982391" y="2145841"/>
            <a:ext cx="5780100" cy="3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3"/>
          <p:cNvSpPr txBox="1">
            <a:spLocks noGrp="1"/>
          </p:cNvSpPr>
          <p:nvPr>
            <p:ph type="body" idx="1"/>
          </p:nvPr>
        </p:nvSpPr>
        <p:spPr>
          <a:xfrm>
            <a:off x="426424" y="2145841"/>
            <a:ext cx="5138100" cy="25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71"/>
              <a:buFont typeface="Noto Sans Symbols"/>
              <a:buNone/>
            </a:pPr>
            <a:r>
              <a:rPr lang="en-US" sz="2745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Nombre del orador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549"/>
              </a:spcBef>
              <a:spcAft>
                <a:spcPts val="0"/>
              </a:spcAft>
              <a:buClr>
                <a:schemeClr val="lt2"/>
              </a:buClr>
              <a:buSzPts val="2471"/>
              <a:buFont typeface="Noto Sans Symbols"/>
              <a:buNone/>
            </a:pPr>
            <a:r>
              <a:rPr lang="en-US" sz="2745">
                <a:solidFill>
                  <a:schemeClr val="lt2"/>
                </a:solidFill>
              </a:rPr>
              <a:t>Título</a:t>
            </a:r>
            <a:endParaRPr/>
          </a:p>
        </p:txBody>
      </p:sp>
      <p:sp>
        <p:nvSpPr>
          <p:cNvPr id="1261" name="Google Shape;1261;p53"/>
          <p:cNvSpPr txBox="1">
            <a:spLocks noGrp="1"/>
          </p:cNvSpPr>
          <p:nvPr>
            <p:ph type="title"/>
          </p:nvPr>
        </p:nvSpPr>
        <p:spPr>
          <a:xfrm>
            <a:off x="426424" y="440495"/>
            <a:ext cx="11336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575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00"/>
              <a:buFont typeface="Quattrocento Sans"/>
              <a:buNone/>
            </a:pPr>
            <a:r>
              <a:rPr lang="en-US">
                <a:solidFill>
                  <a:schemeClr val="lt2"/>
                </a:solidFill>
              </a:rPr>
              <a:t>Título de la presentación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E9D7D-3E0C-416E-835D-AF478F62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590" y="0"/>
            <a:ext cx="12362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641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3"/>
          <p:cNvSpPr>
            <a:spLocks noGrp="1"/>
          </p:cNvSpPr>
          <p:nvPr>
            <p:ph type="clipArt" idx="2"/>
          </p:nvPr>
        </p:nvSpPr>
        <p:spPr>
          <a:xfrm>
            <a:off x="5982391" y="2145841"/>
            <a:ext cx="5780100" cy="3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74C158-4718-4736-B6BC-4E415FEA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58F107-65ED-4FDA-B38E-E0FA50070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C82E8-B6DE-48CE-A2AE-058825232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634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3"/>
          <p:cNvSpPr txBox="1">
            <a:spLocks noGrp="1"/>
          </p:cNvSpPr>
          <p:nvPr>
            <p:ph type="body" idx="1"/>
          </p:nvPr>
        </p:nvSpPr>
        <p:spPr>
          <a:xfrm>
            <a:off x="288235" y="1003852"/>
            <a:ext cx="11767930" cy="460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Clr>
                <a:schemeClr val="lt2"/>
              </a:buClr>
              <a:buSzPts val="2471"/>
            </a:pPr>
            <a:r>
              <a:rPr lang="en-US" sz="6600" dirty="0">
                <a:solidFill>
                  <a:schemeClr val="bg1"/>
                </a:solidFill>
              </a:rPr>
              <a:t>¿</a:t>
            </a:r>
            <a:r>
              <a:rPr lang="en-US" sz="6600" dirty="0" err="1">
                <a:solidFill>
                  <a:schemeClr val="bg1"/>
                </a:solidFill>
              </a:rPr>
              <a:t>Preguntas</a:t>
            </a:r>
            <a:r>
              <a:rPr lang="en-US" sz="6600" dirty="0">
                <a:solidFill>
                  <a:schemeClr val="bg1"/>
                </a:solidFill>
              </a:rPr>
              <a:t>?</a:t>
            </a:r>
            <a:endParaRPr sz="6600" dirty="0">
              <a:solidFill>
                <a:schemeClr val="bg1"/>
              </a:solidFill>
            </a:endParaRPr>
          </a:p>
        </p:txBody>
      </p:sp>
      <p:pic>
        <p:nvPicPr>
          <p:cNvPr id="5" name="Imagen 6" descr="image001">
            <a:extLst>
              <a:ext uri="{FF2B5EF4-FFF2-40B4-BE49-F238E27FC236}">
                <a16:creationId xmlns:a16="http://schemas.microsoft.com/office/drawing/2014/main" id="{F8CACA40-9CBC-4604-9CA9-571319C3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21" y="2970268"/>
            <a:ext cx="2922103" cy="381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319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0"/>
          <p:cNvSpPr txBox="1">
            <a:spLocks noGrp="1"/>
          </p:cNvSpPr>
          <p:nvPr>
            <p:ph type="body" idx="1"/>
          </p:nvPr>
        </p:nvSpPr>
        <p:spPr>
          <a:xfrm>
            <a:off x="591596" y="2447636"/>
            <a:ext cx="7277786" cy="198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71"/>
              <a:buNone/>
            </a:pPr>
            <a:r>
              <a:rPr lang="en-US" sz="2745" dirty="0">
                <a:latin typeface="Quattrocento Sans"/>
                <a:ea typeface="Quattrocento Sans"/>
                <a:cs typeface="Quattrocento Sans"/>
                <a:sym typeface="Quattrocento Sans"/>
              </a:rPr>
              <a:t>Yonatan Grajeda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71"/>
              <a:buNone/>
            </a:pPr>
            <a:r>
              <a:rPr lang="en-US" sz="2745" dirty="0"/>
              <a:t>System Engineer Fortinet Guatemala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71"/>
              <a:buNone/>
            </a:pPr>
            <a:r>
              <a:rPr lang="en-US" sz="2745" dirty="0">
                <a:hlinkClick r:id="rId3"/>
              </a:rPr>
              <a:t>ygrajeda@fortinet.com</a:t>
            </a:r>
            <a:endParaRPr lang="en-US" sz="2745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71"/>
              <a:buNone/>
            </a:pPr>
            <a:endParaRPr lang="en-US" sz="2745" dirty="0"/>
          </a:p>
          <a:p>
            <a:pPr marL="0" lvl="0" indent="0">
              <a:buSzPts val="2471"/>
            </a:pPr>
            <a:r>
              <a:rPr lang="en-US" sz="2000" dirty="0">
                <a:hlinkClick r:id="rId4"/>
              </a:rPr>
              <a:t>https://www.linkedin.com/in/yonatan-grajeda-cuesi-2a959a38/</a:t>
            </a:r>
            <a:endParaRPr lang="en-US" sz="2000" dirty="0"/>
          </a:p>
        </p:txBody>
      </p:sp>
      <p:pic>
        <p:nvPicPr>
          <p:cNvPr id="4" name="Imagen 6" descr="image001">
            <a:extLst>
              <a:ext uri="{FF2B5EF4-FFF2-40B4-BE49-F238E27FC236}">
                <a16:creationId xmlns:a16="http://schemas.microsoft.com/office/drawing/2014/main" id="{5098A2DF-5665-48CD-A1D7-FD99D8FF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590" y="3695745"/>
            <a:ext cx="2393307" cy="312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1649E3CF-CE7B-432A-B30D-B6083A1DD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837" y="334798"/>
            <a:ext cx="2859567" cy="233448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E2FA662-F989-40A4-B252-9A36417A7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279" y="5216705"/>
            <a:ext cx="1567411" cy="1567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43B58FF-FFD4-4AB1-B571-5A2A10CF9B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578" y="5254850"/>
            <a:ext cx="1567411" cy="15674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354F8E-79EF-4775-BC8A-A910DAA8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71" y="5214297"/>
            <a:ext cx="1643703" cy="16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558CBF-FC3F-4CAC-925A-B5EA6FCE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980" y="5216705"/>
            <a:ext cx="1643703" cy="164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FC269F0-F046-4A5E-B651-4C3AA970AB29}"/>
              </a:ext>
            </a:extLst>
          </p:cNvPr>
          <p:cNvSpPr txBox="1">
            <a:spLocks/>
          </p:cNvSpPr>
          <p:nvPr/>
        </p:nvSpPr>
        <p:spPr>
          <a:xfrm>
            <a:off x="587645" y="690163"/>
            <a:ext cx="8422476" cy="729997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40" dirty="0">
                <a:solidFill>
                  <a:schemeClr val="bg1"/>
                </a:solidFill>
                <a:latin typeface="Quattrocento Sans"/>
              </a:rPr>
              <a:t>Redes WAN  </a:t>
            </a:r>
            <a:r>
              <a:rPr lang="en-US" sz="3140" dirty="0" err="1">
                <a:solidFill>
                  <a:schemeClr val="bg1"/>
                </a:solidFill>
                <a:latin typeface="Quattrocento Sans"/>
              </a:rPr>
              <a:t>Tradicionales</a:t>
            </a:r>
            <a:endParaRPr lang="en-US" sz="3140" dirty="0">
              <a:solidFill>
                <a:schemeClr val="bg1"/>
              </a:solidFill>
              <a:latin typeface="Quattrocento Sans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C8A46B6-D4A3-448F-9A1D-6523F38DE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42" y="2269885"/>
            <a:ext cx="1627946" cy="104952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56C75CA-1827-462B-AD43-FE88F6A3DD3C}"/>
              </a:ext>
            </a:extLst>
          </p:cNvPr>
          <p:cNvSpPr txBox="1"/>
          <p:nvPr/>
        </p:nvSpPr>
        <p:spPr>
          <a:xfrm>
            <a:off x="4442267" y="2786755"/>
            <a:ext cx="638631" cy="275710"/>
          </a:xfrm>
          <a:prstGeom prst="rect">
            <a:avLst/>
          </a:prstGeom>
          <a:noFill/>
        </p:spPr>
        <p:txBody>
          <a:bodyPr wrap="none" lIns="91432" tIns="45717" rIns="91432" bIns="4571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MPLS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ABA8121-90CC-431C-B5D9-5AB396CBA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09" y="5658538"/>
            <a:ext cx="1128412" cy="727482"/>
          </a:xfrm>
          <a:prstGeom prst="rect">
            <a:avLst/>
          </a:prstGeom>
        </p:spPr>
      </p:pic>
      <p:sp>
        <p:nvSpPr>
          <p:cNvPr id="49" name="TextBox 176">
            <a:extLst>
              <a:ext uri="{FF2B5EF4-FFF2-40B4-BE49-F238E27FC236}">
                <a16:creationId xmlns:a16="http://schemas.microsoft.com/office/drawing/2014/main" id="{3F0204D3-F647-444E-97BC-97767B49B410}"/>
              </a:ext>
            </a:extLst>
          </p:cNvPr>
          <p:cNvSpPr txBox="1"/>
          <p:nvPr/>
        </p:nvSpPr>
        <p:spPr>
          <a:xfrm>
            <a:off x="7093867" y="5937212"/>
            <a:ext cx="749990" cy="275710"/>
          </a:xfrm>
          <a:prstGeom prst="rect">
            <a:avLst/>
          </a:prstGeom>
          <a:noFill/>
        </p:spPr>
        <p:txBody>
          <a:bodyPr wrap="none" lIns="91432" tIns="45717" rIns="91432" bIns="4571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Internet</a:t>
            </a:r>
          </a:p>
        </p:txBody>
      </p:sp>
      <p:cxnSp>
        <p:nvCxnSpPr>
          <p:cNvPr id="50" name="Curved Connector 3">
            <a:extLst>
              <a:ext uri="{FF2B5EF4-FFF2-40B4-BE49-F238E27FC236}">
                <a16:creationId xmlns:a16="http://schemas.microsoft.com/office/drawing/2014/main" id="{9E31AE5A-C066-463A-878A-93D4C003221D}"/>
              </a:ext>
            </a:extLst>
          </p:cNvPr>
          <p:cNvCxnSpPr/>
          <p:nvPr/>
        </p:nvCxnSpPr>
        <p:spPr>
          <a:xfrm rot="16200000" flipH="1">
            <a:off x="8103065" y="3658492"/>
            <a:ext cx="1245120" cy="682240"/>
          </a:xfrm>
          <a:prstGeom prst="curvedConnector3">
            <a:avLst>
              <a:gd name="adj1" fmla="val -4059"/>
            </a:avLst>
          </a:prstGeom>
          <a:noFill/>
          <a:ln w="57150">
            <a:solidFill>
              <a:schemeClr val="accent4">
                <a:lumMod val="75000"/>
              </a:schemeClr>
            </a:solidFill>
            <a:tailEnd type="triangle" w="med" len="med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urved Connector 6">
            <a:extLst>
              <a:ext uri="{FF2B5EF4-FFF2-40B4-BE49-F238E27FC236}">
                <a16:creationId xmlns:a16="http://schemas.microsoft.com/office/drawing/2014/main" id="{A91CA9D1-F2D5-4711-B7AD-E8950628257D}"/>
              </a:ext>
            </a:extLst>
          </p:cNvPr>
          <p:cNvCxnSpPr/>
          <p:nvPr/>
        </p:nvCxnSpPr>
        <p:spPr>
          <a:xfrm rot="5400000">
            <a:off x="6628962" y="4239663"/>
            <a:ext cx="2287947" cy="562724"/>
          </a:xfrm>
          <a:prstGeom prst="curvedConnector3">
            <a:avLst>
              <a:gd name="adj1" fmla="val -3843"/>
            </a:avLst>
          </a:prstGeom>
          <a:noFill/>
          <a:ln w="57150">
            <a:solidFill>
              <a:srgbClr val="C00000"/>
            </a:solidFill>
            <a:tailEnd type="triangle" w="med" len="med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D60C11-DED6-4837-BE69-A2D7F97A88A8}"/>
              </a:ext>
            </a:extLst>
          </p:cNvPr>
          <p:cNvSpPr/>
          <p:nvPr/>
        </p:nvSpPr>
        <p:spPr>
          <a:xfrm rot="16200000">
            <a:off x="9915599" y="759522"/>
            <a:ext cx="874548" cy="3675089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blurRad="76200" dist="50800" algn="ctr" rotWithShape="0">
              <a:srgbClr val="000000">
                <a:alpha val="27000"/>
              </a:srgbClr>
            </a:outerShdw>
          </a:effectLst>
        </p:spPr>
        <p:txBody>
          <a:bodyPr lIns="91420" tIns="45711" rIns="91420" bIns="45711" rtlCol="0" anchor="ctr"/>
          <a:lstStyle/>
          <a:p>
            <a:pPr algn="ctr"/>
            <a:endParaRPr lang="en-US" sz="1200" kern="0" dirty="0">
              <a:solidFill>
                <a:srgbClr val="8E909E"/>
              </a:solidFill>
              <a:latin typeface="Arial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2E24F91-9922-4B91-95F1-EC11A66D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10" y="2170980"/>
            <a:ext cx="2034344" cy="1311532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6566973-E9DA-4C66-A01B-77F0C71FB3D1}"/>
              </a:ext>
            </a:extLst>
          </p:cNvPr>
          <p:cNvSpPr/>
          <p:nvPr/>
        </p:nvSpPr>
        <p:spPr>
          <a:xfrm rot="16200000">
            <a:off x="10044539" y="3715281"/>
            <a:ext cx="1204693" cy="3087059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76200" dist="50800" algn="ctr" rotWithShape="0">
              <a:srgbClr val="000000">
                <a:alpha val="27000"/>
              </a:srgbClr>
            </a:outerShdw>
          </a:effectLst>
        </p:spPr>
        <p:txBody>
          <a:bodyPr lIns="91420" tIns="45711" rIns="91420" bIns="45711" rtlCol="0" anchor="ctr"/>
          <a:lstStyle/>
          <a:p>
            <a:pPr algn="ctr">
              <a:defRPr/>
            </a:pPr>
            <a:endParaRPr lang="en-US" sz="1200" kern="0" dirty="0">
              <a:solidFill>
                <a:srgbClr val="8E909E"/>
              </a:solidFill>
              <a:latin typeface="Arial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5E48656-2A53-4CA8-9F62-74237504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77" y="4634779"/>
            <a:ext cx="2034344" cy="1311532"/>
          </a:xfrm>
          <a:prstGeom prst="rect">
            <a:avLst/>
          </a:prstGeom>
        </p:spPr>
      </p:pic>
      <p:pic>
        <p:nvPicPr>
          <p:cNvPr id="57" name="Picture 53" descr="Branch_Office.png">
            <a:extLst>
              <a:ext uri="{FF2B5EF4-FFF2-40B4-BE49-F238E27FC236}">
                <a16:creationId xmlns:a16="http://schemas.microsoft.com/office/drawing/2014/main" id="{9D4EB177-965C-498F-9045-CF1482510E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342" y="2529680"/>
            <a:ext cx="578501" cy="132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79">
            <a:extLst>
              <a:ext uri="{FF2B5EF4-FFF2-40B4-BE49-F238E27FC236}">
                <a16:creationId xmlns:a16="http://schemas.microsoft.com/office/drawing/2014/main" id="{CF650A76-12F8-4935-8AE0-455711D836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6965" y="1608281"/>
            <a:ext cx="1159374" cy="94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353896E-E204-4A52-AF2F-69811C1E90A2}"/>
              </a:ext>
            </a:extLst>
          </p:cNvPr>
          <p:cNvSpPr/>
          <p:nvPr/>
        </p:nvSpPr>
        <p:spPr>
          <a:xfrm>
            <a:off x="587645" y="3792358"/>
            <a:ext cx="1121948" cy="339867"/>
          </a:xfrm>
          <a:prstGeom prst="rect">
            <a:avLst/>
          </a:prstGeom>
        </p:spPr>
        <p:txBody>
          <a:bodyPr wrap="square" lIns="76161" tIns="38083" rIns="76161" bIns="38083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solidFill>
                  <a:schemeClr val="bg1"/>
                </a:solidFill>
                <a:latin typeface="+mj-lt"/>
              </a:rPr>
              <a:t>Branch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F74F1D28-CE20-4E3C-BA60-90F004B8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7450" y="2356690"/>
            <a:ext cx="1248631" cy="13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8">
            <a:extLst>
              <a:ext uri="{FF2B5EF4-FFF2-40B4-BE49-F238E27FC236}">
                <a16:creationId xmlns:a16="http://schemas.microsoft.com/office/drawing/2014/main" id="{C0A5802B-9687-4AFC-8CE1-27E065F52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0793" y="2286728"/>
            <a:ext cx="550204" cy="272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2" name="Picture 114">
            <a:extLst>
              <a:ext uri="{FF2B5EF4-FFF2-40B4-BE49-F238E27FC236}">
                <a16:creationId xmlns:a16="http://schemas.microsoft.com/office/drawing/2014/main" id="{3BC95B0E-C103-4991-9470-4F9361489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5635" y="2696438"/>
            <a:ext cx="666438" cy="2600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FB6A2C6-CFB8-4382-8BD7-6AAF340927C1}"/>
              </a:ext>
            </a:extLst>
          </p:cNvPr>
          <p:cNvSpPr txBox="1"/>
          <p:nvPr/>
        </p:nvSpPr>
        <p:spPr>
          <a:xfrm>
            <a:off x="8522251" y="5332591"/>
            <a:ext cx="1089800" cy="260301"/>
          </a:xfrm>
          <a:prstGeom prst="rect">
            <a:avLst/>
          </a:prstGeom>
          <a:noFill/>
        </p:spPr>
        <p:txBody>
          <a:bodyPr wrap="none" lIns="76173" tIns="38087" rIns="76173" bIns="3808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Public Cloud</a:t>
            </a:r>
          </a:p>
        </p:txBody>
      </p:sp>
      <p:pic>
        <p:nvPicPr>
          <p:cNvPr id="64" name="Picture 63" descr="tandberg_6000_cisco_small">
            <a:extLst>
              <a:ext uri="{FF2B5EF4-FFF2-40B4-BE49-F238E27FC236}">
                <a16:creationId xmlns:a16="http://schemas.microsoft.com/office/drawing/2014/main" id="{2D21B1B8-99D4-44AC-BC76-A3FD75CF2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233766" y="4743737"/>
            <a:ext cx="700102" cy="59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F99B3D6-6020-406B-8EB8-9FF88497E2E3}"/>
              </a:ext>
            </a:extLst>
          </p:cNvPr>
          <p:cNvGrpSpPr/>
          <p:nvPr/>
        </p:nvGrpSpPr>
        <p:grpSpPr>
          <a:xfrm>
            <a:off x="8250004" y="2458666"/>
            <a:ext cx="580181" cy="574515"/>
            <a:chOff x="7294096" y="5551455"/>
            <a:chExt cx="1087892" cy="1077268"/>
          </a:xfrm>
        </p:grpSpPr>
        <p:pic>
          <p:nvPicPr>
            <p:cNvPr id="66" name="Picture 18" descr="\\MV-FS\Projects\Cisco\References\Brand Assets\Kubrick Icons\Device Icons\Device_file_server_3129_default_256.png">
              <a:extLst>
                <a:ext uri="{FF2B5EF4-FFF2-40B4-BE49-F238E27FC236}">
                  <a16:creationId xmlns:a16="http://schemas.microsoft.com/office/drawing/2014/main" id="{EDEDC889-1C81-4872-852B-4404405D1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296" y="5551455"/>
              <a:ext cx="835692" cy="835692"/>
            </a:xfrm>
            <a:prstGeom prst="rect">
              <a:avLst/>
            </a:prstGeom>
            <a:noFill/>
          </p:spPr>
        </p:pic>
        <p:pic>
          <p:nvPicPr>
            <p:cNvPr id="67" name="Picture 33" descr="\\MV-FS\Projects\Cisco\References\Brand Assets\Kubrick Icons\Device Icons\Device_database_3036_default_256.png">
              <a:extLst>
                <a:ext uri="{FF2B5EF4-FFF2-40B4-BE49-F238E27FC236}">
                  <a16:creationId xmlns:a16="http://schemas.microsoft.com/office/drawing/2014/main" id="{0F604B81-ACF3-40E7-B17C-C10C101B8C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096" y="5910717"/>
              <a:ext cx="718006" cy="718006"/>
            </a:xfrm>
            <a:prstGeom prst="rect">
              <a:avLst/>
            </a:prstGeom>
            <a:noFill/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085AB5B6-1D27-46DC-A4E4-F280AF52BD85}"/>
              </a:ext>
            </a:extLst>
          </p:cNvPr>
          <p:cNvSpPr txBox="1"/>
          <p:nvPr/>
        </p:nvSpPr>
        <p:spPr>
          <a:xfrm>
            <a:off x="7450852" y="3082180"/>
            <a:ext cx="1733398" cy="265019"/>
          </a:xfrm>
          <a:prstGeom prst="rect">
            <a:avLst/>
          </a:prstGeom>
          <a:noFill/>
        </p:spPr>
        <p:txBody>
          <a:bodyPr wrap="square" lIns="76173" tIns="38087" rIns="76173" bIns="3808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Private Cloud</a:t>
            </a:r>
          </a:p>
        </p:txBody>
      </p:sp>
      <p:pic>
        <p:nvPicPr>
          <p:cNvPr id="69" name="Picture 11">
            <a:extLst>
              <a:ext uri="{FF2B5EF4-FFF2-40B4-BE49-F238E27FC236}">
                <a16:creationId xmlns:a16="http://schemas.microsoft.com/office/drawing/2014/main" id="{02BA24D7-B308-4155-BAEE-2ACED0DE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07043" y="2741155"/>
            <a:ext cx="1092945" cy="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904ACDFA-17CF-4710-B17C-82FB09BBE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0489" y="5273315"/>
            <a:ext cx="726765" cy="45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31A6D9A4-4610-4BAD-82FA-0EDA45B7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0855" y="5278673"/>
            <a:ext cx="718130" cy="4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53" descr="Branch_Office.png">
            <a:extLst>
              <a:ext uri="{FF2B5EF4-FFF2-40B4-BE49-F238E27FC236}">
                <a16:creationId xmlns:a16="http://schemas.microsoft.com/office/drawing/2014/main" id="{B10ED4F8-6C59-465A-A17A-EE0DFA2794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9009" y="4190420"/>
            <a:ext cx="578501" cy="132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2B2F7B5-DDCF-4FD9-A510-E34A9FE1787C}"/>
              </a:ext>
            </a:extLst>
          </p:cNvPr>
          <p:cNvSpPr/>
          <p:nvPr/>
        </p:nvSpPr>
        <p:spPr>
          <a:xfrm>
            <a:off x="1342312" y="5453098"/>
            <a:ext cx="1121948" cy="339867"/>
          </a:xfrm>
          <a:prstGeom prst="rect">
            <a:avLst/>
          </a:prstGeom>
        </p:spPr>
        <p:txBody>
          <a:bodyPr wrap="square" lIns="76161" tIns="38083" rIns="76161" bIns="38083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solidFill>
                  <a:schemeClr val="bg1"/>
                </a:solidFill>
                <a:latin typeface="+mj-lt"/>
              </a:rPr>
              <a:t>Branch</a:t>
            </a:r>
          </a:p>
        </p:txBody>
      </p:sp>
      <p:pic>
        <p:nvPicPr>
          <p:cNvPr id="74" name="Picture 53" descr="Branch_Office.png">
            <a:extLst>
              <a:ext uri="{FF2B5EF4-FFF2-40B4-BE49-F238E27FC236}">
                <a16:creationId xmlns:a16="http://schemas.microsoft.com/office/drawing/2014/main" id="{DE16E79C-D156-4AB4-95B0-9D1E65290F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2306" y="1273999"/>
            <a:ext cx="578501" cy="132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389F73C-2295-4554-9C46-DF9E79C18C25}"/>
              </a:ext>
            </a:extLst>
          </p:cNvPr>
          <p:cNvSpPr/>
          <p:nvPr/>
        </p:nvSpPr>
        <p:spPr>
          <a:xfrm>
            <a:off x="1675609" y="2536677"/>
            <a:ext cx="1121948" cy="339867"/>
          </a:xfrm>
          <a:prstGeom prst="rect">
            <a:avLst/>
          </a:prstGeom>
        </p:spPr>
        <p:txBody>
          <a:bodyPr wrap="square" lIns="76161" tIns="38083" rIns="76161" bIns="38083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solidFill>
                  <a:schemeClr val="bg1"/>
                </a:solidFill>
                <a:latin typeface="+mj-lt"/>
              </a:rPr>
              <a:t>Branch</a:t>
            </a:r>
          </a:p>
        </p:txBody>
      </p:sp>
      <p:sp>
        <p:nvSpPr>
          <p:cNvPr id="76" name="Freeform 59">
            <a:extLst>
              <a:ext uri="{FF2B5EF4-FFF2-40B4-BE49-F238E27FC236}">
                <a16:creationId xmlns:a16="http://schemas.microsoft.com/office/drawing/2014/main" id="{1398CAA7-F5C0-4439-B300-0DD209537E93}"/>
              </a:ext>
            </a:extLst>
          </p:cNvPr>
          <p:cNvSpPr/>
          <p:nvPr/>
        </p:nvSpPr>
        <p:spPr>
          <a:xfrm rot="554654">
            <a:off x="2922034" y="1937654"/>
            <a:ext cx="6141002" cy="713276"/>
          </a:xfrm>
          <a:custGeom>
            <a:avLst/>
            <a:gdLst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918281 h 918281"/>
              <a:gd name="connsiteX1" fmla="*/ 6771190 w 6771190"/>
              <a:gd name="connsiteY1" fmla="*/ 131202 h 918281"/>
              <a:gd name="connsiteX0" fmla="*/ 0 w 6771190"/>
              <a:gd name="connsiteY0" fmla="*/ 969720 h 969720"/>
              <a:gd name="connsiteX1" fmla="*/ 6771190 w 6771190"/>
              <a:gd name="connsiteY1" fmla="*/ 182641 h 969720"/>
              <a:gd name="connsiteX0" fmla="*/ 0 w 6882012"/>
              <a:gd name="connsiteY0" fmla="*/ 873779 h 873779"/>
              <a:gd name="connsiteX1" fmla="*/ 6882012 w 6882012"/>
              <a:gd name="connsiteY1" fmla="*/ 223602 h 873779"/>
              <a:gd name="connsiteX0" fmla="*/ 0 w 6882012"/>
              <a:gd name="connsiteY0" fmla="*/ 814435 h 814435"/>
              <a:gd name="connsiteX1" fmla="*/ 6882012 w 6882012"/>
              <a:gd name="connsiteY1" fmla="*/ 164258 h 81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2012" h="814435">
                <a:moveTo>
                  <a:pt x="0" y="814435"/>
                </a:moveTo>
                <a:cubicBezTo>
                  <a:pt x="3009417" y="-246578"/>
                  <a:pt x="4402814" y="-38365"/>
                  <a:pt x="6882012" y="164258"/>
                </a:cubicBezTo>
              </a:path>
            </a:pathLst>
          </a:custGeom>
          <a:noFill/>
          <a:ln w="38100">
            <a:solidFill>
              <a:schemeClr val="tx2">
                <a:lumMod val="50000"/>
                <a:lumOff val="50000"/>
              </a:schemeClr>
            </a:solidFill>
            <a:tailEnd type="triangle" w="lg" len="med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77" name="Freeform 60">
            <a:extLst>
              <a:ext uri="{FF2B5EF4-FFF2-40B4-BE49-F238E27FC236}">
                <a16:creationId xmlns:a16="http://schemas.microsoft.com/office/drawing/2014/main" id="{98240BAD-AC29-48E8-978A-995C561A3A0F}"/>
              </a:ext>
            </a:extLst>
          </p:cNvPr>
          <p:cNvSpPr/>
          <p:nvPr/>
        </p:nvSpPr>
        <p:spPr>
          <a:xfrm rot="21130805">
            <a:off x="2430825" y="2614671"/>
            <a:ext cx="6748884" cy="2000383"/>
          </a:xfrm>
          <a:custGeom>
            <a:avLst/>
            <a:gdLst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918281 h 918281"/>
              <a:gd name="connsiteX1" fmla="*/ 6771190 w 6771190"/>
              <a:gd name="connsiteY1" fmla="*/ 131202 h 918281"/>
              <a:gd name="connsiteX0" fmla="*/ 0 w 6771190"/>
              <a:gd name="connsiteY0" fmla="*/ 969720 h 969720"/>
              <a:gd name="connsiteX1" fmla="*/ 6771190 w 6771190"/>
              <a:gd name="connsiteY1" fmla="*/ 182641 h 969720"/>
              <a:gd name="connsiteX0" fmla="*/ 0 w 6882012"/>
              <a:gd name="connsiteY0" fmla="*/ 873779 h 873779"/>
              <a:gd name="connsiteX1" fmla="*/ 6882012 w 6882012"/>
              <a:gd name="connsiteY1" fmla="*/ 223602 h 873779"/>
              <a:gd name="connsiteX0" fmla="*/ 0 w 6882012"/>
              <a:gd name="connsiteY0" fmla="*/ 814435 h 814435"/>
              <a:gd name="connsiteX1" fmla="*/ 6882012 w 6882012"/>
              <a:gd name="connsiteY1" fmla="*/ 164258 h 81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2012" h="814435">
                <a:moveTo>
                  <a:pt x="0" y="814435"/>
                </a:moveTo>
                <a:cubicBezTo>
                  <a:pt x="3009417" y="-246578"/>
                  <a:pt x="4402814" y="-38365"/>
                  <a:pt x="6882012" y="164258"/>
                </a:cubicBezTo>
              </a:path>
            </a:pathLst>
          </a:custGeom>
          <a:noFill/>
          <a:ln w="38100">
            <a:solidFill>
              <a:schemeClr val="tx2">
                <a:lumMod val="50000"/>
                <a:lumOff val="50000"/>
              </a:schemeClr>
            </a:solidFill>
            <a:tailEnd type="triangle" w="lg" len="med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78" name="Freeform 23">
            <a:extLst>
              <a:ext uri="{FF2B5EF4-FFF2-40B4-BE49-F238E27FC236}">
                <a16:creationId xmlns:a16="http://schemas.microsoft.com/office/drawing/2014/main" id="{DA7E6977-EFB7-4892-885E-44B7D4F744CE}"/>
              </a:ext>
            </a:extLst>
          </p:cNvPr>
          <p:cNvSpPr/>
          <p:nvPr/>
        </p:nvSpPr>
        <p:spPr>
          <a:xfrm>
            <a:off x="1888260" y="2328553"/>
            <a:ext cx="7187880" cy="1101736"/>
          </a:xfrm>
          <a:custGeom>
            <a:avLst/>
            <a:gdLst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918281 h 918281"/>
              <a:gd name="connsiteX1" fmla="*/ 6771190 w 6771190"/>
              <a:gd name="connsiteY1" fmla="*/ 131202 h 918281"/>
              <a:gd name="connsiteX0" fmla="*/ 0 w 6771190"/>
              <a:gd name="connsiteY0" fmla="*/ 969720 h 969720"/>
              <a:gd name="connsiteX1" fmla="*/ 6771190 w 6771190"/>
              <a:gd name="connsiteY1" fmla="*/ 182641 h 969720"/>
              <a:gd name="connsiteX0" fmla="*/ 0 w 6882012"/>
              <a:gd name="connsiteY0" fmla="*/ 873779 h 873779"/>
              <a:gd name="connsiteX1" fmla="*/ 6882012 w 6882012"/>
              <a:gd name="connsiteY1" fmla="*/ 223602 h 873779"/>
              <a:gd name="connsiteX0" fmla="*/ 0 w 6882012"/>
              <a:gd name="connsiteY0" fmla="*/ 814435 h 814435"/>
              <a:gd name="connsiteX1" fmla="*/ 6882012 w 6882012"/>
              <a:gd name="connsiteY1" fmla="*/ 164258 h 81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2012" h="814435">
                <a:moveTo>
                  <a:pt x="0" y="814435"/>
                </a:moveTo>
                <a:cubicBezTo>
                  <a:pt x="3009417" y="-246578"/>
                  <a:pt x="4402814" y="-38365"/>
                  <a:pt x="6882012" y="164258"/>
                </a:cubicBezTo>
              </a:path>
            </a:pathLst>
          </a:custGeom>
          <a:noFill/>
          <a:ln w="38100">
            <a:solidFill>
              <a:schemeClr val="tx2">
                <a:lumMod val="50000"/>
                <a:lumOff val="50000"/>
              </a:schemeClr>
            </a:solidFill>
            <a:tailEnd type="triangle" w="lg" len="med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F37397A-E98D-42B8-9155-45093CEE0BC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507" y="2145215"/>
            <a:ext cx="804800" cy="555652"/>
          </a:xfrm>
          <a:prstGeom prst="rect">
            <a:avLst/>
          </a:prstGeom>
        </p:spPr>
      </p:pic>
      <p:pic>
        <p:nvPicPr>
          <p:cNvPr id="81" name="Picture 80" descr="azure-white.emf">
            <a:extLst>
              <a:ext uri="{FF2B5EF4-FFF2-40B4-BE49-F238E27FC236}">
                <a16:creationId xmlns:a16="http://schemas.microsoft.com/office/drawing/2014/main" id="{E44F61BB-EF43-43EB-9F1B-882AF294D6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381" y="4755692"/>
            <a:ext cx="349035" cy="272225"/>
          </a:xfrm>
          <a:prstGeom prst="rect">
            <a:avLst/>
          </a:prstGeom>
        </p:spPr>
      </p:pic>
      <p:pic>
        <p:nvPicPr>
          <p:cNvPr id="82" name="Picture 81" descr="google-cloud-white.emf">
            <a:extLst>
              <a:ext uri="{FF2B5EF4-FFF2-40B4-BE49-F238E27FC236}">
                <a16:creationId xmlns:a16="http://schemas.microsoft.com/office/drawing/2014/main" id="{AB2508D6-4089-437D-8681-CA18503E49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404" y="4776412"/>
            <a:ext cx="345423" cy="277529"/>
          </a:xfrm>
          <a:prstGeom prst="rect">
            <a:avLst/>
          </a:prstGeom>
        </p:spPr>
      </p:pic>
      <p:pic>
        <p:nvPicPr>
          <p:cNvPr id="83" name="Picture 44">
            <a:extLst>
              <a:ext uri="{FF2B5EF4-FFF2-40B4-BE49-F238E27FC236}">
                <a16:creationId xmlns:a16="http://schemas.microsoft.com/office/drawing/2014/main" id="{CCDB27BB-01D8-4871-AD04-06203462C4C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3" y="3296808"/>
            <a:ext cx="611100" cy="4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4">
            <a:extLst>
              <a:ext uri="{FF2B5EF4-FFF2-40B4-BE49-F238E27FC236}">
                <a16:creationId xmlns:a16="http://schemas.microsoft.com/office/drawing/2014/main" id="{113158B8-271D-45A1-80E3-6F1E429AC3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247" y="2041127"/>
            <a:ext cx="611100" cy="4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4">
            <a:extLst>
              <a:ext uri="{FF2B5EF4-FFF2-40B4-BE49-F238E27FC236}">
                <a16:creationId xmlns:a16="http://schemas.microsoft.com/office/drawing/2014/main" id="{AF5EF2A1-58DC-489E-8456-A7822B5DE9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50" y="4957548"/>
            <a:ext cx="611100" cy="43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3767877-B216-420B-A0A6-06D757FA870C}"/>
              </a:ext>
            </a:extLst>
          </p:cNvPr>
          <p:cNvSpPr txBox="1"/>
          <p:nvPr/>
        </p:nvSpPr>
        <p:spPr>
          <a:xfrm>
            <a:off x="10573004" y="4766674"/>
            <a:ext cx="893581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4156622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FC269F0-F046-4A5E-B651-4C3AA970AB29}"/>
              </a:ext>
            </a:extLst>
          </p:cNvPr>
          <p:cNvSpPr txBox="1">
            <a:spLocks/>
          </p:cNvSpPr>
          <p:nvPr/>
        </p:nvSpPr>
        <p:spPr>
          <a:xfrm>
            <a:off x="627963" y="690163"/>
            <a:ext cx="8382158" cy="729997"/>
          </a:xfrm>
          <a:prstGeom prst="rect">
            <a:avLst/>
          </a:prstGeom>
        </p:spPr>
        <p:txBody>
          <a:bodyPr vert="horz" lIns="121899" tIns="60949" rIns="121899" bIns="60949" rtlCol="0" anchor="t" anchorCtr="0"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40" b="0" dirty="0">
                <a:solidFill>
                  <a:schemeClr val="bg1"/>
                </a:solidFill>
                <a:latin typeface="Quattrocento Sans"/>
              </a:rPr>
              <a:t>Redes SD-WAN </a:t>
            </a:r>
            <a:r>
              <a:rPr lang="en-US" sz="3140" b="0" dirty="0" err="1">
                <a:solidFill>
                  <a:schemeClr val="bg1"/>
                </a:solidFill>
                <a:latin typeface="Quattrocento Sans"/>
              </a:rPr>
              <a:t>Empresariales</a:t>
            </a:r>
            <a:endParaRPr lang="en-US" sz="3140" b="0" dirty="0">
              <a:solidFill>
                <a:schemeClr val="bg1"/>
              </a:solidFill>
              <a:latin typeface="Quattrocento San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E02ED8-73D5-49E8-B3E4-00973453E076}"/>
              </a:ext>
            </a:extLst>
          </p:cNvPr>
          <p:cNvSpPr/>
          <p:nvPr/>
        </p:nvSpPr>
        <p:spPr>
          <a:xfrm rot="16200000">
            <a:off x="10044539" y="3715281"/>
            <a:ext cx="1204693" cy="3087059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76200" dist="50800" algn="ctr" rotWithShape="0">
              <a:srgbClr val="000000">
                <a:alpha val="27000"/>
              </a:srgbClr>
            </a:outerShdw>
          </a:effectLst>
        </p:spPr>
        <p:txBody>
          <a:bodyPr lIns="91420" tIns="45711" rIns="91420" bIns="45711" rtlCol="0" anchor="ctr"/>
          <a:lstStyle/>
          <a:p>
            <a:pPr algn="ctr">
              <a:defRPr/>
            </a:pPr>
            <a:endParaRPr lang="en-US" sz="1200" kern="0" dirty="0">
              <a:solidFill>
                <a:srgbClr val="8E909E"/>
              </a:solidFill>
              <a:latin typeface="Arial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381E879-69C7-42C3-B8AC-FEF473A95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77" y="4634779"/>
            <a:ext cx="2034344" cy="131153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25EBF34-0403-4D4F-A45D-7EFC66B4F4F4}"/>
              </a:ext>
            </a:extLst>
          </p:cNvPr>
          <p:cNvSpPr/>
          <p:nvPr/>
        </p:nvSpPr>
        <p:spPr>
          <a:xfrm rot="16200000">
            <a:off x="9777079" y="883466"/>
            <a:ext cx="1151592" cy="3675089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blurRad="76200" dist="50800" algn="ctr" rotWithShape="0">
              <a:srgbClr val="000000">
                <a:alpha val="27000"/>
              </a:srgbClr>
            </a:outerShdw>
          </a:effectLst>
        </p:spPr>
        <p:txBody>
          <a:bodyPr lIns="91420" tIns="45711" rIns="91420" bIns="45711" rtlCol="0" anchor="ctr"/>
          <a:lstStyle/>
          <a:p>
            <a:pPr algn="ctr"/>
            <a:endParaRPr lang="en-US" sz="1200" kern="0" dirty="0">
              <a:solidFill>
                <a:srgbClr val="8E909E"/>
              </a:solidFill>
              <a:latin typeface="Arial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5565D3E-AFBA-4B69-8BD3-6F82A6D8F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10" y="2170980"/>
            <a:ext cx="2034344" cy="131153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81CC32B-DD0A-414B-B479-E51D297A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42" y="2269885"/>
            <a:ext cx="1627946" cy="104952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AF5B3C0-8387-4D1E-B996-70C528349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654" y="3481956"/>
            <a:ext cx="1625130" cy="1047711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8DB5FB07-4A49-4AF4-A323-5EE9CA9A7F8E}"/>
              </a:ext>
            </a:extLst>
          </p:cNvPr>
          <p:cNvSpPr txBox="1"/>
          <p:nvPr/>
        </p:nvSpPr>
        <p:spPr>
          <a:xfrm>
            <a:off x="4442267" y="2786755"/>
            <a:ext cx="638631" cy="275710"/>
          </a:xfrm>
          <a:prstGeom prst="rect">
            <a:avLst/>
          </a:prstGeom>
          <a:noFill/>
        </p:spPr>
        <p:txBody>
          <a:bodyPr wrap="none" lIns="91432" tIns="45717" rIns="91432" bIns="4571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MPLS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1069B5D-1A6D-493F-9FC9-AEF27AA15F99}"/>
              </a:ext>
            </a:extLst>
          </p:cNvPr>
          <p:cNvSpPr txBox="1"/>
          <p:nvPr/>
        </p:nvSpPr>
        <p:spPr>
          <a:xfrm>
            <a:off x="4294550" y="4164727"/>
            <a:ext cx="1472108" cy="275710"/>
          </a:xfrm>
          <a:prstGeom prst="rect">
            <a:avLst/>
          </a:prstGeom>
          <a:noFill/>
        </p:spPr>
        <p:txBody>
          <a:bodyPr wrap="square" lIns="91432" tIns="45717" rIns="91432" bIns="4571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 err="1">
                <a:solidFill>
                  <a:schemeClr val="bg1"/>
                </a:solidFill>
                <a:latin typeface="Arial"/>
              </a:rPr>
              <a:t>IPSec</a:t>
            </a:r>
            <a:r>
              <a:rPr lang="en-US" sz="1300" dirty="0">
                <a:solidFill>
                  <a:schemeClr val="bg1"/>
                </a:solidFill>
                <a:latin typeface="Arial"/>
              </a:rPr>
              <a:t> VPN</a:t>
            </a:r>
          </a:p>
        </p:txBody>
      </p:sp>
      <p:cxnSp>
        <p:nvCxnSpPr>
          <p:cNvPr id="92" name="Curved Connector 6">
            <a:extLst>
              <a:ext uri="{FF2B5EF4-FFF2-40B4-BE49-F238E27FC236}">
                <a16:creationId xmlns:a16="http://schemas.microsoft.com/office/drawing/2014/main" id="{C1E213D6-570F-47B6-9D6D-29B58EB89D63}"/>
              </a:ext>
            </a:extLst>
          </p:cNvPr>
          <p:cNvCxnSpPr>
            <a:stCxn id="105" idx="2"/>
          </p:cNvCxnSpPr>
          <p:nvPr/>
        </p:nvCxnSpPr>
        <p:spPr>
          <a:xfrm rot="16200000" flipH="1">
            <a:off x="3314455" y="2171643"/>
            <a:ext cx="2253448" cy="5221143"/>
          </a:xfrm>
          <a:prstGeom prst="curvedConnector2">
            <a:avLst/>
          </a:prstGeom>
          <a:noFill/>
          <a:ln w="57150">
            <a:solidFill>
              <a:srgbClr val="C00000"/>
            </a:solidFill>
            <a:tailEnd type="triangle" w="med" len="med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3" name="Picture 53" descr="Branch_Office.png">
            <a:extLst>
              <a:ext uri="{FF2B5EF4-FFF2-40B4-BE49-F238E27FC236}">
                <a16:creationId xmlns:a16="http://schemas.microsoft.com/office/drawing/2014/main" id="{6E4F720B-E8A2-4631-9E9E-7737131112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342" y="2529680"/>
            <a:ext cx="578501" cy="132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79">
            <a:extLst>
              <a:ext uri="{FF2B5EF4-FFF2-40B4-BE49-F238E27FC236}">
                <a16:creationId xmlns:a16="http://schemas.microsoft.com/office/drawing/2014/main" id="{C385F5AE-D878-4C02-B786-8A6CCFDEB7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6965" y="1608281"/>
            <a:ext cx="1159374" cy="94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00959AF6-F3F0-4DE1-82F7-87416135B37B}"/>
              </a:ext>
            </a:extLst>
          </p:cNvPr>
          <p:cNvSpPr/>
          <p:nvPr/>
        </p:nvSpPr>
        <p:spPr>
          <a:xfrm>
            <a:off x="587645" y="3792358"/>
            <a:ext cx="1121948" cy="339867"/>
          </a:xfrm>
          <a:prstGeom prst="rect">
            <a:avLst/>
          </a:prstGeom>
        </p:spPr>
        <p:txBody>
          <a:bodyPr wrap="square" lIns="76161" tIns="38083" rIns="76161" bIns="38083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b="1" dirty="0">
                <a:latin typeface="+mj-lt"/>
              </a:rPr>
              <a:t>Branch</a:t>
            </a:r>
          </a:p>
        </p:txBody>
      </p:sp>
      <p:pic>
        <p:nvPicPr>
          <p:cNvPr id="96" name="Picture 95" descr="tandberg_6000_cisco_small">
            <a:extLst>
              <a:ext uri="{FF2B5EF4-FFF2-40B4-BE49-F238E27FC236}">
                <a16:creationId xmlns:a16="http://schemas.microsoft.com/office/drawing/2014/main" id="{D20F2341-AA90-48AB-A0CC-2E62AA11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233766" y="4743737"/>
            <a:ext cx="700102" cy="59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Freeform 61">
            <a:extLst>
              <a:ext uri="{FF2B5EF4-FFF2-40B4-BE49-F238E27FC236}">
                <a16:creationId xmlns:a16="http://schemas.microsoft.com/office/drawing/2014/main" id="{5BED24D4-6F07-4192-8F37-25A0D5632E03}"/>
              </a:ext>
            </a:extLst>
          </p:cNvPr>
          <p:cNvSpPr/>
          <p:nvPr/>
        </p:nvSpPr>
        <p:spPr>
          <a:xfrm>
            <a:off x="1957711" y="2439207"/>
            <a:ext cx="6504974" cy="986900"/>
          </a:xfrm>
          <a:custGeom>
            <a:avLst/>
            <a:gdLst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918281 h 918281"/>
              <a:gd name="connsiteX1" fmla="*/ 6771190 w 6771190"/>
              <a:gd name="connsiteY1" fmla="*/ 131202 h 918281"/>
              <a:gd name="connsiteX0" fmla="*/ 0 w 6771190"/>
              <a:gd name="connsiteY0" fmla="*/ 969720 h 969720"/>
              <a:gd name="connsiteX1" fmla="*/ 6771190 w 6771190"/>
              <a:gd name="connsiteY1" fmla="*/ 182641 h 969720"/>
              <a:gd name="connsiteX0" fmla="*/ 0 w 6701742"/>
              <a:gd name="connsiteY0" fmla="*/ 986901 h 986901"/>
              <a:gd name="connsiteX1" fmla="*/ 6701742 w 6701742"/>
              <a:gd name="connsiteY1" fmla="*/ 176673 h 986901"/>
              <a:gd name="connsiteX0" fmla="*/ 0 w 6493398"/>
              <a:gd name="connsiteY0" fmla="*/ 952806 h 952806"/>
              <a:gd name="connsiteX1" fmla="*/ 6493398 w 6493398"/>
              <a:gd name="connsiteY1" fmla="*/ 188877 h 952806"/>
              <a:gd name="connsiteX0" fmla="*/ 0 w 6504973"/>
              <a:gd name="connsiteY0" fmla="*/ 986900 h 986900"/>
              <a:gd name="connsiteX1" fmla="*/ 6504973 w 6504973"/>
              <a:gd name="connsiteY1" fmla="*/ 176672 h 98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4973" h="986900">
                <a:moveTo>
                  <a:pt x="0" y="986900"/>
                </a:moveTo>
                <a:cubicBezTo>
                  <a:pt x="3009417" y="-74113"/>
                  <a:pt x="3715474" y="-162852"/>
                  <a:pt x="6504973" y="1766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 w="lg" len="lg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7284896-5D22-4DC6-80DD-B2BB88FD8199}"/>
              </a:ext>
            </a:extLst>
          </p:cNvPr>
          <p:cNvGrpSpPr/>
          <p:nvPr/>
        </p:nvGrpSpPr>
        <p:grpSpPr>
          <a:xfrm>
            <a:off x="8250004" y="2458666"/>
            <a:ext cx="580181" cy="574515"/>
            <a:chOff x="7294096" y="5551455"/>
            <a:chExt cx="1087892" cy="1077268"/>
          </a:xfrm>
        </p:grpSpPr>
        <p:pic>
          <p:nvPicPr>
            <p:cNvPr id="99" name="Picture 18" descr="\\MV-FS\Projects\Cisco\References\Brand Assets\Kubrick Icons\Device Icons\Device_file_server_3129_default_256.png">
              <a:extLst>
                <a:ext uri="{FF2B5EF4-FFF2-40B4-BE49-F238E27FC236}">
                  <a16:creationId xmlns:a16="http://schemas.microsoft.com/office/drawing/2014/main" id="{06C41822-A39F-4E04-9B19-BB761065B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6296" y="5551455"/>
              <a:ext cx="835692" cy="835692"/>
            </a:xfrm>
            <a:prstGeom prst="rect">
              <a:avLst/>
            </a:prstGeom>
            <a:noFill/>
          </p:spPr>
        </p:pic>
        <p:pic>
          <p:nvPicPr>
            <p:cNvPr id="100" name="Picture 33" descr="\\MV-FS\Projects\Cisco\References\Brand Assets\Kubrick Icons\Device Icons\Device_database_3036_default_256.png">
              <a:extLst>
                <a:ext uri="{FF2B5EF4-FFF2-40B4-BE49-F238E27FC236}">
                  <a16:creationId xmlns:a16="http://schemas.microsoft.com/office/drawing/2014/main" id="{6F08AB09-3CBC-4507-A1F7-DCE9DE4646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096" y="5910717"/>
              <a:ext cx="718006" cy="718006"/>
            </a:xfrm>
            <a:prstGeom prst="rect">
              <a:avLst/>
            </a:prstGeom>
            <a:noFill/>
          </p:spPr>
        </p:pic>
      </p:grpSp>
      <p:sp>
        <p:nvSpPr>
          <p:cNvPr id="101" name="Freeform 65">
            <a:extLst>
              <a:ext uri="{FF2B5EF4-FFF2-40B4-BE49-F238E27FC236}">
                <a16:creationId xmlns:a16="http://schemas.microsoft.com/office/drawing/2014/main" id="{C521347E-981F-4D98-8352-80D8C6479152}"/>
              </a:ext>
            </a:extLst>
          </p:cNvPr>
          <p:cNvSpPr/>
          <p:nvPr/>
        </p:nvSpPr>
        <p:spPr>
          <a:xfrm>
            <a:off x="1888260" y="2328553"/>
            <a:ext cx="7187880" cy="1101736"/>
          </a:xfrm>
          <a:custGeom>
            <a:avLst/>
            <a:gdLst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918281 h 918281"/>
              <a:gd name="connsiteX1" fmla="*/ 6771190 w 6771190"/>
              <a:gd name="connsiteY1" fmla="*/ 131202 h 918281"/>
              <a:gd name="connsiteX0" fmla="*/ 0 w 6771190"/>
              <a:gd name="connsiteY0" fmla="*/ 969720 h 969720"/>
              <a:gd name="connsiteX1" fmla="*/ 6771190 w 6771190"/>
              <a:gd name="connsiteY1" fmla="*/ 182641 h 969720"/>
              <a:gd name="connsiteX0" fmla="*/ 0 w 6882012"/>
              <a:gd name="connsiteY0" fmla="*/ 873779 h 873779"/>
              <a:gd name="connsiteX1" fmla="*/ 6882012 w 6882012"/>
              <a:gd name="connsiteY1" fmla="*/ 223602 h 873779"/>
              <a:gd name="connsiteX0" fmla="*/ 0 w 6882012"/>
              <a:gd name="connsiteY0" fmla="*/ 814435 h 814435"/>
              <a:gd name="connsiteX1" fmla="*/ 6882012 w 6882012"/>
              <a:gd name="connsiteY1" fmla="*/ 164258 h 81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82012" h="814435">
                <a:moveTo>
                  <a:pt x="0" y="814435"/>
                </a:moveTo>
                <a:cubicBezTo>
                  <a:pt x="3009417" y="-246578"/>
                  <a:pt x="4402814" y="-38365"/>
                  <a:pt x="6882012" y="164258"/>
                </a:cubicBezTo>
              </a:path>
            </a:pathLst>
          </a:custGeom>
          <a:noFill/>
          <a:ln w="38100">
            <a:solidFill>
              <a:schemeClr val="tx2">
                <a:lumMod val="50000"/>
                <a:lumOff val="50000"/>
              </a:schemeClr>
            </a:solidFill>
            <a:tailEnd type="triangle" w="lg" len="lg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813CC4F-687B-4269-B1A5-0E567BDE819C}"/>
              </a:ext>
            </a:extLst>
          </p:cNvPr>
          <p:cNvSpPr txBox="1"/>
          <p:nvPr/>
        </p:nvSpPr>
        <p:spPr>
          <a:xfrm>
            <a:off x="7479519" y="2997540"/>
            <a:ext cx="1733398" cy="437016"/>
          </a:xfrm>
          <a:prstGeom prst="rect">
            <a:avLst/>
          </a:prstGeom>
          <a:noFill/>
        </p:spPr>
        <p:txBody>
          <a:bodyPr wrap="square" lIns="76173" tIns="38087" rIns="76173" bIns="3808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Public Cloud</a:t>
            </a:r>
          </a:p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IAAS</a:t>
            </a:r>
          </a:p>
        </p:txBody>
      </p:sp>
      <p:sp>
        <p:nvSpPr>
          <p:cNvPr id="103" name="Freeform 67">
            <a:extLst>
              <a:ext uri="{FF2B5EF4-FFF2-40B4-BE49-F238E27FC236}">
                <a16:creationId xmlns:a16="http://schemas.microsoft.com/office/drawing/2014/main" id="{97F3D4D0-C9A6-4757-8F5A-D305959B3D6C}"/>
              </a:ext>
            </a:extLst>
          </p:cNvPr>
          <p:cNvSpPr/>
          <p:nvPr/>
        </p:nvSpPr>
        <p:spPr>
          <a:xfrm flipV="1">
            <a:off x="1888261" y="2781965"/>
            <a:ext cx="6389226" cy="1228229"/>
          </a:xfrm>
          <a:custGeom>
            <a:avLst/>
            <a:gdLst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918281 h 918281"/>
              <a:gd name="connsiteX1" fmla="*/ 6771190 w 6771190"/>
              <a:gd name="connsiteY1" fmla="*/ 131202 h 918281"/>
              <a:gd name="connsiteX0" fmla="*/ 0 w 6771190"/>
              <a:gd name="connsiteY0" fmla="*/ 969720 h 969720"/>
              <a:gd name="connsiteX1" fmla="*/ 6771190 w 6771190"/>
              <a:gd name="connsiteY1" fmla="*/ 182641 h 969720"/>
              <a:gd name="connsiteX0" fmla="*/ 0 w 6338987"/>
              <a:gd name="connsiteY0" fmla="*/ 426902 h 914719"/>
              <a:gd name="connsiteX1" fmla="*/ 6338987 w 6338987"/>
              <a:gd name="connsiteY1" fmla="*/ 914719 h 914719"/>
              <a:gd name="connsiteX0" fmla="*/ 0 w 6117344"/>
              <a:gd name="connsiteY0" fmla="*/ 428683 h 907942"/>
              <a:gd name="connsiteX1" fmla="*/ 6117344 w 6117344"/>
              <a:gd name="connsiteY1" fmla="*/ 907943 h 90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17344" h="907942">
                <a:moveTo>
                  <a:pt x="0" y="428683"/>
                </a:moveTo>
                <a:cubicBezTo>
                  <a:pt x="3009417" y="-632330"/>
                  <a:pt x="3327845" y="568419"/>
                  <a:pt x="6117344" y="907943"/>
                </a:cubicBezTo>
              </a:path>
            </a:pathLst>
          </a:custGeom>
          <a:noFill/>
          <a:ln w="44450">
            <a:solidFill>
              <a:schemeClr val="tx2"/>
            </a:solidFill>
            <a:prstDash val="sysDot"/>
            <a:tailEnd type="triangle" w="lg" len="lg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sp>
        <p:nvSpPr>
          <p:cNvPr id="104" name="Freeform 68">
            <a:extLst>
              <a:ext uri="{FF2B5EF4-FFF2-40B4-BE49-F238E27FC236}">
                <a16:creationId xmlns:a16="http://schemas.microsoft.com/office/drawing/2014/main" id="{BBDD7904-D967-4BB5-A9DE-C62738B55706}"/>
              </a:ext>
            </a:extLst>
          </p:cNvPr>
          <p:cNvSpPr/>
          <p:nvPr/>
        </p:nvSpPr>
        <p:spPr>
          <a:xfrm flipV="1">
            <a:off x="1934564" y="2729040"/>
            <a:ext cx="7141581" cy="1427751"/>
          </a:xfrm>
          <a:custGeom>
            <a:avLst/>
            <a:gdLst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787079 h 787079"/>
              <a:gd name="connsiteX1" fmla="*/ 6771190 w 6771190"/>
              <a:gd name="connsiteY1" fmla="*/ 0 h 787079"/>
              <a:gd name="connsiteX0" fmla="*/ 0 w 6771190"/>
              <a:gd name="connsiteY0" fmla="*/ 918281 h 918281"/>
              <a:gd name="connsiteX1" fmla="*/ 6771190 w 6771190"/>
              <a:gd name="connsiteY1" fmla="*/ 131202 h 918281"/>
              <a:gd name="connsiteX0" fmla="*/ 0 w 6771190"/>
              <a:gd name="connsiteY0" fmla="*/ 969720 h 969720"/>
              <a:gd name="connsiteX1" fmla="*/ 6771190 w 6771190"/>
              <a:gd name="connsiteY1" fmla="*/ 182641 h 969720"/>
              <a:gd name="connsiteX0" fmla="*/ 0 w 6338987"/>
              <a:gd name="connsiteY0" fmla="*/ 426902 h 914719"/>
              <a:gd name="connsiteX1" fmla="*/ 6338987 w 6338987"/>
              <a:gd name="connsiteY1" fmla="*/ 914719 h 914719"/>
              <a:gd name="connsiteX0" fmla="*/ 0 w 6117344"/>
              <a:gd name="connsiteY0" fmla="*/ 428683 h 907942"/>
              <a:gd name="connsiteX1" fmla="*/ 6117344 w 6117344"/>
              <a:gd name="connsiteY1" fmla="*/ 907943 h 907942"/>
              <a:gd name="connsiteX0" fmla="*/ 0 w 6095180"/>
              <a:gd name="connsiteY0" fmla="*/ 443453 h 854261"/>
              <a:gd name="connsiteX1" fmla="*/ 6095180 w 6095180"/>
              <a:gd name="connsiteY1" fmla="*/ 854262 h 854261"/>
              <a:gd name="connsiteX0" fmla="*/ 0 w 6804436"/>
              <a:gd name="connsiteY0" fmla="*/ 400209 h 1024926"/>
              <a:gd name="connsiteX1" fmla="*/ 6804436 w 6804436"/>
              <a:gd name="connsiteY1" fmla="*/ 1024926 h 1024926"/>
              <a:gd name="connsiteX0" fmla="*/ 0 w 6859847"/>
              <a:gd name="connsiteY0" fmla="*/ 401782 h 1017942"/>
              <a:gd name="connsiteX1" fmla="*/ 6859847 w 6859847"/>
              <a:gd name="connsiteY1" fmla="*/ 1017942 h 1017942"/>
              <a:gd name="connsiteX0" fmla="*/ 0 w 6859847"/>
              <a:gd name="connsiteY0" fmla="*/ 393501 h 1009661"/>
              <a:gd name="connsiteX1" fmla="*/ 6859847 w 6859847"/>
              <a:gd name="connsiteY1" fmla="*/ 1009661 h 1009661"/>
              <a:gd name="connsiteX0" fmla="*/ 0 w 6837683"/>
              <a:gd name="connsiteY0" fmla="*/ 398125 h 988615"/>
              <a:gd name="connsiteX1" fmla="*/ 6837683 w 6837683"/>
              <a:gd name="connsiteY1" fmla="*/ 988615 h 988615"/>
              <a:gd name="connsiteX0" fmla="*/ 0 w 6837683"/>
              <a:gd name="connsiteY0" fmla="*/ 464944 h 1055434"/>
              <a:gd name="connsiteX1" fmla="*/ 6837683 w 6837683"/>
              <a:gd name="connsiteY1" fmla="*/ 1055434 h 10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37683" h="1055434">
                <a:moveTo>
                  <a:pt x="0" y="464944"/>
                </a:moveTo>
                <a:cubicBezTo>
                  <a:pt x="3064827" y="-750083"/>
                  <a:pt x="3604898" y="767248"/>
                  <a:pt x="6837683" y="1055434"/>
                </a:cubicBezTo>
              </a:path>
            </a:pathLst>
          </a:custGeom>
          <a:noFill/>
          <a:ln w="53975">
            <a:solidFill>
              <a:schemeClr val="accent2"/>
            </a:solidFill>
            <a:tailEnd type="triangle" w="med" len="med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D803FB7-7068-407A-943F-2C5317E010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977" y="2879062"/>
            <a:ext cx="803263" cy="776428"/>
          </a:xfrm>
          <a:prstGeom prst="rect">
            <a:avLst/>
          </a:prstGeom>
        </p:spPr>
      </p:pic>
      <p:cxnSp>
        <p:nvCxnSpPr>
          <p:cNvPr id="106" name="Curved Connector 73">
            <a:extLst>
              <a:ext uri="{FF2B5EF4-FFF2-40B4-BE49-F238E27FC236}">
                <a16:creationId xmlns:a16="http://schemas.microsoft.com/office/drawing/2014/main" id="{C976CC1F-47D8-458E-B230-56F5D7270FA2}"/>
              </a:ext>
            </a:extLst>
          </p:cNvPr>
          <p:cNvCxnSpPr>
            <a:stCxn id="105" idx="2"/>
          </p:cNvCxnSpPr>
          <p:nvPr/>
        </p:nvCxnSpPr>
        <p:spPr>
          <a:xfrm rot="16200000" flipH="1">
            <a:off x="4003236" y="1482862"/>
            <a:ext cx="1831532" cy="6176788"/>
          </a:xfrm>
          <a:prstGeom prst="curvedConnector2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  <a:tailEnd type="triangle" w="med" len="med"/>
          </a:ln>
          <a:effectLst>
            <a:outerShdw blurRad="63500" dist="127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F91323E-B116-44AC-8BFC-36E26CB4D25B}"/>
              </a:ext>
            </a:extLst>
          </p:cNvPr>
          <p:cNvGrpSpPr/>
          <p:nvPr/>
        </p:nvGrpSpPr>
        <p:grpSpPr>
          <a:xfrm>
            <a:off x="160857" y="2879062"/>
            <a:ext cx="3142867" cy="2435735"/>
            <a:chOff x="-152442" y="3000034"/>
            <a:chExt cx="3142867" cy="2495409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B62D3A7-8249-40F8-87BF-6AE08F426791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 flipV="1">
              <a:off x="2009899" y="3000034"/>
              <a:ext cx="920525" cy="2159171"/>
            </a:xfrm>
            <a:prstGeom prst="line">
              <a:avLst/>
            </a:prstGeom>
            <a:ln w="12700" cmpd="sng">
              <a:solidFill>
                <a:srgbClr val="0A0A0A"/>
              </a:solidFill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830E8F5-73B4-4BD9-8C4F-20FA6260CEF9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 flipV="1">
              <a:off x="2009899" y="4197508"/>
              <a:ext cx="980526" cy="961698"/>
            </a:xfrm>
            <a:prstGeom prst="line">
              <a:avLst/>
            </a:prstGeom>
            <a:ln w="12700" cmpd="sng">
              <a:solidFill>
                <a:srgbClr val="0A0A0A"/>
              </a:solidFill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2C5E686-C896-4812-9F11-F50BFB785677}"/>
                </a:ext>
              </a:extLst>
            </p:cNvPr>
            <p:cNvSpPr txBox="1"/>
            <p:nvPr/>
          </p:nvSpPr>
          <p:spPr>
            <a:xfrm>
              <a:off x="-152442" y="4822967"/>
              <a:ext cx="2162341" cy="6724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 cmpd="sng">
              <a:solidFill>
                <a:srgbClr val="FFFFFF"/>
              </a:solidFill>
            </a:ln>
            <a:effectLst>
              <a:outerShdw blurRad="76200" dist="63500" dir="2700000" algn="ctr" rotWithShape="0">
                <a:srgbClr val="000000">
                  <a:alpha val="30000"/>
                </a:srgbClr>
              </a:outerShdw>
            </a:effectLst>
          </p:spPr>
          <p:txBody>
            <a:bodyPr vert="horz" wrap="square" lIns="108803" tIns="54401" rIns="108803" bIns="54401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>
                <a:defRPr sz="1200" b="1">
                  <a:solidFill>
                    <a:schemeClr val="bg1"/>
                  </a:solidFill>
                </a:defRPr>
              </a:lvl1pPr>
            </a:lstStyle>
            <a:p>
              <a:pPr algn="l"/>
              <a:r>
                <a:rPr lang="en-US" sz="1000" dirty="0">
                  <a:solidFill>
                    <a:schemeClr val="accent6"/>
                  </a:solidFill>
                </a:rPr>
                <a:t>Business Apps </a:t>
              </a:r>
            </a:p>
            <a:p>
              <a:pPr algn="l"/>
              <a:r>
                <a:rPr lang="en-US" sz="1000" b="0" dirty="0">
                  <a:solidFill>
                    <a:schemeClr val="tx1"/>
                  </a:solidFill>
                </a:rPr>
                <a:t>Load balanced across different lines so bandwidth is optimized.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BD583F-9FDB-49E7-BC6F-B524A6147948}"/>
              </a:ext>
            </a:extLst>
          </p:cNvPr>
          <p:cNvGrpSpPr/>
          <p:nvPr/>
        </p:nvGrpSpPr>
        <p:grpSpPr>
          <a:xfrm>
            <a:off x="2311492" y="1391817"/>
            <a:ext cx="5058790" cy="2090139"/>
            <a:chOff x="2311492" y="1391817"/>
            <a:chExt cx="5058790" cy="2090139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58171-11A8-4C48-B47B-3AF0FBABBA01}"/>
                </a:ext>
              </a:extLst>
            </p:cNvPr>
            <p:cNvCxnSpPr>
              <a:cxnSpLocks/>
            </p:cNvCxnSpPr>
            <p:nvPr/>
          </p:nvCxnSpPr>
          <p:spPr>
            <a:xfrm>
              <a:off x="5513388" y="2014745"/>
              <a:ext cx="491417" cy="1467211"/>
            </a:xfrm>
            <a:prstGeom prst="line">
              <a:avLst/>
            </a:prstGeom>
            <a:ln w="12700" cmpd="sng">
              <a:solidFill>
                <a:schemeClr val="tx2">
                  <a:lumMod val="75000"/>
                </a:schemeClr>
              </a:solidFill>
              <a:tailEnd type="oval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852A189-376D-49BE-BCCE-360F227D5669}"/>
                </a:ext>
              </a:extLst>
            </p:cNvPr>
            <p:cNvGrpSpPr/>
            <p:nvPr/>
          </p:nvGrpSpPr>
          <p:grpSpPr>
            <a:xfrm>
              <a:off x="2311492" y="1391817"/>
              <a:ext cx="5058790" cy="1472235"/>
              <a:chOff x="2974150" y="1672222"/>
              <a:chExt cx="3154401" cy="1472235"/>
            </a:xfrm>
            <a:solidFill>
              <a:schemeClr val="accent2">
                <a:lumMod val="20000"/>
                <a:lumOff val="80000"/>
              </a:schemeClr>
            </a:solidFill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864A18B-A054-4948-AEEA-D04A7DE44C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8152" y="2325090"/>
                <a:ext cx="144239" cy="819367"/>
              </a:xfrm>
              <a:prstGeom prst="line">
                <a:avLst/>
              </a:prstGeom>
              <a:grpFill/>
              <a:ln w="12700" cmpd="sng">
                <a:solidFill>
                  <a:srgbClr val="0A0A0A"/>
                </a:solidFill>
                <a:tailEnd type="oval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0F326F5-E788-40C3-B71D-A9F61E333564}"/>
                  </a:ext>
                </a:extLst>
              </p:cNvPr>
              <p:cNvSpPr txBox="1"/>
              <p:nvPr/>
            </p:nvSpPr>
            <p:spPr>
              <a:xfrm>
                <a:off x="2974150" y="1672222"/>
                <a:ext cx="3154401" cy="612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 cmpd="sng">
                <a:solidFill>
                  <a:schemeClr val="bg1"/>
                </a:solidFill>
              </a:ln>
              <a:effectLst>
                <a:outerShdw blurRad="50800" dist="63500" dir="2700000" algn="tl" rotWithShape="0">
                  <a:srgbClr val="000000">
                    <a:alpha val="30000"/>
                  </a:srgbClr>
                </a:outerShdw>
              </a:effectLst>
            </p:spPr>
            <p:txBody>
              <a:bodyPr wrap="square" lIns="91409" tIns="45705" rIns="91409" bIns="45705" rtlCol="0">
                <a:spAutoFit/>
              </a:bodyPr>
              <a:lstStyle>
                <a:defPPr>
                  <a:defRPr lang="en-US"/>
                </a:defPPr>
                <a:lvl1pPr defTabSz="914077">
                  <a:defRPr sz="1400">
                    <a:solidFill>
                      <a:srgbClr val="FFFF00"/>
                    </a:solidFill>
                  </a:defRPr>
                </a:lvl1pPr>
              </a:lstStyle>
              <a:p>
                <a:r>
                  <a:rPr lang="en-US" sz="1000" b="1" dirty="0">
                    <a:solidFill>
                      <a:schemeClr val="accent6"/>
                    </a:solidFill>
                  </a:rPr>
                  <a:t>Critical Apps (Voice &amp; Video) </a:t>
                </a:r>
              </a:p>
              <a:p>
                <a:r>
                  <a:rPr lang="en-US" sz="1000" dirty="0">
                    <a:solidFill>
                      <a:srgbClr val="3C4D66"/>
                    </a:solidFill>
                  </a:rPr>
                  <a:t>Best path is chosen depending on latency, jitter &amp; packet loss.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Redirected to a new tunnel in case the WAN conditions are worse than the threshold.</a:t>
                </a:r>
                <a:r>
                  <a:rPr lang="en-US" sz="1000" dirty="0">
                    <a:solidFill>
                      <a:srgbClr val="3C4D66"/>
                    </a:solidFill>
                  </a:rPr>
                  <a:t>                              </a:t>
                </a:r>
              </a:p>
            </p:txBody>
          </p:sp>
        </p:grpSp>
      </p:grpSp>
      <p:pic>
        <p:nvPicPr>
          <p:cNvPr id="116" name="Picture 2">
            <a:extLst>
              <a:ext uri="{FF2B5EF4-FFF2-40B4-BE49-F238E27FC236}">
                <a16:creationId xmlns:a16="http://schemas.microsoft.com/office/drawing/2014/main" id="{1EC7FE86-4D38-492E-B73A-34B896C1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70489" y="5273315"/>
            <a:ext cx="726765" cy="45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>
            <a:extLst>
              <a:ext uri="{FF2B5EF4-FFF2-40B4-BE49-F238E27FC236}">
                <a16:creationId xmlns:a16="http://schemas.microsoft.com/office/drawing/2014/main" id="{F6B81127-95FC-4233-856D-BFDEEA17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0855" y="5278673"/>
            <a:ext cx="718130" cy="4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809FEC60-7092-4409-8C46-FB78A3583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09" y="5658538"/>
            <a:ext cx="1128412" cy="727482"/>
          </a:xfrm>
          <a:prstGeom prst="rect">
            <a:avLst/>
          </a:prstGeom>
        </p:spPr>
      </p:pic>
      <p:sp>
        <p:nvSpPr>
          <p:cNvPr id="119" name="TextBox 176">
            <a:extLst>
              <a:ext uri="{FF2B5EF4-FFF2-40B4-BE49-F238E27FC236}">
                <a16:creationId xmlns:a16="http://schemas.microsoft.com/office/drawing/2014/main" id="{2BB9047A-1CDC-4E61-B750-F6326E028814}"/>
              </a:ext>
            </a:extLst>
          </p:cNvPr>
          <p:cNvSpPr txBox="1"/>
          <p:nvPr/>
        </p:nvSpPr>
        <p:spPr>
          <a:xfrm>
            <a:off x="7093867" y="5937212"/>
            <a:ext cx="749990" cy="275710"/>
          </a:xfrm>
          <a:prstGeom prst="rect">
            <a:avLst/>
          </a:prstGeom>
          <a:noFill/>
        </p:spPr>
        <p:txBody>
          <a:bodyPr wrap="none" lIns="91432" tIns="45717" rIns="91432" bIns="4571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Internet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F7CC919-1844-49EA-9002-C594CCBD4753}"/>
              </a:ext>
            </a:extLst>
          </p:cNvPr>
          <p:cNvSpPr txBox="1"/>
          <p:nvPr/>
        </p:nvSpPr>
        <p:spPr>
          <a:xfrm>
            <a:off x="8522158" y="5332591"/>
            <a:ext cx="1089987" cy="437016"/>
          </a:xfrm>
          <a:prstGeom prst="rect">
            <a:avLst/>
          </a:prstGeom>
          <a:noFill/>
        </p:spPr>
        <p:txBody>
          <a:bodyPr wrap="none" lIns="76173" tIns="38087" rIns="76173" bIns="38087" rtlCol="0">
            <a:spAutoFit/>
          </a:bodyPr>
          <a:lstStyle>
            <a:defPPr>
              <a:defRPr lang="en-US"/>
            </a:defPPr>
            <a:lvl1pPr marL="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1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5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8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2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3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Public Cloud</a:t>
            </a:r>
          </a:p>
          <a:p>
            <a:pPr algn="ctr" defTabSz="813950" eaLnBrk="0" hangingPunct="0">
              <a:lnSpc>
                <a:spcPct val="90000"/>
              </a:lnSpc>
            </a:pPr>
            <a:r>
              <a:rPr lang="en-US" sz="1300" dirty="0">
                <a:solidFill>
                  <a:srgbClr val="3C4D66"/>
                </a:solidFill>
                <a:latin typeface="Arial"/>
              </a:rPr>
              <a:t>SAAS</a:t>
            </a:r>
          </a:p>
        </p:txBody>
      </p:sp>
      <p:pic>
        <p:nvPicPr>
          <p:cNvPr id="121" name="Picture 120" descr="azure-white.emf">
            <a:extLst>
              <a:ext uri="{FF2B5EF4-FFF2-40B4-BE49-F238E27FC236}">
                <a16:creationId xmlns:a16="http://schemas.microsoft.com/office/drawing/2014/main" id="{1B1575C2-075D-4501-A698-0FEFA1EA98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19" y="2254726"/>
            <a:ext cx="513019" cy="400122"/>
          </a:xfrm>
          <a:prstGeom prst="rect">
            <a:avLst/>
          </a:prstGeom>
        </p:spPr>
      </p:pic>
      <p:pic>
        <p:nvPicPr>
          <p:cNvPr id="122" name="Picture 121" descr="google-cloud-white.emf">
            <a:extLst>
              <a:ext uri="{FF2B5EF4-FFF2-40B4-BE49-F238E27FC236}">
                <a16:creationId xmlns:a16="http://schemas.microsoft.com/office/drawing/2014/main" id="{C0251B68-6CE9-4A35-8820-202A3732EC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944" y="2781965"/>
            <a:ext cx="452800" cy="363801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0D696C99-3CD1-4573-A22E-1D8338CBD5E8}"/>
              </a:ext>
            </a:extLst>
          </p:cNvPr>
          <p:cNvSpPr txBox="1"/>
          <p:nvPr/>
        </p:nvSpPr>
        <p:spPr>
          <a:xfrm>
            <a:off x="11287512" y="2321742"/>
            <a:ext cx="637547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CB7DAA6-78EA-4AF8-91D9-0A032DECA0ED}"/>
              </a:ext>
            </a:extLst>
          </p:cNvPr>
          <p:cNvSpPr txBox="1"/>
          <p:nvPr/>
        </p:nvSpPr>
        <p:spPr>
          <a:xfrm>
            <a:off x="10263744" y="2864458"/>
            <a:ext cx="1340432" cy="29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lnSpc>
                <a:spcPct val="95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Futura Medium" panose="020B0602020204020303" pitchFamily="34" charset="-79"/>
                <a:ea typeface="Segoe UI Historic" panose="020B0502040204020203" pitchFamily="34" charset="0"/>
                <a:cs typeface="Futura Medium" panose="020B0602020204020303" pitchFamily="34" charset="-79"/>
              </a:rPr>
              <a:t>Google Cloud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9D163DB-AC6E-4B36-A733-819E9C61643C}"/>
              </a:ext>
            </a:extLst>
          </p:cNvPr>
          <p:cNvSpPr txBox="1"/>
          <p:nvPr/>
        </p:nvSpPr>
        <p:spPr>
          <a:xfrm>
            <a:off x="3408904" y="6022279"/>
            <a:ext cx="3156918" cy="4426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mpd="sng">
            <a:solidFill>
              <a:schemeClr val="bg1"/>
            </a:solidFill>
          </a:ln>
          <a:effectLst>
            <a:outerShdw blurRad="50800" dist="63500" dir="2700000" algn="tl" rotWithShape="0">
              <a:srgbClr val="000000">
                <a:alpha val="30000"/>
              </a:srgbClr>
            </a:outerShdw>
          </a:effectLst>
        </p:spPr>
        <p:txBody>
          <a:bodyPr wrap="square" lIns="91409" tIns="45705" rIns="91409" bIns="45705" rtlCol="0">
            <a:spAutoFit/>
          </a:bodyPr>
          <a:lstStyle>
            <a:defPPr>
              <a:defRPr lang="en-US"/>
            </a:defPPr>
            <a:lvl1pPr defTabSz="914077">
              <a:defRPr sz="1400">
                <a:solidFill>
                  <a:srgbClr val="66FFFF"/>
                </a:solidFill>
              </a:defRPr>
            </a:lvl1pPr>
          </a:lstStyle>
          <a:p>
            <a:r>
              <a:rPr lang="en-US" sz="1000" b="1" dirty="0">
                <a:solidFill>
                  <a:schemeClr val="accent6"/>
                </a:solidFill>
              </a:rPr>
              <a:t>Direct secure access to Internet, SaaS content</a:t>
            </a:r>
          </a:p>
          <a:p>
            <a:r>
              <a:rPr lang="en-US" sz="1000" dirty="0">
                <a:solidFill>
                  <a:schemeClr val="tx1"/>
                </a:solidFill>
              </a:rPr>
              <a:t>Load balanced if needed.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0A2E8F73-3786-4B9E-AAE0-B604CFF29F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64" y="2418145"/>
            <a:ext cx="616338" cy="71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18">
            <a:extLst>
              <a:ext uri="{FF2B5EF4-FFF2-40B4-BE49-F238E27FC236}">
                <a16:creationId xmlns:a16="http://schemas.microsoft.com/office/drawing/2014/main" id="{AFAB2B08-B518-4DFC-AD7E-EE700147A3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92" y="2044782"/>
            <a:ext cx="616338" cy="71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 descr="aws-white.emf">
            <a:extLst>
              <a:ext uri="{FF2B5EF4-FFF2-40B4-BE49-F238E27FC236}">
                <a16:creationId xmlns:a16="http://schemas.microsoft.com/office/drawing/2014/main" id="{664DF310-FC3F-4D57-9C9E-4F6BFDC38A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614" y="2269885"/>
            <a:ext cx="717110" cy="4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26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1" grpId="0" animBg="1"/>
      <p:bldP spid="103" grpId="0" animBg="1"/>
      <p:bldP spid="104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0233564B-B442-4E92-BB7D-A0B93E729C7A}"/>
              </a:ext>
            </a:extLst>
          </p:cNvPr>
          <p:cNvSpPr txBox="1">
            <a:spLocks/>
          </p:cNvSpPr>
          <p:nvPr/>
        </p:nvSpPr>
        <p:spPr>
          <a:xfrm>
            <a:off x="588537" y="91615"/>
            <a:ext cx="10838147" cy="729997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40" b="1" spc="-150" dirty="0">
                <a:solidFill>
                  <a:schemeClr val="bg1"/>
                </a:solidFill>
                <a:latin typeface="Quattrocento Sans"/>
              </a:rPr>
              <a:t>Azure Virtual WAN HUB</a:t>
            </a:r>
            <a:endParaRPr lang="en-GB" sz="3140" b="1" spc="-150" dirty="0">
              <a:solidFill>
                <a:schemeClr val="bg1"/>
              </a:solidFill>
              <a:latin typeface="Quattrocento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66A58-F06F-4CCD-9C5A-0798AD56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102" y="770626"/>
            <a:ext cx="4183374" cy="5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E83F5-BCB7-4217-A4E0-22C4480D8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10" y="4589952"/>
            <a:ext cx="5647628" cy="2176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E7731-F198-405D-B779-10BC1FC2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610" y="770626"/>
            <a:ext cx="2721253" cy="37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82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0233564B-B442-4E92-BB7D-A0B93E729C7A}"/>
              </a:ext>
            </a:extLst>
          </p:cNvPr>
          <p:cNvSpPr txBox="1">
            <a:spLocks/>
          </p:cNvSpPr>
          <p:nvPr/>
        </p:nvSpPr>
        <p:spPr>
          <a:xfrm>
            <a:off x="588537" y="91615"/>
            <a:ext cx="10838147" cy="729997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40" b="1" spc="-150" dirty="0">
                <a:solidFill>
                  <a:schemeClr val="bg1"/>
                </a:solidFill>
                <a:latin typeface="Quattrocento Sans"/>
              </a:rPr>
              <a:t>Azure Virtual WAN HUB</a:t>
            </a:r>
            <a:endParaRPr lang="en-GB" sz="3140" b="1" spc="-150" dirty="0">
              <a:solidFill>
                <a:schemeClr val="bg1"/>
              </a:solidFill>
              <a:latin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3221B-BF7C-43F8-B509-0C01AAF046BA}"/>
              </a:ext>
            </a:extLst>
          </p:cNvPr>
          <p:cNvSpPr txBox="1"/>
          <p:nvPr/>
        </p:nvSpPr>
        <p:spPr>
          <a:xfrm>
            <a:off x="1244338" y="1753385"/>
            <a:ext cx="10642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4800" dirty="0">
                <a:solidFill>
                  <a:schemeClr val="bg1"/>
                </a:solidFill>
              </a:rPr>
              <a:t>1,000 </a:t>
            </a:r>
            <a:r>
              <a:rPr lang="es-GT" sz="4800" dirty="0" err="1">
                <a:solidFill>
                  <a:schemeClr val="bg1"/>
                </a:solidFill>
              </a:rPr>
              <a:t>branch</a:t>
            </a:r>
            <a:r>
              <a:rPr lang="es-GT" sz="4800" dirty="0">
                <a:solidFill>
                  <a:schemeClr val="bg1"/>
                </a:solidFill>
              </a:rPr>
              <a:t> por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4800" dirty="0">
                <a:solidFill>
                  <a:schemeClr val="bg1"/>
                </a:solidFill>
              </a:rPr>
              <a:t>20 Gbps por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4800" dirty="0">
                <a:solidFill>
                  <a:schemeClr val="bg1"/>
                </a:solidFill>
              </a:rPr>
              <a:t>Conexiones activo-activo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4800" dirty="0">
                <a:solidFill>
                  <a:schemeClr val="bg1"/>
                </a:solidFill>
              </a:rPr>
              <a:t>Escalabilidad, fácil uso</a:t>
            </a:r>
            <a:r>
              <a:rPr lang="es-GT" sz="4800">
                <a:solidFill>
                  <a:schemeClr val="bg1"/>
                </a:solidFill>
              </a:rPr>
              <a:t>, automatización y </a:t>
            </a:r>
            <a:r>
              <a:rPr lang="es-GT" sz="4800" dirty="0">
                <a:solidFill>
                  <a:schemeClr val="bg1"/>
                </a:solidFill>
              </a:rPr>
              <a:t>mayor </a:t>
            </a:r>
            <a:r>
              <a:rPr lang="es-GT" sz="4800" dirty="0" err="1">
                <a:solidFill>
                  <a:schemeClr val="bg1"/>
                </a:solidFill>
              </a:rPr>
              <a:t>throughput</a:t>
            </a:r>
            <a:endParaRPr lang="es-GT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714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0233564B-B442-4E92-BB7D-A0B93E729C7A}"/>
              </a:ext>
            </a:extLst>
          </p:cNvPr>
          <p:cNvSpPr txBox="1">
            <a:spLocks/>
          </p:cNvSpPr>
          <p:nvPr/>
        </p:nvSpPr>
        <p:spPr>
          <a:xfrm>
            <a:off x="588537" y="91615"/>
            <a:ext cx="10838147" cy="729997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40" b="1" spc="-150" dirty="0">
                <a:solidFill>
                  <a:schemeClr val="bg1"/>
                </a:solidFill>
                <a:latin typeface="Quattrocento Sans"/>
              </a:rPr>
              <a:t>Virtual WAN HUB</a:t>
            </a:r>
            <a:endParaRPr lang="en-GB" sz="3140" b="1" spc="-150" dirty="0">
              <a:solidFill>
                <a:schemeClr val="bg1"/>
              </a:solidFill>
              <a:latin typeface="Quattrocen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66178-C5F7-4FF8-A863-7578CB57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60" y="997213"/>
            <a:ext cx="9032064" cy="5769172"/>
          </a:xfrm>
          <a:prstGeom prst="rect">
            <a:avLst/>
          </a:prstGeom>
        </p:spPr>
      </p:pic>
      <p:sp>
        <p:nvSpPr>
          <p:cNvPr id="54" name="Google Shape;1242;p50">
            <a:extLst>
              <a:ext uri="{FF2B5EF4-FFF2-40B4-BE49-F238E27FC236}">
                <a16:creationId xmlns:a16="http://schemas.microsoft.com/office/drawing/2014/main" id="{CB4F1566-6D48-450B-BE63-3A898D0894CE}"/>
              </a:ext>
            </a:extLst>
          </p:cNvPr>
          <p:cNvSpPr txBox="1">
            <a:spLocks/>
          </p:cNvSpPr>
          <p:nvPr/>
        </p:nvSpPr>
        <p:spPr>
          <a:xfrm>
            <a:off x="1292249" y="1088828"/>
            <a:ext cx="4715361" cy="36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2"/>
              </a:buClr>
              <a:buSzPts val="2471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223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1A4A0342-58F0-4DD0-AFAF-653CED137C4F}"/>
              </a:ext>
            </a:extLst>
          </p:cNvPr>
          <p:cNvSpPr>
            <a:spLocks noGrp="1"/>
          </p:cNvSpPr>
          <p:nvPr>
            <p:ph type="clipArt" idx="2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0F464-C5F6-459F-BAF0-23C3228D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99" y="1179695"/>
            <a:ext cx="10759852" cy="49795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EE9EB2B-06D9-4A8B-B2DE-AAD3835C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Diagrama</a:t>
            </a:r>
            <a:r>
              <a:rPr lang="en-US" dirty="0">
                <a:solidFill>
                  <a:schemeClr val="bg1"/>
                </a:solidFill>
              </a:rPr>
              <a:t> general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C41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E9EB2B-06D9-4A8B-B2DE-AAD3835C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>
                <a:solidFill>
                  <a:schemeClr val="bg1"/>
                </a:solidFill>
              </a:rPr>
              <a:t>Diagrama Demostración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7E796B-CEF3-48A4-8113-6989B562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A331F-5F37-43B5-846A-8B7ADA91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19" y="1610546"/>
            <a:ext cx="11518312" cy="38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671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ck Template">
  <a:themeElements>
    <a:clrScheme name="2019 Brand BLUE Dark Ba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50E6FF"/>
      </a:accent2>
      <a:accent3>
        <a:srgbClr val="D83B01"/>
      </a:accent3>
      <a:accent4>
        <a:srgbClr val="9BF00B"/>
      </a:accent4>
      <a:accent5>
        <a:srgbClr val="FFB900"/>
      </a:accent5>
      <a:accent6>
        <a:srgbClr val="E6E6E6"/>
      </a:accent6>
      <a:hlink>
        <a:srgbClr val="50E6FF"/>
      </a:hlink>
      <a:folHlink>
        <a:srgbClr val="50E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icrosoft 365 PPT Template - 2018">
  <a:themeElements>
    <a:clrScheme name="Custom 4">
      <a:dk1>
        <a:srgbClr val="282828"/>
      </a:dk1>
      <a:lt1>
        <a:srgbClr val="FFFFFF"/>
      </a:lt1>
      <a:dk2>
        <a:srgbClr val="282828"/>
      </a:dk2>
      <a:lt2>
        <a:srgbClr val="FFFFFF"/>
      </a:lt2>
      <a:accent1>
        <a:srgbClr val="0078D4"/>
      </a:accent1>
      <a:accent2>
        <a:srgbClr val="002050"/>
      </a:accent2>
      <a:accent3>
        <a:srgbClr val="939393"/>
      </a:accent3>
      <a:accent4>
        <a:srgbClr val="00BCF2"/>
      </a:accent4>
      <a:accent5>
        <a:srgbClr val="6C6E6C"/>
      </a:accent5>
      <a:accent6>
        <a:srgbClr val="2E2F2E"/>
      </a:accent6>
      <a:hlink>
        <a:srgbClr val="0078D4"/>
      </a:hlink>
      <a:folHlink>
        <a:srgbClr val="0078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9DEEF96CFF8488D4393FB157B667A" ma:contentTypeVersion="7" ma:contentTypeDescription="Create a new document." ma:contentTypeScope="" ma:versionID="2403da5c1e9210ff76f03700d6eb7d71">
  <xsd:schema xmlns:xsd="http://www.w3.org/2001/XMLSchema" xmlns:xs="http://www.w3.org/2001/XMLSchema" xmlns:p="http://schemas.microsoft.com/office/2006/metadata/properties" xmlns:ns2="9bc7e212-3bf1-43d5-a098-bb6ae60f7aac" targetNamespace="http://schemas.microsoft.com/office/2006/metadata/properties" ma:root="true" ma:fieldsID="49ec797920804de5591aa3568aca8848" ns2:_="">
    <xsd:import namespace="9bc7e212-3bf1-43d5-a098-bb6ae60f7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7e212-3bf1-43d5-a098-bb6ae60f7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701D42-32B6-4881-AE61-E714F7D3623A}"/>
</file>

<file path=customXml/itemProps2.xml><?xml version="1.0" encoding="utf-8"?>
<ds:datastoreItem xmlns:ds="http://schemas.openxmlformats.org/officeDocument/2006/customXml" ds:itemID="{8869C427-BE63-472E-8727-DF818EF17F66}"/>
</file>

<file path=customXml/itemProps3.xml><?xml version="1.0" encoding="utf-8"?>
<ds:datastoreItem xmlns:ds="http://schemas.openxmlformats.org/officeDocument/2006/customXml" ds:itemID="{AB210B2E-B938-43A7-B182-33FA17DD6D59}"/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363</Words>
  <Application>Microsoft Office PowerPoint</Application>
  <PresentationFormat>Widescreen</PresentationFormat>
  <Paragraphs>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Futura Medium</vt:lpstr>
      <vt:lpstr>Noto Sans Symbols</vt:lpstr>
      <vt:lpstr>Quattrocento Sans</vt:lpstr>
      <vt:lpstr>Segoe UI Historic</vt:lpstr>
      <vt:lpstr>Black Template</vt:lpstr>
      <vt:lpstr>1_Microsoft 365 PPT Template - 2018</vt:lpstr>
      <vt:lpstr>Microsoft Azure  24 Hrs  en Español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 general</vt:lpstr>
      <vt:lpstr>Diagrama Demostración </vt:lpstr>
      <vt:lpstr>Pasos en la Configuración </vt:lpstr>
      <vt:lpstr>Demostración </vt:lpstr>
      <vt:lpstr>Network Security: Azure Virtual WAN Automation</vt:lpstr>
      <vt:lpstr>Pasos en la Configuración </vt:lpstr>
      <vt:lpstr>Automatización sitios remotos</vt:lpstr>
      <vt:lpstr>ARM Template Deployment</vt:lpstr>
      <vt:lpstr>Sitios Remotos</vt:lpstr>
      <vt:lpstr>Título de la presentación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 24 Hrs  en Español</dc:title>
  <dc:creator>Yonatan Grajeda</dc:creator>
  <cp:lastModifiedBy>Yonatan Grajeda</cp:lastModifiedBy>
  <cp:revision>32</cp:revision>
  <dcterms:modified xsi:type="dcterms:W3CDTF">2020-05-02T14:16:53Z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0x0101006389DEEF96CFF8488D4393FB157B667A</vt:lpwstr>
  </property>
</Properties>
</file>