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3" r:id="rId5"/>
  </p:sldMasterIdLst>
  <p:notesMasterIdLst>
    <p:notesMasterId r:id="rId15"/>
  </p:notesMasterIdLst>
  <p:sldIdLst>
    <p:sldId id="1810" r:id="rId6"/>
    <p:sldId id="1819" r:id="rId7"/>
    <p:sldId id="1820" r:id="rId8"/>
    <p:sldId id="1821" r:id="rId9"/>
    <p:sldId id="1823" r:id="rId10"/>
    <p:sldId id="1825" r:id="rId11"/>
    <p:sldId id="1827" r:id="rId12"/>
    <p:sldId id="1829" r:id="rId13"/>
    <p:sldId id="18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1BA16-ECE7-4F89-B92F-3C64F493565D}" v="96" dt="2020-05-01T22:59:5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86" autoAdjust="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m048193@colegiosapde.net" userId="539bceeb-f04c-494a-b4d3-ff66798728a7" providerId="ADAL" clId="{DA81BA16-ECE7-4F89-B92F-3C64F493565D}"/>
    <pc:docChg chg="undo custSel addSld delSld modSld">
      <pc:chgData name="fam048193@colegiosapde.net" userId="539bceeb-f04c-494a-b4d3-ff66798728a7" providerId="ADAL" clId="{DA81BA16-ECE7-4F89-B92F-3C64F493565D}" dt="2020-05-01T22:59:58.660" v="1746" actId="6549"/>
      <pc:docMkLst>
        <pc:docMk/>
      </pc:docMkLst>
      <pc:sldChg chg="modSp mod">
        <pc:chgData name="fam048193@colegiosapde.net" userId="539bceeb-f04c-494a-b4d3-ff66798728a7" providerId="ADAL" clId="{DA81BA16-ECE7-4F89-B92F-3C64F493565D}" dt="2020-05-01T05:15:28.610" v="15" actId="20577"/>
        <pc:sldMkLst>
          <pc:docMk/>
          <pc:sldMk cId="866401837" sldId="1810"/>
        </pc:sldMkLst>
        <pc:spChg chg="mod">
          <ac:chgData name="fam048193@colegiosapde.net" userId="539bceeb-f04c-494a-b4d3-ff66798728a7" providerId="ADAL" clId="{DA81BA16-ECE7-4F89-B92F-3C64F493565D}" dt="2020-05-01T05:15:28.610" v="15" actId="20577"/>
          <ac:spMkLst>
            <pc:docMk/>
            <pc:sldMk cId="866401837" sldId="1810"/>
            <ac:spMk id="5" creationId="{00000000-0000-0000-0000-000000000000}"/>
          </ac:spMkLst>
        </pc:spChg>
      </pc:sldChg>
      <pc:sldChg chg="addSp delSp modSp mod">
        <pc:chgData name="fam048193@colegiosapde.net" userId="539bceeb-f04c-494a-b4d3-ff66798728a7" providerId="ADAL" clId="{DA81BA16-ECE7-4F89-B92F-3C64F493565D}" dt="2020-05-01T06:46:27.886" v="1580" actId="1076"/>
        <pc:sldMkLst>
          <pc:docMk/>
          <pc:sldMk cId="2142851617" sldId="1819"/>
        </pc:sldMkLst>
        <pc:spChg chg="mod">
          <ac:chgData name="fam048193@colegiosapde.net" userId="539bceeb-f04c-494a-b4d3-ff66798728a7" providerId="ADAL" clId="{DA81BA16-ECE7-4F89-B92F-3C64F493565D}" dt="2020-05-01T06:46:27.886" v="1580" actId="1076"/>
          <ac:spMkLst>
            <pc:docMk/>
            <pc:sldMk cId="2142851617" sldId="1819"/>
            <ac:spMk id="2" creationId="{B8EB5FBF-7A11-624E-AA00-C53BF09BA7EB}"/>
          </ac:spMkLst>
        </pc:spChg>
        <pc:spChg chg="mod">
          <ac:chgData name="fam048193@colegiosapde.net" userId="539bceeb-f04c-494a-b4d3-ff66798728a7" providerId="ADAL" clId="{DA81BA16-ECE7-4F89-B92F-3C64F493565D}" dt="2020-05-01T06:46:15.952" v="1578" actId="1076"/>
          <ac:spMkLst>
            <pc:docMk/>
            <pc:sldMk cId="2142851617" sldId="1819"/>
            <ac:spMk id="3" creationId="{7A026A1A-543E-E746-9FD3-87127F947D8A}"/>
          </ac:spMkLst>
        </pc:spChg>
        <pc:spChg chg="add mod">
          <ac:chgData name="fam048193@colegiosapde.net" userId="539bceeb-f04c-494a-b4d3-ff66798728a7" providerId="ADAL" clId="{DA81BA16-ECE7-4F89-B92F-3C64F493565D}" dt="2020-05-01T06:46:21.231" v="1579" actId="1076"/>
          <ac:spMkLst>
            <pc:docMk/>
            <pc:sldMk cId="2142851617" sldId="1819"/>
            <ac:spMk id="17" creationId="{A7CADA85-42A7-49B2-83FE-1943434CCA04}"/>
          </ac:spMkLst>
        </pc:spChg>
        <pc:spChg chg="add mod">
          <ac:chgData name="fam048193@colegiosapde.net" userId="539bceeb-f04c-494a-b4d3-ff66798728a7" providerId="ADAL" clId="{DA81BA16-ECE7-4F89-B92F-3C64F493565D}" dt="2020-05-01T06:46:21.231" v="1579" actId="1076"/>
          <ac:spMkLst>
            <pc:docMk/>
            <pc:sldMk cId="2142851617" sldId="1819"/>
            <ac:spMk id="18" creationId="{6DC76CB1-E0B0-460F-8C45-4DE91A8E3421}"/>
          </ac:spMkLst>
        </pc:spChg>
        <pc:spChg chg="add mod">
          <ac:chgData name="fam048193@colegiosapde.net" userId="539bceeb-f04c-494a-b4d3-ff66798728a7" providerId="ADAL" clId="{DA81BA16-ECE7-4F89-B92F-3C64F493565D}" dt="2020-05-01T06:46:21.231" v="1579" actId="1076"/>
          <ac:spMkLst>
            <pc:docMk/>
            <pc:sldMk cId="2142851617" sldId="1819"/>
            <ac:spMk id="19" creationId="{12E5CB6C-98E5-47D6-A72F-2CAF1B6E8BFB}"/>
          </ac:spMkLst>
        </pc:spChg>
        <pc:picChg chg="add mod">
          <ac:chgData name="fam048193@colegiosapde.net" userId="539bceeb-f04c-494a-b4d3-ff66798728a7" providerId="ADAL" clId="{DA81BA16-ECE7-4F89-B92F-3C64F493565D}" dt="2020-05-01T05:15:43.669" v="19" actId="962"/>
          <ac:picMkLst>
            <pc:docMk/>
            <pc:sldMk cId="2142851617" sldId="1819"/>
            <ac:picMk id="5" creationId="{22456A86-F2F1-423D-A3C5-AD2CF928AAB5}"/>
          </ac:picMkLst>
        </pc:picChg>
        <pc:picChg chg="add mod">
          <ac:chgData name="fam048193@colegiosapde.net" userId="539bceeb-f04c-494a-b4d3-ff66798728a7" providerId="ADAL" clId="{DA81BA16-ECE7-4F89-B92F-3C64F493565D}" dt="2020-05-01T05:17:32.332" v="143" actId="1076"/>
          <ac:picMkLst>
            <pc:docMk/>
            <pc:sldMk cId="2142851617" sldId="1819"/>
            <ac:picMk id="7" creationId="{C9E6449A-4EF2-4D0C-8348-9DD5E3265FD3}"/>
          </ac:picMkLst>
        </pc:picChg>
        <pc:picChg chg="add mod">
          <ac:chgData name="fam048193@colegiosapde.net" userId="539bceeb-f04c-494a-b4d3-ff66798728a7" providerId="ADAL" clId="{DA81BA16-ECE7-4F89-B92F-3C64F493565D}" dt="2020-05-01T05:17:45.293" v="148" actId="1076"/>
          <ac:picMkLst>
            <pc:docMk/>
            <pc:sldMk cId="2142851617" sldId="1819"/>
            <ac:picMk id="9" creationId="{B625EFA3-A552-4D0F-B135-15547597B5A2}"/>
          </ac:picMkLst>
        </pc:picChg>
        <pc:picChg chg="add mod">
          <ac:chgData name="fam048193@colegiosapde.net" userId="539bceeb-f04c-494a-b4d3-ff66798728a7" providerId="ADAL" clId="{DA81BA16-ECE7-4F89-B92F-3C64F493565D}" dt="2020-05-01T05:17:47.893" v="149" actId="1076"/>
          <ac:picMkLst>
            <pc:docMk/>
            <pc:sldMk cId="2142851617" sldId="1819"/>
            <ac:picMk id="11" creationId="{9B4E7309-2D94-4F32-8992-7B893B403E98}"/>
          </ac:picMkLst>
        </pc:picChg>
        <pc:picChg chg="add del mod">
          <ac:chgData name="fam048193@colegiosapde.net" userId="539bceeb-f04c-494a-b4d3-ff66798728a7" providerId="ADAL" clId="{DA81BA16-ECE7-4F89-B92F-3C64F493565D}" dt="2020-05-01T05:18:28.845" v="151" actId="478"/>
          <ac:picMkLst>
            <pc:docMk/>
            <pc:sldMk cId="2142851617" sldId="1819"/>
            <ac:picMk id="13" creationId="{D9E9F069-09BB-4560-A01E-711C4598BFE0}"/>
          </ac:picMkLst>
        </pc:picChg>
        <pc:picChg chg="add mod">
          <ac:chgData name="fam048193@colegiosapde.net" userId="539bceeb-f04c-494a-b4d3-ff66798728a7" providerId="ADAL" clId="{DA81BA16-ECE7-4F89-B92F-3C64F493565D}" dt="2020-05-01T05:19:36.412" v="161" actId="1076"/>
          <ac:picMkLst>
            <pc:docMk/>
            <pc:sldMk cId="2142851617" sldId="1819"/>
            <ac:picMk id="15" creationId="{4D4346BF-579F-4A15-9B17-29411A2ADDBE}"/>
          </ac:picMkLst>
        </pc:picChg>
        <pc:picChg chg="add mod">
          <ac:chgData name="fam048193@colegiosapde.net" userId="539bceeb-f04c-494a-b4d3-ff66798728a7" providerId="ADAL" clId="{DA81BA16-ECE7-4F89-B92F-3C64F493565D}" dt="2020-05-01T06:46:21.231" v="1579" actId="1076"/>
          <ac:picMkLst>
            <pc:docMk/>
            <pc:sldMk cId="2142851617" sldId="1819"/>
            <ac:picMk id="20" creationId="{57B5E949-344E-4D80-A010-7361152BC65D}"/>
          </ac:picMkLst>
        </pc:picChg>
        <pc:picChg chg="add mod">
          <ac:chgData name="fam048193@colegiosapde.net" userId="539bceeb-f04c-494a-b4d3-ff66798728a7" providerId="ADAL" clId="{DA81BA16-ECE7-4F89-B92F-3C64F493565D}" dt="2020-05-01T06:46:21.231" v="1579" actId="1076"/>
          <ac:picMkLst>
            <pc:docMk/>
            <pc:sldMk cId="2142851617" sldId="1819"/>
            <ac:picMk id="21" creationId="{EEB0FFC7-28B6-446D-AAA7-E9E5ACA7A083}"/>
          </ac:picMkLst>
        </pc:picChg>
        <pc:picChg chg="add mod">
          <ac:chgData name="fam048193@colegiosapde.net" userId="539bceeb-f04c-494a-b4d3-ff66798728a7" providerId="ADAL" clId="{DA81BA16-ECE7-4F89-B92F-3C64F493565D}" dt="2020-05-01T06:46:21.231" v="1579" actId="1076"/>
          <ac:picMkLst>
            <pc:docMk/>
            <pc:sldMk cId="2142851617" sldId="1819"/>
            <ac:picMk id="22" creationId="{20CB12ED-FEEC-4D6E-B6AD-26F1798DC85B}"/>
          </ac:picMkLst>
        </pc:picChg>
        <pc:picChg chg="add del">
          <ac:chgData name="fam048193@colegiosapde.net" userId="539bceeb-f04c-494a-b4d3-ff66798728a7" providerId="ADAL" clId="{DA81BA16-ECE7-4F89-B92F-3C64F493565D}" dt="2020-05-01T05:18:30.878" v="153"/>
          <ac:picMkLst>
            <pc:docMk/>
            <pc:sldMk cId="2142851617" sldId="1819"/>
            <ac:picMk id="1026" creationId="{F8B68A94-0899-4CC5-B291-55AF139E9B31}"/>
          </ac:picMkLst>
        </pc:picChg>
      </pc:sldChg>
      <pc:sldChg chg="addSp modSp mod modTransition modClrScheme chgLayout modNotesTx">
        <pc:chgData name="fam048193@colegiosapde.net" userId="539bceeb-f04c-494a-b4d3-ff66798728a7" providerId="ADAL" clId="{DA81BA16-ECE7-4F89-B92F-3C64F493565D}" dt="2020-05-01T19:30:33.518" v="1665"/>
        <pc:sldMkLst>
          <pc:docMk/>
          <pc:sldMk cId="2487309164" sldId="1820"/>
        </pc:sldMkLst>
        <pc:spChg chg="mod ord">
          <ac:chgData name="fam048193@colegiosapde.net" userId="539bceeb-f04c-494a-b4d3-ff66798728a7" providerId="ADAL" clId="{DA81BA16-ECE7-4F89-B92F-3C64F493565D}" dt="2020-05-01T05:21:18.879" v="188" actId="20577"/>
          <ac:spMkLst>
            <pc:docMk/>
            <pc:sldMk cId="2487309164" sldId="1820"/>
            <ac:spMk id="2" creationId="{B8EB5FBF-7A11-624E-AA00-C53BF09BA7EB}"/>
          </ac:spMkLst>
        </pc:spChg>
        <pc:spChg chg="mod ord">
          <ac:chgData name="fam048193@colegiosapde.net" userId="539bceeb-f04c-494a-b4d3-ff66798728a7" providerId="ADAL" clId="{DA81BA16-ECE7-4F89-B92F-3C64F493565D}" dt="2020-05-01T05:31:34.326" v="318" actId="20577"/>
          <ac:spMkLst>
            <pc:docMk/>
            <pc:sldMk cId="2487309164" sldId="1820"/>
            <ac:spMk id="3" creationId="{7A026A1A-543E-E746-9FD3-87127F947D8A}"/>
          </ac:spMkLst>
        </pc:spChg>
        <pc:picChg chg="add mod">
          <ac:chgData name="fam048193@colegiosapde.net" userId="539bceeb-f04c-494a-b4d3-ff66798728a7" providerId="ADAL" clId="{DA81BA16-ECE7-4F89-B92F-3C64F493565D}" dt="2020-05-01T05:29:58.753" v="308" actId="1076"/>
          <ac:picMkLst>
            <pc:docMk/>
            <pc:sldMk cId="2487309164" sldId="1820"/>
            <ac:picMk id="5" creationId="{E392AE5E-092C-4ACD-BC96-E44A86BAAB2F}"/>
          </ac:picMkLst>
        </pc:picChg>
        <pc:picChg chg="add mod">
          <ac:chgData name="fam048193@colegiosapde.net" userId="539bceeb-f04c-494a-b4d3-ff66798728a7" providerId="ADAL" clId="{DA81BA16-ECE7-4F89-B92F-3C64F493565D}" dt="2020-05-01T05:29:52.984" v="307" actId="1076"/>
          <ac:picMkLst>
            <pc:docMk/>
            <pc:sldMk cId="2487309164" sldId="1820"/>
            <ac:picMk id="6" creationId="{78376BC0-A9CA-4FC8-A71C-485C5BBC4269}"/>
          </ac:picMkLst>
        </pc:picChg>
      </pc:sldChg>
      <pc:sldChg chg="addSp delSp modSp mod modTransition modClrScheme modAnim chgLayout modNotesTx">
        <pc:chgData name="fam048193@colegiosapde.net" userId="539bceeb-f04c-494a-b4d3-ff66798728a7" providerId="ADAL" clId="{DA81BA16-ECE7-4F89-B92F-3C64F493565D}" dt="2020-05-01T19:31:00.997" v="1669"/>
        <pc:sldMkLst>
          <pc:docMk/>
          <pc:sldMk cId="3587401592" sldId="1821"/>
        </pc:sldMkLst>
        <pc:spChg chg="mod ord">
          <ac:chgData name="fam048193@colegiosapde.net" userId="539bceeb-f04c-494a-b4d3-ff66798728a7" providerId="ADAL" clId="{DA81BA16-ECE7-4F89-B92F-3C64F493565D}" dt="2020-05-01T05:34:23.421" v="474" actId="20577"/>
          <ac:spMkLst>
            <pc:docMk/>
            <pc:sldMk cId="3587401592" sldId="1821"/>
            <ac:spMk id="2" creationId="{B8EB5FBF-7A11-624E-AA00-C53BF09BA7EB}"/>
          </ac:spMkLst>
        </pc:spChg>
        <pc:spChg chg="mod ord">
          <ac:chgData name="fam048193@colegiosapde.net" userId="539bceeb-f04c-494a-b4d3-ff66798728a7" providerId="ADAL" clId="{DA81BA16-ECE7-4F89-B92F-3C64F493565D}" dt="2020-05-01T05:42:02.283" v="505" actId="20577"/>
          <ac:spMkLst>
            <pc:docMk/>
            <pc:sldMk cId="3587401592" sldId="1821"/>
            <ac:spMk id="3" creationId="{7A026A1A-543E-E746-9FD3-87127F947D8A}"/>
          </ac:spMkLst>
        </pc:spChg>
        <pc:spChg chg="del mod ord">
          <ac:chgData name="fam048193@colegiosapde.net" userId="539bceeb-f04c-494a-b4d3-ff66798728a7" providerId="ADAL" clId="{DA81BA16-ECE7-4F89-B92F-3C64F493565D}" dt="2020-05-01T05:34:06.690" v="453" actId="700"/>
          <ac:spMkLst>
            <pc:docMk/>
            <pc:sldMk cId="3587401592" sldId="1821"/>
            <ac:spMk id="4" creationId="{CB6A8FBF-2B73-4B71-AE1F-F2186E0770B2}"/>
          </ac:spMkLst>
        </pc:spChg>
        <pc:picChg chg="add mod">
          <ac:chgData name="fam048193@colegiosapde.net" userId="539bceeb-f04c-494a-b4d3-ff66798728a7" providerId="ADAL" clId="{DA81BA16-ECE7-4F89-B92F-3C64F493565D}" dt="2020-05-01T05:42:13.567" v="511" actId="1076"/>
          <ac:picMkLst>
            <pc:docMk/>
            <pc:sldMk cId="3587401592" sldId="1821"/>
            <ac:picMk id="5" creationId="{859F8B3E-8499-44BD-95A8-5F0A6FC93B0E}"/>
          </ac:picMkLst>
        </pc:picChg>
      </pc:sldChg>
      <pc:sldChg chg="del">
        <pc:chgData name="fam048193@colegiosapde.net" userId="539bceeb-f04c-494a-b4d3-ff66798728a7" providerId="ADAL" clId="{DA81BA16-ECE7-4F89-B92F-3C64F493565D}" dt="2020-05-01T05:42:24.565" v="512" actId="47"/>
        <pc:sldMkLst>
          <pc:docMk/>
          <pc:sldMk cId="1490188770" sldId="1822"/>
        </pc:sldMkLst>
      </pc:sldChg>
      <pc:sldChg chg="new del">
        <pc:chgData name="fam048193@colegiosapde.net" userId="539bceeb-f04c-494a-b4d3-ff66798728a7" providerId="ADAL" clId="{DA81BA16-ECE7-4F89-B92F-3C64F493565D}" dt="2020-05-01T05:42:36.399" v="515" actId="47"/>
        <pc:sldMkLst>
          <pc:docMk/>
          <pc:sldMk cId="3647001403" sldId="1822"/>
        </pc:sldMkLst>
      </pc:sldChg>
      <pc:sldChg chg="addSp delSp modSp add mod modTransition modAnim modNotesTx">
        <pc:chgData name="fam048193@colegiosapde.net" userId="539bceeb-f04c-494a-b4d3-ff66798728a7" providerId="ADAL" clId="{DA81BA16-ECE7-4F89-B92F-3C64F493565D}" dt="2020-05-01T19:31:26.064" v="1673"/>
        <pc:sldMkLst>
          <pc:docMk/>
          <pc:sldMk cId="3365282813" sldId="1823"/>
        </pc:sldMkLst>
        <pc:spChg chg="mod">
          <ac:chgData name="fam048193@colegiosapde.net" userId="539bceeb-f04c-494a-b4d3-ff66798728a7" providerId="ADAL" clId="{DA81BA16-ECE7-4F89-B92F-3C64F493565D}" dt="2020-05-01T05:43:05.427" v="562" actId="20577"/>
          <ac:spMkLst>
            <pc:docMk/>
            <pc:sldMk cId="3365282813" sldId="1823"/>
            <ac:spMk id="2" creationId="{B8EB5FBF-7A11-624E-AA00-C53BF09BA7EB}"/>
          </ac:spMkLst>
        </pc:spChg>
        <pc:spChg chg="mod">
          <ac:chgData name="fam048193@colegiosapde.net" userId="539bceeb-f04c-494a-b4d3-ff66798728a7" providerId="ADAL" clId="{DA81BA16-ECE7-4F89-B92F-3C64F493565D}" dt="2020-05-01T05:43:12.587" v="576" actId="20577"/>
          <ac:spMkLst>
            <pc:docMk/>
            <pc:sldMk cId="3365282813" sldId="1823"/>
            <ac:spMk id="3" creationId="{7A026A1A-543E-E746-9FD3-87127F947D8A}"/>
          </ac:spMkLst>
        </pc:spChg>
        <pc:picChg chg="add mod">
          <ac:chgData name="fam048193@colegiosapde.net" userId="539bceeb-f04c-494a-b4d3-ff66798728a7" providerId="ADAL" clId="{DA81BA16-ECE7-4F89-B92F-3C64F493565D}" dt="2020-05-01T05:44:22.289" v="581" actId="1076"/>
          <ac:picMkLst>
            <pc:docMk/>
            <pc:sldMk cId="3365282813" sldId="1823"/>
            <ac:picMk id="4" creationId="{9CF22955-B54D-4BE5-866D-6819C96149C4}"/>
          </ac:picMkLst>
        </pc:picChg>
        <pc:picChg chg="del">
          <ac:chgData name="fam048193@colegiosapde.net" userId="539bceeb-f04c-494a-b4d3-ff66798728a7" providerId="ADAL" clId="{DA81BA16-ECE7-4F89-B92F-3C64F493565D}" dt="2020-05-01T05:42:38.731" v="516" actId="478"/>
          <ac:picMkLst>
            <pc:docMk/>
            <pc:sldMk cId="3365282813" sldId="1823"/>
            <ac:picMk id="5" creationId="{859F8B3E-8499-44BD-95A8-5F0A6FC93B0E}"/>
          </ac:picMkLst>
        </pc:picChg>
      </pc:sldChg>
      <pc:sldChg chg="new del">
        <pc:chgData name="fam048193@colegiosapde.net" userId="539bceeb-f04c-494a-b4d3-ff66798728a7" providerId="ADAL" clId="{DA81BA16-ECE7-4F89-B92F-3C64F493565D}" dt="2020-05-01T05:51:37.237" v="874" actId="47"/>
        <pc:sldMkLst>
          <pc:docMk/>
          <pc:sldMk cId="3522211377" sldId="1824"/>
        </pc:sldMkLst>
      </pc:sldChg>
      <pc:sldChg chg="addSp delSp modSp add mod modTransition modAnim">
        <pc:chgData name="fam048193@colegiosapde.net" userId="539bceeb-f04c-494a-b4d3-ff66798728a7" providerId="ADAL" clId="{DA81BA16-ECE7-4F89-B92F-3C64F493565D}" dt="2020-05-01T19:31:49.905" v="1676"/>
        <pc:sldMkLst>
          <pc:docMk/>
          <pc:sldMk cId="3642370349" sldId="1825"/>
        </pc:sldMkLst>
        <pc:spChg chg="mod">
          <ac:chgData name="fam048193@colegiosapde.net" userId="539bceeb-f04c-494a-b4d3-ff66798728a7" providerId="ADAL" clId="{DA81BA16-ECE7-4F89-B92F-3C64F493565D}" dt="2020-05-01T06:00:28.128" v="896" actId="20577"/>
          <ac:spMkLst>
            <pc:docMk/>
            <pc:sldMk cId="3642370349" sldId="1825"/>
            <ac:spMk id="2" creationId="{B8EB5FBF-7A11-624E-AA00-C53BF09BA7EB}"/>
          </ac:spMkLst>
        </pc:spChg>
        <pc:spChg chg="mod">
          <ac:chgData name="fam048193@colegiosapde.net" userId="539bceeb-f04c-494a-b4d3-ff66798728a7" providerId="ADAL" clId="{DA81BA16-ECE7-4F89-B92F-3C64F493565D}" dt="2020-05-01T06:05:27.755" v="1009" actId="1076"/>
          <ac:spMkLst>
            <pc:docMk/>
            <pc:sldMk cId="3642370349" sldId="1825"/>
            <ac:spMk id="3" creationId="{7A026A1A-543E-E746-9FD3-87127F947D8A}"/>
          </ac:spMkLst>
        </pc:spChg>
        <pc:picChg chg="del">
          <ac:chgData name="fam048193@colegiosapde.net" userId="539bceeb-f04c-494a-b4d3-ff66798728a7" providerId="ADAL" clId="{DA81BA16-ECE7-4F89-B92F-3C64F493565D}" dt="2020-05-01T06:00:45.942" v="903" actId="478"/>
          <ac:picMkLst>
            <pc:docMk/>
            <pc:sldMk cId="3642370349" sldId="1825"/>
            <ac:picMk id="4" creationId="{9CF22955-B54D-4BE5-866D-6819C96149C4}"/>
          </ac:picMkLst>
        </pc:picChg>
        <pc:picChg chg="add mod">
          <ac:chgData name="fam048193@colegiosapde.net" userId="539bceeb-f04c-494a-b4d3-ff66798728a7" providerId="ADAL" clId="{DA81BA16-ECE7-4F89-B92F-3C64F493565D}" dt="2020-05-01T06:05:29.475" v="1010" actId="1076"/>
          <ac:picMkLst>
            <pc:docMk/>
            <pc:sldMk cId="3642370349" sldId="1825"/>
            <ac:picMk id="6" creationId="{49C0A655-576C-4BB0-AFEA-530BD4FE085D}"/>
          </ac:picMkLst>
        </pc:picChg>
      </pc:sldChg>
      <pc:sldChg chg="new del">
        <pc:chgData name="fam048193@colegiosapde.net" userId="539bceeb-f04c-494a-b4d3-ff66798728a7" providerId="ADAL" clId="{DA81BA16-ECE7-4F89-B92F-3C64F493565D}" dt="2020-05-01T06:14:55.622" v="1013" actId="47"/>
        <pc:sldMkLst>
          <pc:docMk/>
          <pc:sldMk cId="525690883" sldId="1826"/>
        </pc:sldMkLst>
      </pc:sldChg>
      <pc:sldChg chg="delSp modSp add mod modTransition modAnim modNotesTx">
        <pc:chgData name="fam048193@colegiosapde.net" userId="539bceeb-f04c-494a-b4d3-ff66798728a7" providerId="ADAL" clId="{DA81BA16-ECE7-4F89-B92F-3C64F493565D}" dt="2020-05-01T19:32:23.373" v="1681"/>
        <pc:sldMkLst>
          <pc:docMk/>
          <pc:sldMk cId="4099995338" sldId="1827"/>
        </pc:sldMkLst>
        <pc:spChg chg="mod">
          <ac:chgData name="fam048193@colegiosapde.net" userId="539bceeb-f04c-494a-b4d3-ff66798728a7" providerId="ADAL" clId="{DA81BA16-ECE7-4F89-B92F-3C64F493565D}" dt="2020-05-01T06:15:08.499" v="1045" actId="20577"/>
          <ac:spMkLst>
            <pc:docMk/>
            <pc:sldMk cId="4099995338" sldId="1827"/>
            <ac:spMk id="2" creationId="{B8EB5FBF-7A11-624E-AA00-C53BF09BA7EB}"/>
          </ac:spMkLst>
        </pc:spChg>
        <pc:spChg chg="mod">
          <ac:chgData name="fam048193@colegiosapde.net" userId="539bceeb-f04c-494a-b4d3-ff66798728a7" providerId="ADAL" clId="{DA81BA16-ECE7-4F89-B92F-3C64F493565D}" dt="2020-05-01T06:29:20.239" v="1261" actId="20577"/>
          <ac:spMkLst>
            <pc:docMk/>
            <pc:sldMk cId="4099995338" sldId="1827"/>
            <ac:spMk id="3" creationId="{7A026A1A-543E-E746-9FD3-87127F947D8A}"/>
          </ac:spMkLst>
        </pc:spChg>
        <pc:picChg chg="del">
          <ac:chgData name="fam048193@colegiosapde.net" userId="539bceeb-f04c-494a-b4d3-ff66798728a7" providerId="ADAL" clId="{DA81BA16-ECE7-4F89-B92F-3C64F493565D}" dt="2020-05-01T06:14:59.250" v="1014" actId="478"/>
          <ac:picMkLst>
            <pc:docMk/>
            <pc:sldMk cId="4099995338" sldId="1827"/>
            <ac:picMk id="6" creationId="{49C0A655-576C-4BB0-AFEA-530BD4FE085D}"/>
          </ac:picMkLst>
        </pc:picChg>
      </pc:sldChg>
      <pc:sldChg chg="new del">
        <pc:chgData name="fam048193@colegiosapde.net" userId="539bceeb-f04c-494a-b4d3-ff66798728a7" providerId="ADAL" clId="{DA81BA16-ECE7-4F89-B92F-3C64F493565D}" dt="2020-05-01T06:40:03.612" v="1264" actId="47"/>
        <pc:sldMkLst>
          <pc:docMk/>
          <pc:sldMk cId="409395696" sldId="1828"/>
        </pc:sldMkLst>
      </pc:sldChg>
      <pc:sldChg chg="modSp add mod modTransition modAnim">
        <pc:chgData name="fam048193@colegiosapde.net" userId="539bceeb-f04c-494a-b4d3-ff66798728a7" providerId="ADAL" clId="{DA81BA16-ECE7-4F89-B92F-3C64F493565D}" dt="2020-05-01T22:59:58.660" v="1746" actId="6549"/>
        <pc:sldMkLst>
          <pc:docMk/>
          <pc:sldMk cId="2000719363" sldId="1829"/>
        </pc:sldMkLst>
        <pc:spChg chg="mod">
          <ac:chgData name="fam048193@colegiosapde.net" userId="539bceeb-f04c-494a-b4d3-ff66798728a7" providerId="ADAL" clId="{DA81BA16-ECE7-4F89-B92F-3C64F493565D}" dt="2020-05-01T06:40:07.757" v="1269" actId="20577"/>
          <ac:spMkLst>
            <pc:docMk/>
            <pc:sldMk cId="2000719363" sldId="1829"/>
            <ac:spMk id="2" creationId="{B8EB5FBF-7A11-624E-AA00-C53BF09BA7EB}"/>
          </ac:spMkLst>
        </pc:spChg>
        <pc:spChg chg="mod">
          <ac:chgData name="fam048193@colegiosapde.net" userId="539bceeb-f04c-494a-b4d3-ff66798728a7" providerId="ADAL" clId="{DA81BA16-ECE7-4F89-B92F-3C64F493565D}" dt="2020-05-01T22:59:58.660" v="1746" actId="6549"/>
          <ac:spMkLst>
            <pc:docMk/>
            <pc:sldMk cId="2000719363" sldId="1829"/>
            <ac:spMk id="3" creationId="{7A026A1A-543E-E746-9FD3-87127F947D8A}"/>
          </ac:spMkLst>
        </pc:spChg>
      </pc:sldChg>
      <pc:sldChg chg="new del">
        <pc:chgData name="fam048193@colegiosapde.net" userId="539bceeb-f04c-494a-b4d3-ff66798728a7" providerId="ADAL" clId="{DA81BA16-ECE7-4F89-B92F-3C64F493565D}" dt="2020-05-01T19:34:28.116" v="1695" actId="47"/>
        <pc:sldMkLst>
          <pc:docMk/>
          <pc:sldMk cId="184511657" sldId="1830"/>
        </pc:sldMkLst>
      </pc:sldChg>
      <pc:sldChg chg="addSp delSp modSp add mod modClrScheme delAnim modAnim chgLayout">
        <pc:chgData name="fam048193@colegiosapde.net" userId="539bceeb-f04c-494a-b4d3-ff66798728a7" providerId="ADAL" clId="{DA81BA16-ECE7-4F89-B92F-3C64F493565D}" dt="2020-05-01T19:38:04.607" v="1745" actId="20577"/>
        <pc:sldMkLst>
          <pc:docMk/>
          <pc:sldMk cId="2497925986" sldId="1831"/>
        </pc:sldMkLst>
        <pc:spChg chg="mod ord">
          <ac:chgData name="fam048193@colegiosapde.net" userId="539bceeb-f04c-494a-b4d3-ff66798728a7" providerId="ADAL" clId="{DA81BA16-ECE7-4F89-B92F-3C64F493565D}" dt="2020-05-01T19:38:04.607" v="1745" actId="20577"/>
          <ac:spMkLst>
            <pc:docMk/>
            <pc:sldMk cId="2497925986" sldId="1831"/>
            <ac:spMk id="2" creationId="{B8EB5FBF-7A11-624E-AA00-C53BF09BA7EB}"/>
          </ac:spMkLst>
        </pc:spChg>
        <pc:spChg chg="del mod ord">
          <ac:chgData name="fam048193@colegiosapde.net" userId="539bceeb-f04c-494a-b4d3-ff66798728a7" providerId="ADAL" clId="{DA81BA16-ECE7-4F89-B92F-3C64F493565D}" dt="2020-05-01T19:37:26.853" v="1721" actId="478"/>
          <ac:spMkLst>
            <pc:docMk/>
            <pc:sldMk cId="2497925986" sldId="1831"/>
            <ac:spMk id="3" creationId="{7A026A1A-543E-E746-9FD3-87127F947D8A}"/>
          </ac:spMkLst>
        </pc:spChg>
        <pc:spChg chg="add del mod">
          <ac:chgData name="fam048193@colegiosapde.net" userId="539bceeb-f04c-494a-b4d3-ff66798728a7" providerId="ADAL" clId="{DA81BA16-ECE7-4F89-B92F-3C64F493565D}" dt="2020-05-01T19:37:29.489" v="1722" actId="478"/>
          <ac:spMkLst>
            <pc:docMk/>
            <pc:sldMk cId="2497925986" sldId="1831"/>
            <ac:spMk id="5" creationId="{C9780C31-BDAD-47F0-A2BA-D011EE3E94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D395-E783-4DE1-BF80-45253FBB0CD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8E38E-54F1-4633-8F60-8C515C75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los derechos reservados. MICROSOFT NO OTORGA GARANTÍAS, EXPRESAS, IMPLÍCITAS NI REGLAMENTARIAS, RESPECTO DE LA INFORMACIÓN DE ESTA PRESENTACIÓN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72DC8-D49D-432C-9D46-A7718B5F54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4/30/2020 10:24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Existen LB de capa 7 (Capa de aplicación), estos analizan encabezados HTTP y SSL, un ejemplo </a:t>
            </a:r>
            <a:r>
              <a:rPr lang="es-GT" dirty="0" err="1"/>
              <a:t>Read</a:t>
            </a:r>
            <a:r>
              <a:rPr lang="es-GT" dirty="0"/>
              <a:t> </a:t>
            </a:r>
            <a:r>
              <a:rPr lang="es-GT" dirty="0" err="1"/>
              <a:t>Routing</a:t>
            </a:r>
            <a:r>
              <a:rPr lang="es-GT" dirty="0"/>
              <a:t> de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Únicamente se puede implementar un LB publico y uno interno por </a:t>
            </a:r>
            <a:r>
              <a:rPr lang="es-GT" dirty="0" err="1"/>
              <a:t>availability</a:t>
            </a:r>
            <a:r>
              <a:rPr lang="es-GT" dirty="0"/>
              <a:t>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Sondeos de Mantenimiento – </a:t>
            </a:r>
            <a:r>
              <a:rPr lang="es-GT" dirty="0" err="1"/>
              <a:t>Health</a:t>
            </a:r>
            <a:r>
              <a:rPr lang="es-GT" dirty="0"/>
              <a:t> </a:t>
            </a:r>
            <a:r>
              <a:rPr lang="es-GT" dirty="0" err="1"/>
              <a:t>probes</a:t>
            </a:r>
            <a:br>
              <a:rPr lang="es-GT" dirty="0"/>
            </a:br>
            <a:r>
              <a:rPr lang="es-GT" dirty="0"/>
              <a:t>Puedo hacer </a:t>
            </a:r>
            <a:r>
              <a:rPr lang="es-GT" dirty="0" err="1"/>
              <a:t>upgrade</a:t>
            </a:r>
            <a:r>
              <a:rPr lang="es-GT" dirty="0"/>
              <a:t> de un básico a un standard? Técnicamente si, aunque, no se mantiene la misma </a:t>
            </a:r>
            <a:r>
              <a:rPr lang="es-GT" dirty="0" err="1"/>
              <a:t>ip</a:t>
            </a:r>
            <a:r>
              <a:rPr lang="es-GT" dirty="0"/>
              <a:t> publica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Sondeos de Mantenimiento – </a:t>
            </a:r>
            <a:r>
              <a:rPr lang="es-GT" dirty="0" err="1"/>
              <a:t>Health</a:t>
            </a:r>
            <a:r>
              <a:rPr lang="es-GT" dirty="0"/>
              <a:t> </a:t>
            </a:r>
            <a:r>
              <a:rPr lang="es-GT" dirty="0" err="1"/>
              <a:t>probes</a:t>
            </a:r>
            <a:br>
              <a:rPr lang="es-GT" dirty="0"/>
            </a:br>
            <a:r>
              <a:rPr lang="es-GT" dirty="0"/>
              <a:t>Puedo hacer </a:t>
            </a:r>
            <a:r>
              <a:rPr lang="es-GT" dirty="0" err="1"/>
              <a:t>upgrade</a:t>
            </a:r>
            <a:r>
              <a:rPr lang="es-GT" dirty="0"/>
              <a:t> de un básico a un standard? Técnicamente si, aunque, no se mantiene la misma </a:t>
            </a:r>
            <a:r>
              <a:rPr lang="es-GT" dirty="0" err="1"/>
              <a:t>ip</a:t>
            </a:r>
            <a:r>
              <a:rPr lang="es-GT" dirty="0"/>
              <a:t> publica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Las extensiones pueden publicarse en GitHub y optimizar su implementación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Las extensiones pueden publicarse en GitHub y optimizar su implementación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Las extensiones pueden publicarse en GitHub y optimizar su implementación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8E38E-54F1-4633-8F60-8C515C759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F9A7CF8A-30D6-48AA-AAA3-9F874DD70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765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</p:spTree>
    <p:extLst>
      <p:ext uri="{BB962C8B-B14F-4D97-AF65-F5344CB8AC3E}">
        <p14:creationId xmlns:p14="http://schemas.microsoft.com/office/powerpoint/2010/main" val="167772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435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96526"/>
            <a:ext cx="4163125" cy="327251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</p:spTree>
    <p:extLst>
      <p:ext uri="{BB962C8B-B14F-4D97-AF65-F5344CB8AC3E}">
        <p14:creationId xmlns:p14="http://schemas.microsoft.com/office/powerpoint/2010/main" val="269795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8571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98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69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370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403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blipFill>
            <a:blip r:embed="rId2"/>
            <a:stretch>
              <a:fillRect/>
            </a:stretch>
          </a:blipFill>
        </p:spPr>
        <p:txBody>
          <a:bodyPr bIns="1005840" anchor="ctr">
            <a:noAutofit/>
          </a:bodyPr>
          <a:lstStyle>
            <a:lvl1pPr marL="0" indent="0" algn="ctr"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a screenshot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 </a:t>
            </a:r>
          </a:p>
        </p:txBody>
      </p:sp>
    </p:spTree>
    <p:extLst>
      <p:ext uri="{BB962C8B-B14F-4D97-AF65-F5344CB8AC3E}">
        <p14:creationId xmlns:p14="http://schemas.microsoft.com/office/powerpoint/2010/main" val="1243165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Two people sitting at a table using a computer.&#10;&#10;Description automatically generated">
            <a:extLst>
              <a:ext uri="{FF2B5EF4-FFF2-40B4-BE49-F238E27FC236}">
                <a16:creationId xmlns:a16="http://schemas.microsoft.com/office/drawing/2014/main" id="{EF611E5D-50E2-478F-8A1D-7D2ACFE34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05840"/>
            <a:ext cx="3468956" cy="3963193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447038"/>
            <a:ext cx="6961188" cy="3821999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2017713"/>
            <a:ext cx="3477325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2017713"/>
            <a:ext cx="6961188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9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13" pos="2744">
          <p15:clr>
            <a:srgbClr val="5ACBF0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2" orient="horz" pos="1728">
          <p15:clr>
            <a:srgbClr val="FBAE4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703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33683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4724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096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0006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71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0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0351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8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180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x-none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Todos los derechos reservados. </a:t>
            </a:r>
          </a:p>
        </p:txBody>
      </p:sp>
    </p:spTree>
    <p:extLst>
      <p:ext uri="{BB962C8B-B14F-4D97-AF65-F5344CB8AC3E}">
        <p14:creationId xmlns:p14="http://schemas.microsoft.com/office/powerpoint/2010/main" val="178938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927640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202871"/>
            <a:ext cx="3632388" cy="1172553"/>
          </a:xfrm>
        </p:spPr>
        <p:txBody>
          <a:bodyPr lIns="0" tIns="0" rIns="0" bIns="0"/>
          <a:lstStyle>
            <a:lvl1pPr>
              <a:defRPr sz="1961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12722" y="1202872"/>
            <a:ext cx="3618382" cy="3289228"/>
          </a:xfrm>
        </p:spPr>
        <p:txBody>
          <a:bodyPr wrap="square" lIns="0" tIns="0" rIns="0" bIns="0">
            <a:noAutofit/>
          </a:bodyPr>
          <a:lstStyle>
            <a:lvl1pPr marL="0" marR="0" indent="0" algn="l" defTabSz="507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9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spc="0" baseline="0">
                <a:solidFill>
                  <a:schemeClr val="accent1"/>
                </a:solidFill>
                <a:latin typeface="+mj-lt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9645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2139702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266888884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9" y="2141394"/>
            <a:ext cx="11339774" cy="1223171"/>
          </a:xfrm>
        </p:spPr>
        <p:txBody>
          <a:bodyPr wrap="square" lIns="0" tIns="0" rIns="0" bIns="0">
            <a:spAutoFit/>
          </a:bodyPr>
          <a:lstStyle>
            <a:lvl1pPr marL="268916" indent="-268916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537832" indent="-224097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2pPr>
            <a:lvl3pPr marL="806748" indent="-224097">
              <a:spcBef>
                <a:spcPts val="0"/>
              </a:spcBef>
              <a:spcAft>
                <a:spcPts val="1274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1961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3" y="1083831"/>
            <a:ext cx="11339774" cy="35307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274"/>
              </a:spcAft>
              <a:buNone/>
              <a:defRPr sz="1961">
                <a:solidFill>
                  <a:schemeClr val="tx2"/>
                </a:solidFill>
              </a:defRPr>
            </a:lvl2pPr>
            <a:lvl3pPr marL="448193" indent="0">
              <a:spcBef>
                <a:spcPts val="0"/>
              </a:spcBef>
              <a:spcAft>
                <a:spcPts val="1274"/>
              </a:spcAft>
              <a:buNone/>
              <a:defRPr sz="1961"/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1690464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80853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2145841"/>
            <a:ext cx="5780073" cy="3756460"/>
          </a:xfrm>
        </p:spPr>
        <p:txBody>
          <a:bodyPr anchor="ctr">
            <a:noAutofit/>
          </a:bodyPr>
          <a:lstStyle>
            <a:lvl1pPr algn="ctr">
              <a:defRPr sz="1961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2145841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84812717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26425" y="1599723"/>
            <a:ext cx="3632388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897219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281363" y="1599723"/>
            <a:ext cx="3623052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126965" y="1599723"/>
            <a:ext cx="3635499" cy="3128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746694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598490" y="1958468"/>
            <a:ext cx="2698612" cy="2411476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6425" y="4927922"/>
            <a:ext cx="3627659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81362" y="4927922"/>
            <a:ext cx="3623051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26963" y="4927922"/>
            <a:ext cx="3635502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6265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10904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214840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20633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26426" y="1590385"/>
            <a:ext cx="2653417" cy="312896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35824"/>
            <a:ext cx="11336039" cy="7440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6751" y="2135537"/>
            <a:ext cx="1572767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9259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0633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4840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743466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637672" y="2135537"/>
            <a:ext cx="1596164" cy="2038660"/>
          </a:xfrm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9046" y="4927922"/>
            <a:ext cx="2653417" cy="130766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None/>
              <a:defRPr sz="1568">
                <a:solidFill>
                  <a:schemeClr val="accent1"/>
                </a:solidFill>
                <a:latin typeface="+mj-lt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4"/>
              </a:spcAft>
              <a:buClrTx/>
              <a:buSzPct val="90000"/>
              <a:buFont typeface="Arial" panose="020B0604020202020204" pitchFamily="34" charset="0"/>
              <a:buNone/>
              <a:tabLst/>
              <a:defRPr sz="1568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2814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26424" y="2135536"/>
            <a:ext cx="11336039" cy="4288197"/>
          </a:xfrm>
        </p:spPr>
        <p:txBody>
          <a:bodyPr bIns="1737360" anchor="ctr">
            <a:noAutofit/>
          </a:bodyPr>
          <a:lstStyle>
            <a:lvl1pPr algn="ctr">
              <a:defRPr sz="1961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13377450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994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267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864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rgbClr val="000000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C8B45-9D01-4389-94BD-CBAF3D8B35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6425" y="1829711"/>
            <a:ext cx="7477989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x-none" sz="686" dirty="0">
                <a:solidFill>
                  <a:schemeClr val="bg2"/>
                </a:solidFill>
                <a:cs typeface="Segoe UI" pitchFamily="34" charset="0"/>
              </a:rPr>
              <a:t>© Copyright Microsoft Corporation. Todos los derechos reservados.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BDE7C-8AED-4A87-A171-2EB14E4B9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5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180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8270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7951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898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230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8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424" y="435824"/>
            <a:ext cx="11336039" cy="744014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7319" y="1866615"/>
            <a:ext cx="11336039" cy="127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88817" y="3012080"/>
            <a:ext cx="6858623" cy="83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39878" y="3221594"/>
            <a:ext cx="6858000" cy="4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137" b="0" kern="1200" cap="none" spc="-147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549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4097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48193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72290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896386" marR="0" indent="0" algn="l" defTabSz="914367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568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x-none" dirty="0">
                <a:solidFill>
                  <a:srgbClr val="EDFCFF"/>
                </a:solidFill>
              </a:rPr>
              <a:t>Microsoft Azure</a:t>
            </a:r>
            <a:r>
              <a:rPr lang="en-US" dirty="0">
                <a:solidFill>
                  <a:srgbClr val="EDFCFF"/>
                </a:solidFill>
              </a:rPr>
              <a:t> </a:t>
            </a:r>
            <a:br>
              <a:rPr dirty="0"/>
            </a:br>
            <a:r>
              <a:rPr lang="en-US" dirty="0">
                <a:solidFill>
                  <a:srgbClr val="EDFCFF"/>
                </a:solidFill>
              </a:rPr>
              <a:t>24 </a:t>
            </a:r>
            <a:r>
              <a:rPr lang="en-US" dirty="0" err="1">
                <a:solidFill>
                  <a:srgbClr val="EDFCFF"/>
                </a:solidFill>
              </a:rPr>
              <a:t>Hrs</a:t>
            </a:r>
            <a:r>
              <a:rPr lang="en-US" dirty="0">
                <a:solidFill>
                  <a:srgbClr val="EDFCFF"/>
                </a:solidFill>
              </a:rPr>
              <a:t> 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</a:t>
            </a:r>
            <a:r>
              <a:rPr lang="en-US" dirty="0" err="1">
                <a:solidFill>
                  <a:srgbClr val="EDFCFF"/>
                </a:solidFill>
              </a:rPr>
              <a:t>Espa</a:t>
            </a:r>
            <a:r>
              <a:rPr lang="es-GT" dirty="0" err="1">
                <a:solidFill>
                  <a:srgbClr val="EDFCFF"/>
                </a:solidFill>
              </a:rPr>
              <a:t>ñol</a:t>
            </a:r>
            <a:endParaRPr lang="x-none" dirty="0">
              <a:solidFill>
                <a:srgbClr val="EDFC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EDFCFF"/>
                </a:solidFill>
              </a:rPr>
              <a:t>Christian Araujo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9C084F-FD52-0847-8DB0-2862F743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9600" y="0"/>
            <a:ext cx="7772400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62B263-BA2B-8F42-89AE-AB682B69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9171301" y="3143250"/>
            <a:ext cx="6858000" cy="571500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D0014B5-29C2-40CB-B3E3-AB6D778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184718"/>
            <a:ext cx="1238476" cy="124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42" y="2142433"/>
            <a:ext cx="9401560" cy="945301"/>
          </a:xfrm>
        </p:spPr>
        <p:txBody>
          <a:bodyPr/>
          <a:lstStyle/>
          <a:p>
            <a:r>
              <a:rPr lang="en-US" dirty="0"/>
              <a:t>Azure load balancers y Scale Sets – </a:t>
            </a:r>
            <a:r>
              <a:rPr lang="en-US" dirty="0" err="1"/>
              <a:t>Mitos</a:t>
            </a:r>
            <a:r>
              <a:rPr lang="en-US" dirty="0"/>
              <a:t> y </a:t>
            </a:r>
            <a:r>
              <a:rPr lang="en-US" dirty="0" err="1"/>
              <a:t>verdades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1042" y="3631568"/>
            <a:ext cx="9401560" cy="945301"/>
          </a:xfrm>
        </p:spPr>
        <p:txBody>
          <a:bodyPr/>
          <a:lstStyle/>
          <a:p>
            <a:r>
              <a:rPr lang="en-US" sz="2745" dirty="0">
                <a:latin typeface="+mj-lt"/>
              </a:rPr>
              <a:t>Christian Araujo</a:t>
            </a:r>
            <a:endParaRPr lang="x-none" sz="2745" dirty="0">
              <a:latin typeface="+mj-lt"/>
            </a:endParaRPr>
          </a:p>
          <a:p>
            <a:r>
              <a:rPr lang="en-US" sz="2745" dirty="0"/>
              <a:t>Regional SQL Architect - GBM</a:t>
            </a:r>
            <a:endParaRPr lang="x-none" sz="2745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2456A86-F2F1-423D-A3C5-AD2CF928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46" y="431945"/>
            <a:ext cx="1828800" cy="1883664"/>
          </a:xfrm>
          <a:prstGeom prst="rect">
            <a:avLst/>
          </a:prstGeom>
        </p:spPr>
      </p:pic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9E6449A-4EF2-4D0C-8348-9DD5E3265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60" y="5746173"/>
            <a:ext cx="965959" cy="96595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625EFA3-A552-4D0F-B135-15547597B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81" y="5833347"/>
            <a:ext cx="787342" cy="78734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B4E7309-2D94-4F32-8992-7B893B403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04" y="5837478"/>
            <a:ext cx="846349" cy="846349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D4346BF-579F-4A15-9B17-29411A2AD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89" y="5732192"/>
            <a:ext cx="959148" cy="990826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7CADA85-42A7-49B2-83FE-1943434CCA04}"/>
              </a:ext>
            </a:extLst>
          </p:cNvPr>
          <p:cNvSpPr txBox="1">
            <a:spLocks/>
          </p:cNvSpPr>
          <p:nvPr/>
        </p:nvSpPr>
        <p:spPr>
          <a:xfrm>
            <a:off x="8639367" y="3443967"/>
            <a:ext cx="2864553" cy="261938"/>
          </a:xfr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Charaujo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DC76CB1-E0B0-460F-8C45-4DE91A8E3421}"/>
              </a:ext>
            </a:extLst>
          </p:cNvPr>
          <p:cNvSpPr txBox="1">
            <a:spLocks/>
          </p:cNvSpPr>
          <p:nvPr/>
        </p:nvSpPr>
        <p:spPr>
          <a:xfrm>
            <a:off x="8631783" y="3858739"/>
            <a:ext cx="2862087" cy="261938"/>
          </a:xfr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charaujo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2E5CB6C-98E5-47D6-A72F-2CAF1B6E8BFB}"/>
              </a:ext>
            </a:extLst>
          </p:cNvPr>
          <p:cNvSpPr txBox="1">
            <a:spLocks/>
          </p:cNvSpPr>
          <p:nvPr/>
        </p:nvSpPr>
        <p:spPr>
          <a:xfrm>
            <a:off x="8608269" y="4293744"/>
            <a:ext cx="2865504" cy="261938"/>
          </a:xfrm>
        </p:spPr>
        <p:txBody>
          <a:bodyPr/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549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6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cfaraujo@gbm.net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5E949-344E-4D80-A010-7361152BC6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68" y="3518541"/>
            <a:ext cx="321401" cy="273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B0FFC7-28B6-446D-AAA7-E9E5ACA7A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78" y="3910074"/>
            <a:ext cx="382691" cy="3826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CB12ED-FEEC-4D6E-B6AD-26F1798DC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27" y="4395189"/>
            <a:ext cx="320305" cy="3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Load balancer (LB)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929357"/>
          </a:xfrm>
        </p:spPr>
        <p:txBody>
          <a:bodyPr/>
          <a:lstStyle/>
          <a:p>
            <a:r>
              <a:rPr lang="en-US" sz="2745" dirty="0" err="1">
                <a:solidFill>
                  <a:schemeClr val="tx1"/>
                </a:solidFill>
                <a:latin typeface="+mj-lt"/>
              </a:rPr>
              <a:t>Distribuir</a:t>
            </a:r>
            <a:r>
              <a:rPr lang="en-US" sz="274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745" dirty="0" err="1">
                <a:solidFill>
                  <a:schemeClr val="tx1"/>
                </a:solidFill>
                <a:latin typeface="+mj-lt"/>
              </a:rPr>
              <a:t>carga</a:t>
            </a:r>
            <a:r>
              <a:rPr lang="en-US" sz="2745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745" dirty="0" err="1">
                <a:solidFill>
                  <a:schemeClr val="tx1"/>
                </a:solidFill>
                <a:latin typeface="+mj-lt"/>
              </a:rPr>
              <a:t>manera</a:t>
            </a:r>
            <a:r>
              <a:rPr lang="en-US" sz="274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745" dirty="0" err="1">
                <a:solidFill>
                  <a:schemeClr val="tx1"/>
                </a:solidFill>
                <a:latin typeface="+mj-lt"/>
              </a:rPr>
              <a:t>uniforme</a:t>
            </a:r>
            <a:endParaRPr lang="x-none" sz="2745" dirty="0">
              <a:solidFill>
                <a:schemeClr val="tx1"/>
              </a:solidFill>
              <a:latin typeface="+mj-lt"/>
            </a:endParaRPr>
          </a:p>
          <a:p>
            <a:r>
              <a:rPr lang="en-US" sz="2745" dirty="0" err="1">
                <a:solidFill>
                  <a:schemeClr val="tx1"/>
                </a:solidFill>
              </a:rPr>
              <a:t>Operaci</a:t>
            </a:r>
            <a:r>
              <a:rPr lang="es-GT" sz="2745" dirty="0" err="1">
                <a:solidFill>
                  <a:schemeClr val="tx1"/>
                </a:solidFill>
              </a:rPr>
              <a:t>ón</a:t>
            </a:r>
            <a:r>
              <a:rPr lang="es-GT" sz="2745" dirty="0">
                <a:solidFill>
                  <a:schemeClr val="tx1"/>
                </a:solidFill>
              </a:rPr>
              <a:t> en la capa 4 del modelo OSI (Azure)</a:t>
            </a:r>
            <a:endParaRPr lang="x-none" sz="2745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392AE5E-092C-4ACD-BC96-E44A86BAA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68" y="371069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76BC0-A9CA-4FC8-A71C-485C5BBC4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074" y="2629158"/>
            <a:ext cx="3345931" cy="3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Azure Load </a:t>
            </a:r>
            <a:r>
              <a:rPr lang="es-GT" dirty="0" err="1">
                <a:solidFill>
                  <a:schemeClr val="tx1"/>
                </a:solidFill>
              </a:rPr>
              <a:t>balancer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929357"/>
          </a:xfrm>
        </p:spPr>
        <p:txBody>
          <a:bodyPr/>
          <a:lstStyle/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Público</a:t>
            </a: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Interno</a:t>
            </a:r>
            <a:endParaRPr lang="x-none" sz="2745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F8B3E-8499-44BD-95A8-5F0A6FC9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39" y="848411"/>
            <a:ext cx="3668901" cy="56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Niveles que pueden ser utilizados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929357"/>
          </a:xfrm>
        </p:spPr>
        <p:txBody>
          <a:bodyPr/>
          <a:lstStyle/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Básico</a:t>
            </a: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Standard</a:t>
            </a:r>
            <a:endParaRPr lang="x-none" sz="2745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22955-B54D-4BE5-866D-6819C961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89" y="1166975"/>
            <a:ext cx="5401559" cy="55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Azure </a:t>
            </a:r>
            <a:r>
              <a:rPr lang="es-GT" dirty="0" err="1">
                <a:solidFill>
                  <a:schemeClr val="tx1"/>
                </a:solidFill>
              </a:rPr>
              <a:t>Scale</a:t>
            </a:r>
            <a:r>
              <a:rPr lang="es-GT" dirty="0">
                <a:solidFill>
                  <a:schemeClr val="tx1"/>
                </a:solidFill>
              </a:rPr>
              <a:t> Sets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44" y="3776365"/>
            <a:ext cx="11018838" cy="929357"/>
          </a:xfrm>
        </p:spPr>
        <p:txBody>
          <a:bodyPr/>
          <a:lstStyle/>
          <a:p>
            <a:r>
              <a:rPr lang="es-GT" sz="2745" dirty="0" err="1">
                <a:solidFill>
                  <a:schemeClr val="tx1"/>
                </a:solidFill>
                <a:latin typeface="+mj-lt"/>
              </a:rPr>
              <a:t>Grúpo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 de máquinas idénticas y balanceadas (por un LB)</a:t>
            </a: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Escalabilidad programada</a:t>
            </a:r>
            <a:endParaRPr lang="x-none" sz="2745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9C0A655-576C-4BB0-AFEA-530BD4FE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0" y="663819"/>
            <a:ext cx="1271326" cy="12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Azure </a:t>
            </a:r>
            <a:r>
              <a:rPr lang="es-GT" dirty="0" err="1">
                <a:solidFill>
                  <a:schemeClr val="tx1"/>
                </a:solidFill>
              </a:rPr>
              <a:t>Scale</a:t>
            </a:r>
            <a:r>
              <a:rPr lang="es-GT" dirty="0">
                <a:solidFill>
                  <a:schemeClr val="tx1"/>
                </a:solidFill>
              </a:rPr>
              <a:t> Sets – Consideraciones importantes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44" y="1487157"/>
            <a:ext cx="11018838" cy="1647759"/>
          </a:xfrm>
        </p:spPr>
        <p:txBody>
          <a:bodyPr/>
          <a:lstStyle/>
          <a:p>
            <a:r>
              <a:rPr lang="es-GT" sz="2745" dirty="0" err="1">
                <a:solidFill>
                  <a:schemeClr val="tx1"/>
                </a:solidFill>
                <a:latin typeface="+mj-lt"/>
              </a:rPr>
              <a:t>Desired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 </a:t>
            </a:r>
            <a:r>
              <a:rPr lang="es-GT" sz="2745" dirty="0" err="1">
                <a:solidFill>
                  <a:schemeClr val="tx1"/>
                </a:solidFill>
                <a:latin typeface="+mj-lt"/>
              </a:rPr>
              <a:t>State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 </a:t>
            </a:r>
            <a:r>
              <a:rPr lang="es-GT" sz="2745" dirty="0" err="1">
                <a:solidFill>
                  <a:schemeClr val="tx1"/>
                </a:solidFill>
                <a:latin typeface="+mj-lt"/>
              </a:rPr>
              <a:t>Configuration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 (DSC)</a:t>
            </a:r>
          </a:p>
          <a:p>
            <a:pPr lvl="1"/>
            <a:r>
              <a:rPr lang="es-GT" sz="1945" dirty="0" err="1">
                <a:solidFill>
                  <a:schemeClr val="tx1"/>
                </a:solidFill>
                <a:latin typeface="+mj-lt"/>
              </a:rPr>
              <a:t>Automation</a:t>
            </a:r>
            <a:r>
              <a:rPr lang="es-GT" sz="1945" dirty="0">
                <a:solidFill>
                  <a:schemeClr val="tx1"/>
                </a:solidFill>
                <a:latin typeface="+mj-lt"/>
              </a:rPr>
              <a:t> </a:t>
            </a:r>
            <a:r>
              <a:rPr lang="es-GT" sz="1945" dirty="0" err="1">
                <a:solidFill>
                  <a:schemeClr val="tx1"/>
                </a:solidFill>
                <a:latin typeface="+mj-lt"/>
              </a:rPr>
              <a:t>account</a:t>
            </a:r>
            <a:endParaRPr lang="es-GT" sz="1945" dirty="0">
              <a:solidFill>
                <a:schemeClr val="tx1"/>
              </a:solidFill>
              <a:latin typeface="+mj-lt"/>
            </a:endParaRP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Extensiones (AZ VMSS </a:t>
            </a:r>
            <a:r>
              <a:rPr lang="es-GT" sz="2745" dirty="0" err="1">
                <a:solidFill>
                  <a:schemeClr val="tx1"/>
                </a:solidFill>
                <a:latin typeface="+mj-lt"/>
              </a:rPr>
              <a:t>Extensions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/>
            <a:r>
              <a:rPr lang="es-GT" sz="1945" dirty="0">
                <a:solidFill>
                  <a:schemeClr val="tx1"/>
                </a:solidFill>
                <a:latin typeface="+mj-lt"/>
              </a:rPr>
              <a:t>GitHub - Repositorios</a:t>
            </a:r>
          </a:p>
        </p:txBody>
      </p:sp>
    </p:spTree>
    <p:extLst>
      <p:ext uri="{BB962C8B-B14F-4D97-AF65-F5344CB8AC3E}">
        <p14:creationId xmlns:p14="http://schemas.microsoft.com/office/powerpoint/2010/main" val="409999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tx1"/>
                </a:solidFill>
              </a:rPr>
              <a:t>Mitos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6A1A-543E-E746-9FD3-87127F947D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344" y="1487157"/>
            <a:ext cx="11018838" cy="4464812"/>
          </a:xfrm>
        </p:spPr>
        <p:txBody>
          <a:bodyPr/>
          <a:lstStyle/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Con el Azure LB puedo balancear carga entre regiones</a:t>
            </a:r>
          </a:p>
          <a:p>
            <a:pPr lvl="1"/>
            <a:r>
              <a:rPr lang="es-GT" dirty="0">
                <a:solidFill>
                  <a:schemeClr val="tx1"/>
                </a:solidFill>
                <a:latin typeface="+mj-lt"/>
              </a:rPr>
              <a:t>Falso</a:t>
            </a: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No importa el tipo de LB, ambos hacen lo mismo</a:t>
            </a:r>
          </a:p>
          <a:p>
            <a:pPr lvl="1"/>
            <a:r>
              <a:rPr lang="es-GT" dirty="0">
                <a:solidFill>
                  <a:schemeClr val="tx1"/>
                </a:solidFill>
                <a:latin typeface="+mj-lt"/>
              </a:rPr>
              <a:t>Falso</a:t>
            </a:r>
          </a:p>
          <a:p>
            <a:r>
              <a:rPr lang="es-GT" sz="2745" dirty="0">
                <a:solidFill>
                  <a:schemeClr val="tx1"/>
                </a:solidFill>
                <a:latin typeface="+mj-lt"/>
              </a:rPr>
              <a:t>Mis </a:t>
            </a:r>
            <a:r>
              <a:rPr lang="es-GT" sz="2745" dirty="0" err="1">
                <a:solidFill>
                  <a:schemeClr val="tx1"/>
                </a:solidFill>
                <a:latin typeface="+mj-lt"/>
              </a:rPr>
              <a:t>Scale</a:t>
            </a:r>
            <a:r>
              <a:rPr lang="es-GT" sz="2745" dirty="0">
                <a:solidFill>
                  <a:schemeClr val="tx1"/>
                </a:solidFill>
                <a:latin typeface="+mj-lt"/>
              </a:rPr>
              <a:t> Sets crecen según la VM0</a:t>
            </a:r>
          </a:p>
          <a:p>
            <a:pPr lvl="1"/>
            <a:r>
              <a:rPr lang="es-GT" dirty="0">
                <a:solidFill>
                  <a:schemeClr val="tx1"/>
                </a:solidFill>
                <a:latin typeface="+mj-lt"/>
              </a:rPr>
              <a:t>Falso</a:t>
            </a:r>
          </a:p>
          <a:p>
            <a:r>
              <a:rPr lang="es-GT" dirty="0">
                <a:solidFill>
                  <a:schemeClr val="tx1"/>
                </a:solidFill>
                <a:latin typeface="+mj-lt"/>
              </a:rPr>
              <a:t>Las </a:t>
            </a:r>
            <a:r>
              <a:rPr lang="es-GT" dirty="0" err="1">
                <a:solidFill>
                  <a:schemeClr val="tx1"/>
                </a:solidFill>
                <a:latin typeface="+mj-lt"/>
              </a:rPr>
              <a:t>VM’s</a:t>
            </a:r>
            <a:r>
              <a:rPr lang="es-GT" dirty="0">
                <a:solidFill>
                  <a:schemeClr val="tx1"/>
                </a:solidFill>
                <a:latin typeface="+mj-lt"/>
              </a:rPr>
              <a:t> de mis </a:t>
            </a:r>
            <a:r>
              <a:rPr lang="es-GT" dirty="0" err="1">
                <a:solidFill>
                  <a:schemeClr val="tx1"/>
                </a:solidFill>
                <a:latin typeface="+mj-lt"/>
              </a:rPr>
              <a:t>Scale</a:t>
            </a:r>
            <a:r>
              <a:rPr lang="es-GT" dirty="0">
                <a:solidFill>
                  <a:schemeClr val="tx1"/>
                </a:solidFill>
                <a:latin typeface="+mj-lt"/>
              </a:rPr>
              <a:t> Sets se crean instantáneamente</a:t>
            </a:r>
          </a:p>
          <a:p>
            <a:pPr lvl="1"/>
            <a:r>
              <a:rPr lang="es-GT" dirty="0">
                <a:solidFill>
                  <a:schemeClr val="tx1"/>
                </a:solidFill>
                <a:latin typeface="+mj-lt"/>
              </a:rPr>
              <a:t>Falso</a:t>
            </a:r>
          </a:p>
          <a:p>
            <a:r>
              <a:rPr lang="es-GT" dirty="0">
                <a:solidFill>
                  <a:schemeClr val="tx1"/>
                </a:solidFill>
                <a:latin typeface="+mj-lt"/>
              </a:rPr>
              <a:t>Puedo agregar una maquina virtual ya creada a un SS</a:t>
            </a:r>
          </a:p>
          <a:p>
            <a:pPr lvl="1"/>
            <a:r>
              <a:rPr lang="es-GT">
                <a:solidFill>
                  <a:schemeClr val="tx1"/>
                </a:solidFill>
                <a:latin typeface="+mj-lt"/>
              </a:rPr>
              <a:t>Falso</a:t>
            </a:r>
            <a:endParaRPr lang="es-GT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71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FBF-7A11-624E-AA00-C53BF09B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82" y="2647740"/>
            <a:ext cx="11018520" cy="1354217"/>
          </a:xfrm>
        </p:spPr>
        <p:txBody>
          <a:bodyPr/>
          <a:lstStyle/>
          <a:p>
            <a:pPr algn="ctr"/>
            <a:r>
              <a:rPr lang="es-GT" sz="8800" dirty="0">
                <a:solidFill>
                  <a:schemeClr val="tx1"/>
                </a:solidFill>
              </a:rPr>
              <a:t>¿</a:t>
            </a:r>
            <a:r>
              <a:rPr lang="en-US" sz="8800" dirty="0" err="1">
                <a:solidFill>
                  <a:schemeClr val="tx1"/>
                </a:solidFill>
              </a:rPr>
              <a:t>Preguntas</a:t>
            </a:r>
            <a:r>
              <a:rPr lang="en-US" sz="8800" dirty="0">
                <a:solidFill>
                  <a:schemeClr val="tx1"/>
                </a:solidFill>
              </a:rPr>
              <a:t>?</a:t>
            </a:r>
            <a:endParaRPr lang="x-none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2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01.potx" id="{B8F53374-45FC-4FE2-A734-987B38B4F728}" vid="{275E48DB-F7F1-47EF-AD59-BC93EEF78B96}"/>
    </a:ext>
  </a:extLst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86636-DAA8-4DA6-939F-DF0A59D9FE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A91CB3-AF62-4125-8E92-C6EDFCE1314E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ab572453-ff97-4974-80a9-c3044f9d6714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C6E013-C40E-4022-9DAA-F08BBFAFB896}"/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326</Words>
  <Application>Microsoft Office PowerPoint</Application>
  <PresentationFormat>Widescreen</PresentationFormat>
  <Paragraphs>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Semibold</vt:lpstr>
      <vt:lpstr>Wingdings</vt:lpstr>
      <vt:lpstr>Black Template</vt:lpstr>
      <vt:lpstr>1_Microsoft 365 PPT Template - 2018</vt:lpstr>
      <vt:lpstr>Microsoft Azure  24 Hrs  en Español</vt:lpstr>
      <vt:lpstr>Azure load balancers y Scale Sets – Mitos y verdades</vt:lpstr>
      <vt:lpstr>Azure Load balancer (LB)</vt:lpstr>
      <vt:lpstr>Azure Load balancer</vt:lpstr>
      <vt:lpstr>Niveles que pueden ser utilizados</vt:lpstr>
      <vt:lpstr>Azure Scale Sets</vt:lpstr>
      <vt:lpstr>Azure Scale Sets – Consideraciones importantes</vt:lpstr>
      <vt:lpstr>Mitos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Training Days</dc:title>
  <dc:creator>Diane Nye (Clearwater Group)</dc:creator>
  <cp:lastModifiedBy>Christian Fernando Araujo</cp:lastModifiedBy>
  <cp:revision>4</cp:revision>
  <dcterms:created xsi:type="dcterms:W3CDTF">2019-11-25T19:35:38Z</dcterms:created>
  <dcterms:modified xsi:type="dcterms:W3CDTF">2020-05-01T23:00:00Z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2019-11-25T19:35:38Z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b343c787-ffe0-4bb0-bb77-0000a98a8123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0x0101006389DEEF96CFF8488D4393FB157B667A</vt:lpwstr>
  </property>
</Properties>
</file>