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69" r:id="rId2"/>
    <p:sldMasterId id="2147483786" r:id="rId3"/>
  </p:sldMasterIdLst>
  <p:notesMasterIdLst>
    <p:notesMasterId r:id="rId12"/>
  </p:notesMasterIdLst>
  <p:sldIdLst>
    <p:sldId id="2076138382" r:id="rId4"/>
    <p:sldId id="2076138383" r:id="rId5"/>
    <p:sldId id="2076138384" r:id="rId6"/>
    <p:sldId id="2076138377" r:id="rId7"/>
    <p:sldId id="2076138379" r:id="rId8"/>
    <p:sldId id="2076138381" r:id="rId9"/>
    <p:sldId id="2134805362" r:id="rId10"/>
    <p:sldId id="2076138378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2E59"/>
    <a:srgbClr val="8763C5"/>
    <a:srgbClr val="D49FFE"/>
    <a:srgbClr val="F2F2F2"/>
    <a:srgbClr val="9B80BB"/>
    <a:srgbClr val="FFB900"/>
    <a:srgbClr val="30E5D0"/>
    <a:srgbClr val="8560C6"/>
    <a:srgbClr val="8461C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2" autoAdjust="0"/>
    <p:restoredTop sz="95995" autoAdjust="0"/>
  </p:normalViewPr>
  <p:slideViewPr>
    <p:cSldViewPr snapToGrid="0">
      <p:cViewPr varScale="1">
        <p:scale>
          <a:sx n="73" d="100"/>
          <a:sy n="73" d="100"/>
        </p:scale>
        <p:origin x="57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a Silveira da Costa" userId="16ce18b5-3a33-4fc3-84f8-9284a6c642c2" providerId="ADAL" clId="{63476467-724D-4C15-BE6B-C55E7B053EF1}"/>
    <pc:docChg chg="modSld">
      <pc:chgData name="Rita Silveira da Costa" userId="16ce18b5-3a33-4fc3-84f8-9284a6c642c2" providerId="ADAL" clId="{63476467-724D-4C15-BE6B-C55E7B053EF1}" dt="2021-03-25T12:30:04.920" v="86" actId="20577"/>
      <pc:docMkLst>
        <pc:docMk/>
      </pc:docMkLst>
      <pc:sldChg chg="modSp mod">
        <pc:chgData name="Rita Silveira da Costa" userId="16ce18b5-3a33-4fc3-84f8-9284a6c642c2" providerId="ADAL" clId="{63476467-724D-4C15-BE6B-C55E7B053EF1}" dt="2021-03-25T12:30:04.920" v="86" actId="20577"/>
        <pc:sldMkLst>
          <pc:docMk/>
          <pc:sldMk cId="1951694236" sldId="2076138383"/>
        </pc:sldMkLst>
        <pc:spChg chg="mod">
          <ac:chgData name="Rita Silveira da Costa" userId="16ce18b5-3a33-4fc3-84f8-9284a6c642c2" providerId="ADAL" clId="{63476467-724D-4C15-BE6B-C55E7B053EF1}" dt="2021-03-25T12:29:56.520" v="57" actId="20577"/>
          <ac:spMkLst>
            <pc:docMk/>
            <pc:sldMk cId="1951694236" sldId="2076138383"/>
            <ac:spMk id="48" creationId="{13CA0415-06B7-46EF-9C90-ADF9BE33EE3E}"/>
          </ac:spMkLst>
        </pc:spChg>
        <pc:spChg chg="mod">
          <ac:chgData name="Rita Silveira da Costa" userId="16ce18b5-3a33-4fc3-84f8-9284a6c642c2" providerId="ADAL" clId="{63476467-724D-4C15-BE6B-C55E7B053EF1}" dt="2021-03-25T12:30:04.920" v="86" actId="20577"/>
          <ac:spMkLst>
            <pc:docMk/>
            <pc:sldMk cId="1951694236" sldId="2076138383"/>
            <ac:spMk id="58" creationId="{67045B2C-784D-48D4-AD69-CE06D1EB45E0}"/>
          </ac:spMkLst>
        </pc:spChg>
        <pc:spChg chg="mod">
          <ac:chgData name="Rita Silveira da Costa" userId="16ce18b5-3a33-4fc3-84f8-9284a6c642c2" providerId="ADAL" clId="{63476467-724D-4C15-BE6B-C55E7B053EF1}" dt="2021-03-25T12:29:46.301" v="27" actId="20577"/>
          <ac:spMkLst>
            <pc:docMk/>
            <pc:sldMk cId="1951694236" sldId="2076138383"/>
            <ac:spMk id="60" creationId="{26A9C1DC-8914-435F-BEF9-D7269FF044C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197756543415049E-3"/>
          <c:y val="0.13976771294036763"/>
          <c:w val="0.99069450214651711"/>
          <c:h val="0.7254273054670661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8763C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B18-48A4-8609-7D47EA7500C6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B18-48A4-8609-7D47EA7500C6}"/>
              </c:ext>
            </c:extLst>
          </c:dPt>
          <c:dLbls>
            <c:dLbl>
              <c:idx val="0"/>
              <c:layout>
                <c:manualLayout>
                  <c:x val="0.15818274574424587"/>
                  <c:y val="-0.15309819608446479"/>
                </c:manualLayout>
              </c:layout>
              <c:tx>
                <c:rich>
                  <a:bodyPr rot="0" spcFirstLastPara="1" vertOverflow="overflow" horzOverflow="overflow" vert="horz" wrap="none" lIns="0" tIns="0" rIns="0" bIns="0" anchor="ctr" anchorCtr="1">
                    <a:sp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A09AFBF-ADED-4A23-A114-0FFFC59A0A5A}" type="VALUE">
                      <a:rPr lang="en-US">
                        <a:solidFill>
                          <a:schemeClr val="tx2"/>
                        </a:solidFill>
                        <a:latin typeface="+mn-lt"/>
                      </a:rPr>
                      <a:pPr>
                        <a:defRPr sz="1400" b="1">
                          <a:solidFill>
                            <a:schemeClr val="tx2"/>
                          </a:solidFill>
                        </a:defRPr>
                      </a:pPr>
                      <a:t>[VALUE]</a:t>
                    </a:fld>
                    <a:endParaRPr lang="pt-P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none" lIns="0" tIns="0" rIns="0" bIns="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PT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B18-48A4-8609-7D47EA7500C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B18-48A4-8609-7D47EA7500C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2022</c:v>
                </c:pt>
              </c:numCache>
            </c:numRef>
          </c:cat>
          <c:val>
            <c:numRef>
              <c:f>Sheet1!$B$2:$B$3</c:f>
              <c:numCache>
                <c:formatCode>0%</c:formatCode>
                <c:ptCount val="2"/>
                <c:pt idx="0">
                  <c:v>0.16</c:v>
                </c:pt>
                <c:pt idx="1">
                  <c:v>0.84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B18-48A4-8609-7D47EA7500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6350"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13499879783948018"/>
          <c:w val="0.97770072631722382"/>
          <c:h val="0.7215755398364347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8763C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C0-423B-97A9-0B01FEDCDAC0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C0-423B-97A9-0B01FEDCDAC0}"/>
              </c:ext>
            </c:extLst>
          </c:dPt>
          <c:dLbls>
            <c:dLbl>
              <c:idx val="0"/>
              <c:layout>
                <c:manualLayout>
                  <c:x val="7.8208085602829575E-2"/>
                  <c:y val="-0.21110638315320268"/>
                </c:manualLayout>
              </c:layout>
              <c:tx>
                <c:rich>
                  <a:bodyPr rot="0" spcFirstLastPara="1" vertOverflow="overflow" horzOverflow="overflow" vert="horz" wrap="none" lIns="0" tIns="0" rIns="0" bIns="0" anchor="ctr" anchorCtr="1">
                    <a:noAutofit/>
                  </a:bodyPr>
                  <a:lstStyle/>
                  <a:p>
                    <a:pPr>
                      <a:defRPr sz="12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1363B9E-F640-4665-A5B0-727E4EA9EF1F}" type="VALUE">
                      <a:rPr lang="en-US"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rPr>
                      <a:pPr>
                        <a:defRPr sz="1200" b="1">
                          <a:solidFill>
                            <a:schemeClr val="tx2"/>
                          </a:solidFill>
                        </a:defRPr>
                      </a:pPr>
                      <a:t>[VALUE]</a:t>
                    </a:fld>
                    <a:endParaRPr lang="pt-P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none" lIns="0" tIns="0" rIns="0" bIns="0" anchor="ctr" anchorCtr="1">
                  <a:no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PT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319431839845122"/>
                      <c:h val="0.1286790181782894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DC0-423B-97A9-0B01FEDCDAC0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DC0-423B-97A9-0B01FEDCDA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2018</c:v>
                </c:pt>
                <c:pt idx="1">
                  <c:v>2022</c:v>
                </c:pt>
              </c:numCache>
            </c:numRef>
          </c:cat>
          <c:val>
            <c:numRef>
              <c:f>Sheet1!$B$2:$B$3</c:f>
              <c:numCache>
                <c:formatCode>0%</c:formatCode>
                <c:ptCount val="2"/>
                <c:pt idx="0">
                  <c:v>0.27</c:v>
                </c:pt>
                <c:pt idx="1">
                  <c:v>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DC0-423B-97A9-0B01FEDCDA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10"/>
            <c:spPr>
              <a:solidFill>
                <a:srgbClr val="8763C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969-4B02-BC05-3CFA9384DA4F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969-4B02-BC05-3CFA9384DA4F}"/>
              </c:ext>
            </c:extLst>
          </c:dPt>
          <c:dLbls>
            <c:dLbl>
              <c:idx val="0"/>
              <c:layout>
                <c:manualLayout>
                  <c:x val="-0.27366023022244612"/>
                  <c:y val="-8.793111281381915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72B9288-8C44-4DBD-A9FA-C15FB855F5B2}" type="VALUE">
                      <a:rPr lang="en-US" sz="1400">
                        <a:solidFill>
                          <a:schemeClr val="bg1"/>
                        </a:solidFill>
                      </a:rPr>
                      <a:pPr>
                        <a:defRPr sz="1200" b="1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pt-P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PT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620987861391798"/>
                      <c:h val="0.220066437515760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969-4B02-BC05-3CFA9384DA4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969-4B02-BC05-3CFA9384DA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0%</c:formatCode>
                <c:ptCount val="2"/>
                <c:pt idx="0">
                  <c:v>0.62</c:v>
                </c:pt>
                <c:pt idx="1">
                  <c:v>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69-4B02-BC05-3CFA9384DA4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6350"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10"/>
            <c:spPr>
              <a:solidFill>
                <a:srgbClr val="8763C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269-4950-875A-00BA176AB97F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269-4950-875A-00BA176AB97F}"/>
              </c:ext>
            </c:extLst>
          </c:dPt>
          <c:dLbls>
            <c:dLbl>
              <c:idx val="0"/>
              <c:layout>
                <c:manualLayout>
                  <c:x val="-0.22775028033676278"/>
                  <c:y val="-0.20212736327414901"/>
                </c:manualLayout>
              </c:layout>
              <c:tx>
                <c:rich>
                  <a:bodyPr/>
                  <a:lstStyle/>
                  <a:p>
                    <a:fld id="{E6BD3553-7717-4E4E-AC95-011FB6F52F71}" type="VALUE">
                      <a:rPr lang="en-US" sz="140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pt-PT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620987861391798"/>
                      <c:h val="0.220066437515760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269-4950-875A-00BA176AB97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269-4950-875A-00BA176AB9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0%</c:formatCode>
                <c:ptCount val="2"/>
                <c:pt idx="0">
                  <c:v>0.74</c:v>
                </c:pt>
                <c:pt idx="1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269-4950-875A-00BA176AB97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6350"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1CC46-16EA-4004-ABF8-E5864C9C8D54}" type="datetimeFigureOut">
              <a:rPr lang="pt-PT" smtClean="0"/>
              <a:t>24/03/2021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6E21-B37A-4980-895B-01E857815BC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2830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E2E7C30-9C90-427A-A212-F5FB394EF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For ESI customers, the TPM/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must be consulted &amp; provide approval before CSC is implemented. Be sure to always align with TPMs/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iTPMs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if you are considering running a challenge with ESI customers.</a:t>
            </a:r>
            <a:endParaRPr lang="en-US" sz="1200" b="1">
              <a:solidFill>
                <a:schemeClr val="bg2">
                  <a:lumMod val="10000"/>
                </a:schemeClr>
              </a:solidFill>
              <a:latin typeface="SegoeUI"/>
            </a:endParaRPr>
          </a:p>
          <a:p>
            <a:endParaRPr lang="en-US"/>
          </a:p>
          <a:p>
            <a:pPr algn="l"/>
            <a:r>
              <a:rPr lang="en-US" b="0" i="0">
                <a:effectLst/>
                <a:latin typeface="Segoe UI" panose="020B0502040204020203" pitchFamily="34" charset="0"/>
              </a:rPr>
              <a:t>Andrea Waugh Metzger:  LOVE Skills Challenge! I had a 60% conversion rate for ACAs last year when I ran challenges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E2E7C30-9C90-427A-A212-F5FB394EF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For ESI customers, the TPM/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must be consulted &amp; provide approval before CSC is implemented. Be sure to always align with TPMs/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iTPMs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if you are considering running a challenge with ESI customers.</a:t>
            </a:r>
            <a:endParaRPr lang="en-US" sz="1200" b="1">
              <a:solidFill>
                <a:schemeClr val="bg2">
                  <a:lumMod val="10000"/>
                </a:schemeClr>
              </a:solidFill>
              <a:latin typeface="SegoeUI"/>
            </a:endParaRPr>
          </a:p>
          <a:p>
            <a:endParaRPr lang="en-US"/>
          </a:p>
          <a:p>
            <a:pPr algn="l"/>
            <a:r>
              <a:rPr lang="en-US" b="0" i="0">
                <a:effectLst/>
                <a:latin typeface="Segoe UI" panose="020B0502040204020203" pitchFamily="34" charset="0"/>
              </a:rPr>
              <a:t>Andrea Waugh Metzger:  LOVE Skills Challenge! I had a 60% conversion rate for ACAs last year when I ran challenges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E2E7C30-9C90-427A-A212-F5FB394EF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For ESI customers, the TPM/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must be consulted &amp; provide approval before CSC is implemented. Be sure to always align with TPMs/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iTPMs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if you are considering running a challenge with ESI customers.</a:t>
            </a:r>
            <a:endParaRPr lang="en-US" sz="1200" b="1">
              <a:solidFill>
                <a:schemeClr val="bg2">
                  <a:lumMod val="10000"/>
                </a:schemeClr>
              </a:solidFill>
              <a:latin typeface="SegoeUI"/>
            </a:endParaRPr>
          </a:p>
          <a:p>
            <a:endParaRPr lang="en-US"/>
          </a:p>
          <a:p>
            <a:pPr algn="l"/>
            <a:r>
              <a:rPr lang="en-US" b="0" i="0">
                <a:effectLst/>
                <a:latin typeface="Segoe UI" panose="020B0502040204020203" pitchFamily="34" charset="0"/>
              </a:rPr>
              <a:t>Andrea Waugh Metzger:  LOVE Skills Challenge! I had a 60% conversion rate for ACAs last year when I ran challenges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E2E7C30-9C90-427A-A212-F5FB394EF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For ESI customers, the TPM/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must be consulted &amp; provide approval before CSC is implemented. Be sure to always align with TPMs/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iTPMs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if you are considering running a challenge with ESI customers.</a:t>
            </a:r>
            <a:endParaRPr lang="en-US" sz="1200" b="1">
              <a:solidFill>
                <a:schemeClr val="bg2">
                  <a:lumMod val="10000"/>
                </a:schemeClr>
              </a:solidFill>
              <a:latin typeface="SegoeUI"/>
            </a:endParaRPr>
          </a:p>
          <a:p>
            <a:endParaRPr lang="en-US"/>
          </a:p>
          <a:p>
            <a:pPr algn="l"/>
            <a:r>
              <a:rPr lang="en-US" b="0" i="0">
                <a:effectLst/>
                <a:latin typeface="Segoe UI" panose="020B0502040204020203" pitchFamily="34" charset="0"/>
              </a:rPr>
              <a:t>Andrea Waugh Metzger:  LOVE Skills Challenge! I had a 60% conversion rate for ACAs last year when I ran challenges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E2E7C30-9C90-427A-A212-F5FB394EF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For ESI customers, the TPM/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must be consulted &amp; provide approval before CSC is implemented. Be sure to always align with TPMs/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iTPMs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if you are considering running a challenge with ESI customers.</a:t>
            </a:r>
            <a:endParaRPr lang="en-US" sz="1200" b="1">
              <a:solidFill>
                <a:schemeClr val="bg2">
                  <a:lumMod val="10000"/>
                </a:schemeClr>
              </a:solidFill>
              <a:latin typeface="SegoeUI"/>
            </a:endParaRPr>
          </a:p>
          <a:p>
            <a:endParaRPr lang="en-US"/>
          </a:p>
          <a:p>
            <a:pPr algn="l"/>
            <a:r>
              <a:rPr lang="en-US" b="0" i="0">
                <a:effectLst/>
                <a:latin typeface="Segoe UI" panose="020B0502040204020203" pitchFamily="34" charset="0"/>
              </a:rPr>
              <a:t>Andrea Waugh Metzger:  LOVE Skills Challenge! I had a 60% conversion rate for ACAs last year when I ran challenges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E2E7C30-9C90-427A-A212-F5FB394EF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For ESI customers, the TPM/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must be consulted &amp; provide approval before CSC is implemented. Be sure to always align with TPMs/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iTPMs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if you are considering running a challenge with ESI customers.</a:t>
            </a:r>
            <a:endParaRPr lang="en-US" sz="1200" b="1">
              <a:solidFill>
                <a:schemeClr val="bg2">
                  <a:lumMod val="10000"/>
                </a:schemeClr>
              </a:solidFill>
              <a:latin typeface="SegoeUI"/>
            </a:endParaRPr>
          </a:p>
          <a:p>
            <a:endParaRPr lang="en-US"/>
          </a:p>
          <a:p>
            <a:pPr algn="l"/>
            <a:r>
              <a:rPr lang="en-US" b="0" i="0">
                <a:effectLst/>
                <a:latin typeface="Segoe UI" panose="020B0502040204020203" pitchFamily="34" charset="0"/>
              </a:rPr>
              <a:t>Andrea Waugh Metzger:  LOVE Skills Challenge! I had a 60% conversion rate for ACAs last year when I ran challenges</a:t>
            </a:r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jpe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jpe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FC83-38CC-4635-84CD-83EAF17E8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95C4F-9360-47F6-862F-7D5BD5777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28056-7838-4B4C-9451-7A17564E1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24/03/2021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043B4-2493-4AEF-B498-1F31514D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A2447-6C90-4C6F-B856-9A9D8003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414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27BB-9F51-4E96-BA83-A7F478C9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98ADD-DA7E-43A5-9C48-778285238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BA646-EB42-426E-8305-B4493CD6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24/03/2021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FFA9C-25BC-4760-9882-39D15213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C99EB-B3CC-4064-B8D4-1524F7F2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359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9E71E-3397-47F4-BFF5-65AD332B3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30E86-FF8B-4B84-B9EB-EEC23CDC3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6D84C-D0D9-4B34-AB83-49020B4C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24/03/2021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53682-E971-4F5F-B655-F0F470531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8BE-2E83-4154-9BC2-D0D5E890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5082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SC_Content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b="13358"/>
          <a:stretch/>
        </p:blipFill>
        <p:spPr>
          <a:xfrm>
            <a:off x="1" y="-4603"/>
            <a:ext cx="12192000" cy="10994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3722" y="0"/>
            <a:ext cx="9772650" cy="1094874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588579"/>
            <a:ext cx="12192001" cy="269422"/>
          </a:xfrm>
          <a:prstGeom prst="rect">
            <a:avLst/>
          </a:prstGeom>
          <a:solidFill>
            <a:srgbClr val="3B2E58"/>
          </a:solidFill>
          <a:ln>
            <a:solidFill>
              <a:srgbClr val="3B2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01617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SC_Content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C0CABBF-AACA-4ECC-874A-EDD70E172F33}"/>
              </a:ext>
            </a:extLst>
          </p:cNvPr>
          <p:cNvGrpSpPr/>
          <p:nvPr userDrawn="1"/>
        </p:nvGrpSpPr>
        <p:grpSpPr>
          <a:xfrm>
            <a:off x="0" y="0"/>
            <a:ext cx="12192000" cy="1097280"/>
            <a:chOff x="0" y="0"/>
            <a:chExt cx="12192000" cy="1097280"/>
          </a:xfrm>
        </p:grpSpPr>
        <p:pic>
          <p:nvPicPr>
            <p:cNvPr id="9" name="Picture 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CCF0942-8B23-4068-89C6-610AF63D8FD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46"/>
            <a:stretch/>
          </p:blipFill>
          <p:spPr>
            <a:xfrm flipH="1">
              <a:off x="10100874" y="0"/>
              <a:ext cx="2091126" cy="109728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4E5F1C-1E80-4A79-AF5D-3FB9D7FAC984}"/>
                </a:ext>
              </a:extLst>
            </p:cNvPr>
            <p:cNvSpPr/>
            <p:nvPr userDrawn="1"/>
          </p:nvSpPr>
          <p:spPr>
            <a:xfrm>
              <a:off x="0" y="0"/>
              <a:ext cx="10100874" cy="1097280"/>
            </a:xfrm>
            <a:prstGeom prst="rect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3722" y="1229361"/>
            <a:ext cx="11322608" cy="4947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1D8E99"/>
              </a:buClr>
              <a:defRPr sz="1800"/>
            </a:lvl1pPr>
            <a:lvl2pPr>
              <a:buClr>
                <a:srgbClr val="1D8E99"/>
              </a:buClr>
              <a:defRPr sz="1800"/>
            </a:lvl2pPr>
            <a:lvl3pPr>
              <a:buClr>
                <a:srgbClr val="1D8E99"/>
              </a:buClr>
              <a:defRPr sz="1800"/>
            </a:lvl3pPr>
            <a:lvl4pPr>
              <a:buClr>
                <a:srgbClr val="1D8E99"/>
              </a:buClr>
              <a:defRPr sz="1800"/>
            </a:lvl4pPr>
            <a:lvl5pPr>
              <a:buClr>
                <a:srgbClr val="1D8E99"/>
              </a:buClr>
              <a:defRPr sz="18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3722" y="0"/>
            <a:ext cx="9772650" cy="1094874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5A56A6-4C48-4DE5-A3B4-CB1C564869FB}"/>
              </a:ext>
            </a:extLst>
          </p:cNvPr>
          <p:cNvSpPr/>
          <p:nvPr userDrawn="1"/>
        </p:nvSpPr>
        <p:spPr>
          <a:xfrm>
            <a:off x="0" y="6588579"/>
            <a:ext cx="12192001" cy="26942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F76CF3-A975-4EFD-B4FA-77D1AB1C8683}"/>
              </a:ext>
            </a:extLst>
          </p:cNvPr>
          <p:cNvSpPr/>
          <p:nvPr userDrawn="1"/>
        </p:nvSpPr>
        <p:spPr>
          <a:xfrm>
            <a:off x="6813755" y="6577780"/>
            <a:ext cx="5267632" cy="275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050" kern="1200" cap="all" spc="280" baseline="0" noProof="0">
                <a:solidFill>
                  <a:srgbClr val="3B2E59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68507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AABA67-E7A6-F441-9C82-D4D0E3683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7B6B9BE9-A1F8-D74B-8B79-252AEE26BC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14" y="710684"/>
            <a:ext cx="12190286" cy="61554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0CECC58-BA8C-0A41-8B36-780CF9EF2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2168854"/>
            <a:ext cx="5584388" cy="161140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5940"/>
              </a:lnSpc>
              <a:defRPr sz="5000" b="1" i="0" baseline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330E6AB-286C-544E-903B-C049179B63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8286" y="3837410"/>
            <a:ext cx="6141915" cy="4202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1200" cap="all" spc="280" baseline="0">
                <a:solidFill>
                  <a:srgbClr val="D59D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SUBTITLE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C8CDD7-7B7C-914B-A031-58F8E15CDE4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8286" y="559644"/>
            <a:ext cx="13462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79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AABA67-E7A6-F441-9C82-D4D0E3683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7B6B9BE9-A1F8-D74B-8B79-252AEE26BC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14" y="710684"/>
            <a:ext cx="12190286" cy="61554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0CECC58-BA8C-0A41-8B36-780CF9EF2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2168854"/>
            <a:ext cx="5584388" cy="161140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5940"/>
              </a:lnSpc>
              <a:defRPr sz="5000" b="1" i="0" baseline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330E6AB-286C-544E-903B-C049179B63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8286" y="3837410"/>
            <a:ext cx="6141915" cy="4202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1200" cap="all" spc="280" baseline="0">
                <a:solidFill>
                  <a:srgbClr val="D59D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SUBTITLE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C8CDD7-7B7C-914B-A031-58F8E15CDE4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8286" y="559644"/>
            <a:ext cx="13462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16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60CD-21ED-1344-8FA7-03EAAD0753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35942" y="2544020"/>
            <a:ext cx="7320116" cy="1120724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defRPr lang="en-US" sz="2200" b="0" i="0" baseline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“Lorem ipsum dolor sit </a:t>
            </a:r>
            <a:r>
              <a:rPr lang="en-US" err="1"/>
              <a:t>amet</a:t>
            </a:r>
            <a:r>
              <a:rPr lang="en-US"/>
              <a:t>,</a:t>
            </a:r>
            <a:br>
              <a:rPr lang="en-US"/>
            </a:b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EC491-1C24-B94A-9B63-4FBAD642BAE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79955" y="4137076"/>
            <a:ext cx="6032091" cy="3316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100" cap="all" spc="440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subtitle style</a:t>
            </a:r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kern="12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endParaRPr lang="en-US" sz="4800" spc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5125"/>
            <a:ext cx="10591800" cy="132556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8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592662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8CE2E4-5DC5-B048-B8BA-84ED88E118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627062"/>
            <a:ext cx="10515600" cy="1325563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2462734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8CE2E4-5DC5-B048-B8BA-84ED88E118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4800" baseline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2752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Content_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506A3B-9036-104A-9B24-083DC9366E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369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BC9C-B2CF-4455-9B03-51BCAB58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AF0E-06E8-4CF9-B8DD-49D6A0A56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B3514-0BAE-4001-A6EE-BDC95D78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24/03/2021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F4F60-7809-4F02-98E2-4CED5100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D3064-C369-415F-BE15-B2B2CDF1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00036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_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9C6E-D15E-DE45-A3EB-D33A92FBDD6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F5DD-F7A3-6A42-95AE-503A23D6A09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6311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Content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b="13358"/>
          <a:stretch/>
        </p:blipFill>
        <p:spPr>
          <a:xfrm>
            <a:off x="1" y="-4603"/>
            <a:ext cx="12192000" cy="10994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3722" y="0"/>
            <a:ext cx="9772650" cy="1094874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588579"/>
            <a:ext cx="12192001" cy="269422"/>
          </a:xfrm>
          <a:prstGeom prst="rect">
            <a:avLst/>
          </a:prstGeom>
          <a:solidFill>
            <a:srgbClr val="3B2E58"/>
          </a:solidFill>
          <a:ln>
            <a:solidFill>
              <a:srgbClr val="3B2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517123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Content_2_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1" y="1825625"/>
            <a:ext cx="43193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b="13358"/>
          <a:stretch/>
        </p:blipFill>
        <p:spPr>
          <a:xfrm>
            <a:off x="1" y="-4603"/>
            <a:ext cx="12192000" cy="10994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3722" y="0"/>
            <a:ext cx="9772650" cy="1094874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588579"/>
            <a:ext cx="12192001" cy="269422"/>
          </a:xfrm>
          <a:prstGeom prst="rect">
            <a:avLst/>
          </a:prstGeom>
          <a:solidFill>
            <a:srgbClr val="3B2E58"/>
          </a:solidFill>
          <a:ln>
            <a:solidFill>
              <a:srgbClr val="3B2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Line"/>
          <p:cNvSpPr/>
          <p:nvPr userDrawn="1"/>
        </p:nvSpPr>
        <p:spPr>
          <a:xfrm>
            <a:off x="6091990" y="1632740"/>
            <a:ext cx="0" cy="4737106"/>
          </a:xfrm>
          <a:prstGeom prst="line">
            <a:avLst/>
          </a:prstGeom>
          <a:ln w="25400" cap="rnd">
            <a:solidFill>
              <a:srgbClr val="3B2E58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26443" y="1825624"/>
            <a:ext cx="42712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70667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Content_3_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b="13358"/>
          <a:stretch/>
        </p:blipFill>
        <p:spPr>
          <a:xfrm>
            <a:off x="1" y="-4603"/>
            <a:ext cx="12192000" cy="10994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3722" y="0"/>
            <a:ext cx="9772650" cy="1094874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588579"/>
            <a:ext cx="12192001" cy="269422"/>
          </a:xfrm>
          <a:prstGeom prst="rect">
            <a:avLst/>
          </a:prstGeom>
          <a:solidFill>
            <a:srgbClr val="3B2E58"/>
          </a:solidFill>
          <a:ln>
            <a:solidFill>
              <a:srgbClr val="3B2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Line"/>
          <p:cNvSpPr/>
          <p:nvPr userDrawn="1"/>
        </p:nvSpPr>
        <p:spPr>
          <a:xfrm>
            <a:off x="4034590" y="1632740"/>
            <a:ext cx="0" cy="4737106"/>
          </a:xfrm>
          <a:prstGeom prst="line">
            <a:avLst/>
          </a:prstGeom>
          <a:ln w="25400" cap="rnd">
            <a:solidFill>
              <a:srgbClr val="3B2E58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531036" y="1825624"/>
            <a:ext cx="31299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Line"/>
          <p:cNvSpPr/>
          <p:nvPr userDrawn="1"/>
        </p:nvSpPr>
        <p:spPr>
          <a:xfrm>
            <a:off x="8165432" y="1632740"/>
            <a:ext cx="0" cy="4737106"/>
          </a:xfrm>
          <a:prstGeom prst="line">
            <a:avLst/>
          </a:prstGeom>
          <a:ln w="25400" cap="rnd">
            <a:solidFill>
              <a:srgbClr val="3B2E58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697974" y="1825624"/>
            <a:ext cx="31299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83722" y="1825624"/>
            <a:ext cx="31299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09063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2_Column_White_Grey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285DDBF9-7413-7642-8040-CF5B54B26232}"/>
              </a:ext>
            </a:extLst>
          </p:cNvPr>
          <p:cNvSpPr/>
          <p:nvPr userDrawn="1"/>
        </p:nvSpPr>
        <p:spPr>
          <a:xfrm>
            <a:off x="3236025" y="-1"/>
            <a:ext cx="8955975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EDD2F8-AEE0-8D4B-8642-3DF4E1390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244" y="1363006"/>
            <a:ext cx="2304533" cy="778395"/>
          </a:xfrm>
          <a:prstGeom prst="rect">
            <a:avLst/>
          </a:prstGeom>
        </p:spPr>
        <p:txBody>
          <a:bodyPr>
            <a:noAutofit/>
          </a:bodyPr>
          <a:lstStyle>
            <a:lvl1pPr marL="4572">
              <a:lnSpc>
                <a:spcPct val="100000"/>
              </a:lnSpc>
              <a:defRPr sz="1800" b="1" i="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8D70BC-3E91-4744-93D8-5A1B558117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244" y="2583788"/>
            <a:ext cx="2304533" cy="2334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9BF0A-7722-4147-A2CD-47E2CB0E23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70363" y="744248"/>
            <a:ext cx="7384257" cy="5531934"/>
          </a:xfrm>
        </p:spPr>
        <p:txBody>
          <a:bodyPr/>
          <a:lstStyle/>
          <a:p>
            <a:endParaRPr lang="en-US"/>
          </a:p>
        </p:txBody>
      </p:sp>
      <p:pic>
        <p:nvPicPr>
          <p:cNvPr id="12" name="logo 1.png" descr="logo 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4244" y="574244"/>
            <a:ext cx="797395" cy="17000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315053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2_Column_White_Purpl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>
            <a:extLst>
              <a:ext uri="{FF2B5EF4-FFF2-40B4-BE49-F238E27FC236}">
                <a16:creationId xmlns:a16="http://schemas.microsoft.com/office/drawing/2014/main" id="{285DDBF9-7413-7642-8040-CF5B54B26232}"/>
              </a:ext>
            </a:extLst>
          </p:cNvPr>
          <p:cNvSpPr/>
          <p:nvPr userDrawn="1"/>
        </p:nvSpPr>
        <p:spPr>
          <a:xfrm>
            <a:off x="0" y="-1"/>
            <a:ext cx="3236026" cy="6858001"/>
          </a:xfrm>
          <a:prstGeom prst="rect">
            <a:avLst/>
          </a:prstGeom>
          <a:solidFill>
            <a:srgbClr val="3B2E58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285DDBF9-7413-7642-8040-CF5B54B26232}"/>
              </a:ext>
            </a:extLst>
          </p:cNvPr>
          <p:cNvSpPr/>
          <p:nvPr userDrawn="1"/>
        </p:nvSpPr>
        <p:spPr>
          <a:xfrm>
            <a:off x="3236025" y="-1"/>
            <a:ext cx="8955975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EDD2F8-AEE0-8D4B-8642-3DF4E1390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244" y="1363006"/>
            <a:ext cx="2304533" cy="778395"/>
          </a:xfrm>
          <a:prstGeom prst="rect">
            <a:avLst/>
          </a:prstGeom>
        </p:spPr>
        <p:txBody>
          <a:bodyPr>
            <a:noAutofit/>
          </a:bodyPr>
          <a:lstStyle>
            <a:lvl1pPr marL="4572">
              <a:lnSpc>
                <a:spcPct val="100000"/>
              </a:lnSpc>
              <a:defRPr sz="1800" b="1" i="0" baseline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8D70BC-3E91-4744-93D8-5A1B558117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244" y="2583788"/>
            <a:ext cx="2304533" cy="2334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9BF0A-7722-4147-A2CD-47E2CB0E23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70363" y="744248"/>
            <a:ext cx="7384257" cy="5531934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logo 1.png" descr="logo 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4244" y="574244"/>
            <a:ext cx="797395" cy="17000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979644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2_Column_Purple_Grey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285DDBF9-7413-7642-8040-CF5B54B26232}"/>
              </a:ext>
            </a:extLst>
          </p:cNvPr>
          <p:cNvSpPr/>
          <p:nvPr userDrawn="1"/>
        </p:nvSpPr>
        <p:spPr>
          <a:xfrm>
            <a:off x="3236025" y="-1"/>
            <a:ext cx="8955975" cy="6858001"/>
          </a:xfrm>
          <a:prstGeom prst="rect">
            <a:avLst/>
          </a:prstGeom>
          <a:solidFill>
            <a:srgbClr val="3B2E58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EDD2F8-AEE0-8D4B-8642-3DF4E1390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244" y="1363006"/>
            <a:ext cx="2304533" cy="790647"/>
          </a:xfrm>
          <a:prstGeom prst="rect">
            <a:avLst/>
          </a:prstGeom>
        </p:spPr>
        <p:txBody>
          <a:bodyPr>
            <a:noAutofit/>
          </a:bodyPr>
          <a:lstStyle>
            <a:lvl1pPr marL="4572">
              <a:lnSpc>
                <a:spcPct val="100000"/>
              </a:lnSpc>
              <a:defRPr sz="1800" b="1" i="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8D70BC-3E91-4744-93D8-5A1B558117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244" y="2583788"/>
            <a:ext cx="2304533" cy="2334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Line"/>
          <p:cNvSpPr/>
          <p:nvPr userDrawn="1"/>
        </p:nvSpPr>
        <p:spPr>
          <a:xfrm>
            <a:off x="4491377" y="2457778"/>
            <a:ext cx="6445271" cy="1"/>
          </a:xfrm>
          <a:prstGeom prst="line">
            <a:avLst/>
          </a:prstGeom>
          <a:ln w="25400" cap="rnd">
            <a:solidFill>
              <a:srgbClr val="D59DFF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12" name="logo 1.png" descr="logo 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4244" y="574244"/>
            <a:ext cx="797395" cy="170004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408D70BC-3E91-4744-93D8-5A1B5581171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91377" y="2896870"/>
            <a:ext cx="6445271" cy="2334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491038" y="1672349"/>
            <a:ext cx="6445250" cy="70088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09364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3_Column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285DDBF9-7413-7642-8040-CF5B54B26232}"/>
              </a:ext>
            </a:extLst>
          </p:cNvPr>
          <p:cNvSpPr/>
          <p:nvPr userDrawn="1"/>
        </p:nvSpPr>
        <p:spPr>
          <a:xfrm>
            <a:off x="3236025" y="-1"/>
            <a:ext cx="8955975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FD70957D-AFC5-A245-9EF4-0986EFB881CD}"/>
              </a:ext>
            </a:extLst>
          </p:cNvPr>
          <p:cNvSpPr/>
          <p:nvPr userDrawn="1"/>
        </p:nvSpPr>
        <p:spPr>
          <a:xfrm>
            <a:off x="7714013" y="-1"/>
            <a:ext cx="4477988" cy="6858001"/>
          </a:xfrm>
          <a:prstGeom prst="rect">
            <a:avLst/>
          </a:prstGeom>
          <a:solidFill>
            <a:srgbClr val="3B2E58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solidFill>
                  <a:srgbClr val="274B47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800"/>
          </a:p>
        </p:txBody>
      </p:sp>
      <p:pic>
        <p:nvPicPr>
          <p:cNvPr id="19" name="logo 1.png" descr="logo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44" y="574244"/>
            <a:ext cx="797395" cy="17000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FEDD2F8-AEE0-8D4B-8642-3DF4E1390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244" y="1363006"/>
            <a:ext cx="2304533" cy="778395"/>
          </a:xfrm>
          <a:prstGeom prst="rect">
            <a:avLst/>
          </a:prstGeom>
        </p:spPr>
        <p:txBody>
          <a:bodyPr>
            <a:noAutofit/>
          </a:bodyPr>
          <a:lstStyle>
            <a:lvl1pPr marL="4572">
              <a:lnSpc>
                <a:spcPct val="100000"/>
              </a:lnSpc>
              <a:defRPr sz="1800" b="1" i="0" baseline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E0105FF-A462-154A-9AEE-AD7318DF0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6612" y="744248"/>
            <a:ext cx="3236814" cy="6187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i="0" spc="0" baseline="0">
                <a:solidFill>
                  <a:srgbClr val="3B2E58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</a:t>
            </a:r>
          </a:p>
          <a:p>
            <a:r>
              <a:rPr lang="en-US"/>
              <a:t>subtitle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8D70BC-3E91-4744-93D8-5A1B558117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56612" y="1738660"/>
            <a:ext cx="3236814" cy="6508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A9F0FCE7-BFE4-F947-8D14-7145162ABC3D}"/>
              </a:ext>
            </a:extLst>
          </p:cNvPr>
          <p:cNvSpPr/>
          <p:nvPr userDrawn="1"/>
        </p:nvSpPr>
        <p:spPr>
          <a:xfrm>
            <a:off x="3856612" y="1459987"/>
            <a:ext cx="3236814" cy="1"/>
          </a:xfrm>
          <a:prstGeom prst="line">
            <a:avLst/>
          </a:prstGeom>
          <a:ln w="25400" cap="rnd">
            <a:solidFill>
              <a:srgbClr val="3B2E58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07164E44-9B05-9145-B57E-B2E4814EF8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31630" y="1738660"/>
            <a:ext cx="3236814" cy="6508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3FE1788A-05BA-5C43-A47C-1225A43BD09F}"/>
              </a:ext>
            </a:extLst>
          </p:cNvPr>
          <p:cNvSpPr/>
          <p:nvPr userDrawn="1"/>
        </p:nvSpPr>
        <p:spPr>
          <a:xfrm>
            <a:off x="8331630" y="1459987"/>
            <a:ext cx="3236814" cy="1"/>
          </a:xfrm>
          <a:prstGeom prst="line">
            <a:avLst/>
          </a:prstGeom>
          <a:ln w="25400" cap="rnd">
            <a:solidFill>
              <a:srgbClr val="D59DFF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331630" y="744538"/>
            <a:ext cx="3236119" cy="61833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  <a:p>
            <a:pPr lvl="0"/>
            <a:r>
              <a:rPr lang="en-US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294836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3_Column_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logo 1.png" descr="logo 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4244" y="574244"/>
            <a:ext cx="797395" cy="17000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73882" y="1431925"/>
            <a:ext cx="2158206" cy="651669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73882" y="2338304"/>
            <a:ext cx="2158206" cy="242620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98867" y="1872660"/>
            <a:ext cx="2463670" cy="165557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799267" y="1872660"/>
            <a:ext cx="2463670" cy="165557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98867" y="4309377"/>
            <a:ext cx="2463670" cy="165557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799267" y="4309377"/>
            <a:ext cx="2463670" cy="165557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598867" y="1431925"/>
            <a:ext cx="2463670" cy="444913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799267" y="1419893"/>
            <a:ext cx="2463670" cy="444913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598867" y="3864464"/>
            <a:ext cx="2463670" cy="444913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7799267" y="3856609"/>
            <a:ext cx="2463670" cy="444913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77198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CSC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7A2EEC-CEC3-C341-B22B-2D91B4F695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898BBA-C1E7-D44B-8A55-D7075A0E214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85634" y="3278215"/>
            <a:ext cx="1420732" cy="30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9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694DB-11F1-4EB2-A6AD-405F89DAA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21050-7247-41AD-AE11-71932FA57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D7ADF-55D0-4BD1-BBCE-2D72988A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24/03/2021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10C43-D871-4104-927E-B89A5507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7351D-ED2D-49F1-A254-F84389E1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99467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586670-E6C6-6240-BAD1-9A4C10076E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15" name="Rounded Rectangle">
            <a:extLst>
              <a:ext uri="{FF2B5EF4-FFF2-40B4-BE49-F238E27FC236}">
                <a16:creationId xmlns:a16="http://schemas.microsoft.com/office/drawing/2014/main" id="{C658BD78-BC9F-6540-ADED-C9960FE219FE}"/>
              </a:ext>
            </a:extLst>
          </p:cNvPr>
          <p:cNvSpPr/>
          <p:nvPr userDrawn="1"/>
        </p:nvSpPr>
        <p:spPr>
          <a:xfrm>
            <a:off x="1409241" y="1082401"/>
            <a:ext cx="9373518" cy="4693198"/>
          </a:xfrm>
          <a:prstGeom prst="roundRect">
            <a:avLst>
              <a:gd name="adj" fmla="val 137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4A7B33-DAE2-7B44-8CD4-8BC03C42A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5118" y="2666823"/>
            <a:ext cx="7125824" cy="5539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4571">
              <a:lnSpc>
                <a:spcPct val="100000"/>
              </a:lnSpc>
              <a:defRPr sz="3600" b="1" i="0" spc="-50" baseline="0">
                <a:solidFill>
                  <a:srgbClr val="2F2F2F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36pt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175BF03-56A6-8E47-883C-8AF9493E1D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41157" y="2012658"/>
            <a:ext cx="7129785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rgbClr val="F1652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D8B43C8B-87CC-C844-BA22-D17E894577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45118" y="3536432"/>
            <a:ext cx="7125823" cy="14540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 spc="0">
                <a:solidFill>
                  <a:srgbClr val="2F2F2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18pt</a:t>
            </a:r>
          </a:p>
        </p:txBody>
      </p:sp>
    </p:spTree>
    <p:extLst>
      <p:ext uri="{BB962C8B-B14F-4D97-AF65-F5344CB8AC3E}">
        <p14:creationId xmlns:p14="http://schemas.microsoft.com/office/powerpoint/2010/main" val="63061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C2894E-3294-EC4B-BD00-302BE859F0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5" cy="6858000"/>
          </a:xfrm>
          <a:prstGeom prst="rect">
            <a:avLst/>
          </a:prstGeom>
        </p:spPr>
      </p:pic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F2C69B2-8FC8-8D40-8EA3-A9B4C8C6E8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DBA099B-8E64-4144-A363-FD872DC47F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1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FD385E7-9428-1A44-97CA-90BB589B4E5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6928338" y="0"/>
            <a:ext cx="5263662" cy="6858000"/>
          </a:xfrm>
          <a:blipFill>
            <a:blip r:embed="rId4"/>
            <a:stretch>
              <a:fillRect l="-15145" r="-15145"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522226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6D9A56-4832-544E-8DD5-6D535DA993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F2C69B2-8FC8-8D40-8EA3-A9B4C8C6E8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DBA099B-8E64-4144-A363-FD872DC47F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  <p:pic>
        <p:nvPicPr>
          <p:cNvPr id="5" name="MS logo gray - EMF" descr="Microsoft logo, gray text version">
            <a:extLst>
              <a:ext uri="{FF2B5EF4-FFF2-40B4-BE49-F238E27FC236}">
                <a16:creationId xmlns:a16="http://schemas.microsoft.com/office/drawing/2014/main" id="{B18025C8-AC24-ED4B-A91F-233C4A0F52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3E41D8E-D81A-C54B-A26C-B8B48B94F8F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6928338" y="0"/>
            <a:ext cx="5263662" cy="6858000"/>
          </a:xfrm>
          <a:blipFill>
            <a:blip r:embed="rId4"/>
            <a:stretch>
              <a:fillRect l="-15145" r="-15145"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714264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091881-1461-7840-A665-80AF48428E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981F2D1-439B-FA42-A122-1E6C70056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DAF2A29-320D-894D-B2C1-12A55F9652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1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</p:spTree>
    <p:extLst>
      <p:ext uri="{BB962C8B-B14F-4D97-AF65-F5344CB8AC3E}">
        <p14:creationId xmlns:p14="http://schemas.microsoft.com/office/powerpoint/2010/main" val="3488358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BAA68E7-C193-F640-BEE0-8EE91B572A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981F2D1-439B-FA42-A122-1E6C70056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DAF2A29-320D-894D-B2C1-12A55F9652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1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</p:spTree>
    <p:extLst>
      <p:ext uri="{BB962C8B-B14F-4D97-AF65-F5344CB8AC3E}">
        <p14:creationId xmlns:p14="http://schemas.microsoft.com/office/powerpoint/2010/main" val="584235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B86F75-A101-604D-90C0-9874AB4EF4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66C2D9-520C-974C-A9A3-6FDDD627C2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8964476-3B38-1D4D-97F2-9ACC0DAE908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</p:spTree>
    <p:extLst>
      <p:ext uri="{BB962C8B-B14F-4D97-AF65-F5344CB8AC3E}">
        <p14:creationId xmlns:p14="http://schemas.microsoft.com/office/powerpoint/2010/main" val="543663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EEF5F-C983-7549-A6EE-07D4D1ADF7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66C2D9-520C-974C-A9A3-6FDDD627C2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8964476-3B38-1D4D-97F2-9ACC0DAE908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</p:spTree>
    <p:extLst>
      <p:ext uri="{BB962C8B-B14F-4D97-AF65-F5344CB8AC3E}">
        <p14:creationId xmlns:p14="http://schemas.microsoft.com/office/powerpoint/2010/main" val="3904692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2019300"/>
            <a:ext cx="11018838" cy="424973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  <a:latin typeface="+mn-lt"/>
              </a:defRPr>
            </a:lvl1pPr>
            <a:lvl2pPr>
              <a:defRPr sz="1800">
                <a:solidFill>
                  <a:schemeClr val="tx2"/>
                </a:solidFill>
                <a:latin typeface="+mn-lt"/>
              </a:defRPr>
            </a:lvl2pPr>
            <a:lvl3pPr>
              <a:defRPr sz="1800">
                <a:solidFill>
                  <a:schemeClr val="tx2"/>
                </a:solidFill>
                <a:latin typeface="+mn-lt"/>
              </a:defRPr>
            </a:lvl3pPr>
            <a:lvl4pPr>
              <a:defRPr sz="1800">
                <a:solidFill>
                  <a:schemeClr val="tx2"/>
                </a:solidFill>
                <a:latin typeface="+mn-lt"/>
              </a:defRPr>
            </a:lvl4pPr>
            <a:lvl5pPr>
              <a:defRPr sz="1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chemeClr val="tx2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8508646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EE113DA-54B1-C64F-B73E-F41A4FA39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4053FB-C1EF-E74B-B6B0-F8A0E0D1C1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2019300"/>
            <a:ext cx="11018838" cy="4249738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tx2"/>
                </a:solidFill>
              </a:defRPr>
            </a:lvl1pPr>
            <a:lvl2pPr marL="228600" indent="0">
              <a:buFontTx/>
              <a:buNone/>
              <a:defRPr sz="1800">
                <a:solidFill>
                  <a:schemeClr val="tx2"/>
                </a:solidFill>
              </a:defRPr>
            </a:lvl2pPr>
            <a:lvl3pPr marL="4572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661988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855663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68430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F6A123D-3A27-499F-9210-3E0D7CED39C6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3FD7BD5-BC94-2C44-BFFC-E7A103F2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765DDD-59F3-8246-AF95-2B7445D310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262" y="2019300"/>
            <a:ext cx="5221987" cy="424973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B34D14D-5DD6-1C44-809D-BF90BB618FC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88100" y="2019300"/>
            <a:ext cx="5218683" cy="424973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4235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3416-73BE-4E7F-A214-409739EDD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17EF6-28E6-48E9-8ED5-D5EFDB75B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0321D-37F4-4F11-8BB0-5D3D5CEB0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671A8-604E-4EB9-8003-B305B4EBA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24/03/2021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3B473-0BD9-4298-ACED-1E6201A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E15F7-262B-421B-A505-0E88C2C3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76411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3A824D4-831A-AB4C-A03D-71A18569C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A8D7A5E-8D30-2F4C-ADC6-27F87AE252F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263" y="2019300"/>
            <a:ext cx="5215638" cy="4249738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tx2"/>
                </a:solidFill>
              </a:defRPr>
            </a:lvl1pPr>
            <a:lvl2pPr marL="228600" indent="0">
              <a:buFontTx/>
              <a:buNone/>
              <a:defRPr sz="1800">
                <a:solidFill>
                  <a:schemeClr val="tx2"/>
                </a:solidFill>
              </a:defRPr>
            </a:lvl2pPr>
            <a:lvl3pPr marL="4572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661988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855663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FF2AEC0-6140-C644-9982-48F511E2EA5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88100" y="2019300"/>
            <a:ext cx="5218683" cy="4249738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tx2"/>
                </a:solidFill>
              </a:defRPr>
            </a:lvl1pPr>
            <a:lvl2pPr marL="228600" indent="0">
              <a:buFontTx/>
              <a:buNone/>
              <a:defRPr sz="1800">
                <a:solidFill>
                  <a:schemeClr val="tx2"/>
                </a:solidFill>
              </a:defRPr>
            </a:lvl2pPr>
            <a:lvl3pPr marL="4572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661988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855663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05276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>
            <a:extLst>
              <a:ext uri="{FF2B5EF4-FFF2-40B4-BE49-F238E27FC236}">
                <a16:creationId xmlns:a16="http://schemas.microsoft.com/office/drawing/2014/main" id="{15C60F1A-753D-774D-A4FC-397D4FEC5805}"/>
              </a:ext>
            </a:extLst>
          </p:cNvPr>
          <p:cNvSpPr/>
          <p:nvPr userDrawn="1"/>
        </p:nvSpPr>
        <p:spPr>
          <a:xfrm>
            <a:off x="3235183" y="0"/>
            <a:ext cx="895364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C408438D-8707-4C4B-A3D5-BCB4AAB7AF25}"/>
              </a:ext>
            </a:extLst>
          </p:cNvPr>
          <p:cNvSpPr/>
          <p:nvPr userDrawn="1"/>
        </p:nvSpPr>
        <p:spPr>
          <a:xfrm>
            <a:off x="7712004" y="-1"/>
            <a:ext cx="4476821" cy="6858001"/>
          </a:xfrm>
          <a:prstGeom prst="rect">
            <a:avLst/>
          </a:prstGeom>
          <a:solidFill>
            <a:srgbClr val="2F2F2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solidFill>
                  <a:srgbClr val="274B47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>
              <a:solidFill>
                <a:schemeClr val="tx2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725A4A0-F942-2144-82D1-0B7BE73AEED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5607" y="582151"/>
            <a:ext cx="3235971" cy="33855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i="0" spc="0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Subtitle, 22pt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D41A975-CD4B-684D-978B-7C04D5B880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55607" y="1689673"/>
            <a:ext cx="3235971" cy="45968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18pt</a:t>
            </a:r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197059D7-FE72-D842-A0A3-AD1E2D685302}"/>
              </a:ext>
            </a:extLst>
          </p:cNvPr>
          <p:cNvSpPr/>
          <p:nvPr userDrawn="1"/>
        </p:nvSpPr>
        <p:spPr>
          <a:xfrm>
            <a:off x="3855608" y="1305189"/>
            <a:ext cx="3235970" cy="0"/>
          </a:xfrm>
          <a:prstGeom prst="line">
            <a:avLst/>
          </a:prstGeom>
          <a:ln w="25400" cap="rnd">
            <a:solidFill>
              <a:srgbClr val="FFB9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B307CBDB-BD48-9C4A-A608-575E743E94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29460" y="1689673"/>
            <a:ext cx="3289453" cy="45968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 spc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18pt</a:t>
            </a:r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2C248E4E-0DC2-DF4F-8F1D-342066EAA75C}"/>
              </a:ext>
            </a:extLst>
          </p:cNvPr>
          <p:cNvSpPr/>
          <p:nvPr userDrawn="1"/>
        </p:nvSpPr>
        <p:spPr>
          <a:xfrm>
            <a:off x="8329460" y="1305189"/>
            <a:ext cx="3289453" cy="0"/>
          </a:xfrm>
          <a:prstGeom prst="line">
            <a:avLst/>
          </a:prstGeom>
          <a:ln w="25400" cap="rnd">
            <a:solidFill>
              <a:srgbClr val="FFB9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FC5A9DEE-1057-7549-A8B7-D24CAD970A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29460" y="582151"/>
            <a:ext cx="3289453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2200" b="0" i="0" spc="0">
                <a:solidFill>
                  <a:schemeClr val="bg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Subtitle, 22pt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D64E58A-8883-BC48-91AE-229A60F3DD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71500"/>
            <a:ext cx="2303932" cy="86177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2CA9370D-6651-D149-A602-342860077C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095" y="2353733"/>
            <a:ext cx="2303932" cy="14639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22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22pt</a:t>
            </a:r>
          </a:p>
        </p:txBody>
      </p:sp>
    </p:spTree>
    <p:extLst>
      <p:ext uri="{BB962C8B-B14F-4D97-AF65-F5344CB8AC3E}">
        <p14:creationId xmlns:p14="http://schemas.microsoft.com/office/powerpoint/2010/main" val="21133523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A47FFC8-2041-A74E-8F43-702E38B0D61A}"/>
              </a:ext>
            </a:extLst>
          </p:cNvPr>
          <p:cNvSpPr/>
          <p:nvPr userDrawn="1"/>
        </p:nvSpPr>
        <p:spPr bwMode="auto">
          <a:xfrm>
            <a:off x="0" y="-1"/>
            <a:ext cx="3822700" cy="6858001"/>
          </a:xfrm>
          <a:prstGeom prst="rect">
            <a:avLst/>
          </a:prstGeom>
          <a:solidFill>
            <a:srgbClr val="2F2F2F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" name="MS logo white - EMF" descr="Microsoft logo white text version">
            <a:extLst>
              <a:ext uri="{FF2B5EF4-FFF2-40B4-BE49-F238E27FC236}">
                <a16:creationId xmlns:a16="http://schemas.microsoft.com/office/drawing/2014/main" id="{99AD0617-5B28-DE43-A9D1-07B31DDB2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B89A56BB-DF8F-E148-9FB9-B65B17EAE7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624" y="1203168"/>
            <a:ext cx="7195764" cy="81613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737373"/>
              </a:buClr>
              <a:buSzPct val="115000"/>
              <a:buFontTx/>
              <a:buNone/>
              <a:tabLst/>
              <a:defRPr sz="1800" spc="0" baseline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18-22pt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236B5A4-1037-8249-BAE2-8A773CC8FC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3624" y="571500"/>
            <a:ext cx="719576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spc="0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F01EC2-72E8-B24B-AF94-388F690C8163}"/>
              </a:ext>
            </a:extLst>
          </p:cNvPr>
          <p:cNvSpPr/>
          <p:nvPr userDrawn="1"/>
        </p:nvSpPr>
        <p:spPr>
          <a:xfrm>
            <a:off x="4406900" y="6400660"/>
            <a:ext cx="7194363" cy="280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5000"/>
              </a:lnSpc>
              <a:spcBef>
                <a:spcPts val="200"/>
              </a:spcBef>
              <a:spcAft>
                <a:spcPts val="400"/>
              </a:spcAft>
              <a:buClr>
                <a:srgbClr val="737373"/>
              </a:buClr>
              <a:buSzPct val="115000"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n-lt"/>
              </a:rPr>
              <a:t>Microsoft Confidential, for internal use only</a:t>
            </a:r>
            <a:b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n-lt"/>
              </a:rPr>
              <a:t>This document is for informational purposes only. MICROSOFT MAKES NO WARRANTIES, EXPRESS OR IMPLIED, IN THIS SUMMARY</a:t>
            </a: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388E1-2B58-F648-B460-080CDB3C20B6}"/>
              </a:ext>
            </a:extLst>
          </p:cNvPr>
          <p:cNvSpPr/>
          <p:nvPr userDrawn="1"/>
        </p:nvSpPr>
        <p:spPr>
          <a:xfrm>
            <a:off x="4261607" y="2356802"/>
            <a:ext cx="3641537" cy="1527843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F2F2F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8055E9-6E38-0F42-BABA-FC1553EB7F6E}"/>
              </a:ext>
            </a:extLst>
          </p:cNvPr>
          <p:cNvSpPr/>
          <p:nvPr userDrawn="1"/>
        </p:nvSpPr>
        <p:spPr>
          <a:xfrm>
            <a:off x="8119867" y="4085426"/>
            <a:ext cx="3641537" cy="2139205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F2F2F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7C9E8F-D9D0-1741-9C7D-FF06ADBDD1EB}"/>
              </a:ext>
            </a:extLst>
          </p:cNvPr>
          <p:cNvSpPr/>
          <p:nvPr userDrawn="1"/>
        </p:nvSpPr>
        <p:spPr>
          <a:xfrm>
            <a:off x="8119867" y="2356802"/>
            <a:ext cx="3626690" cy="1527843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F2F2F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573F8F-7330-2443-88B9-CF0041BE5A9B}"/>
              </a:ext>
            </a:extLst>
          </p:cNvPr>
          <p:cNvSpPr/>
          <p:nvPr userDrawn="1"/>
        </p:nvSpPr>
        <p:spPr>
          <a:xfrm>
            <a:off x="4261606" y="4085426"/>
            <a:ext cx="3641537" cy="2139205"/>
          </a:xfrm>
          <a:prstGeom prst="rect">
            <a:avLst/>
          </a:prstGeom>
          <a:solidFill>
            <a:schemeClr val="bg2"/>
          </a:solidFill>
          <a:ln w="12700" cap="flat">
            <a:solidFill>
              <a:srgbClr val="F2F2F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D2D2D2"/>
              </a:solidFill>
              <a:effectLst/>
              <a:uFillTx/>
              <a:latin typeface="+mn-lt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5B3E72CB-7FDA-AA42-AF08-443DF610276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84201" y="3684394"/>
            <a:ext cx="319314" cy="319315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000" spc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C2311E75-032B-8A42-8D11-379B84AC4AD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84201" y="4487553"/>
            <a:ext cx="319314" cy="319315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000" spc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79694832-76A8-F44A-BD9D-1AB93D27532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84201" y="5290185"/>
            <a:ext cx="319314" cy="319315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000" spc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37012929-A935-7F40-A6F0-71F07132AEE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4200" y="1193244"/>
            <a:ext cx="2850376" cy="1742978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000" spc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FD8DB11D-3BA8-6A43-97D1-D7AA230109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6968" y="2550887"/>
            <a:ext cx="3336856" cy="21544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None/>
              <a:defRPr sz="1400">
                <a:solidFill>
                  <a:srgbClr val="F16522"/>
                </a:solidFill>
              </a:defRPr>
            </a:lvl2pPr>
            <a:lvl3pPr marL="634873" indent="0">
              <a:buNone/>
              <a:defRPr sz="1400">
                <a:solidFill>
                  <a:srgbClr val="F16522"/>
                </a:solidFill>
              </a:defRPr>
            </a:lvl3pPr>
            <a:lvl4pPr marL="952309" indent="0">
              <a:buNone/>
              <a:defRPr sz="1400">
                <a:solidFill>
                  <a:srgbClr val="F16522"/>
                </a:solidFill>
              </a:defRPr>
            </a:lvl4pPr>
            <a:lvl5pPr marL="1269746" indent="0">
              <a:buNone/>
              <a:defRPr sz="1400">
                <a:solidFill>
                  <a:srgbClr val="F16522"/>
                </a:solidFill>
              </a:defRPr>
            </a:lvl5pPr>
          </a:lstStyle>
          <a:p>
            <a:pPr lvl="0"/>
            <a:r>
              <a:rPr lang="en-US"/>
              <a:t>THE CHALLENGE</a:t>
            </a:r>
          </a:p>
        </p:txBody>
      </p:sp>
      <p:sp>
        <p:nvSpPr>
          <p:cNvPr id="34" name="Text Placeholder 65">
            <a:extLst>
              <a:ext uri="{FF2B5EF4-FFF2-40B4-BE49-F238E27FC236}">
                <a16:creationId xmlns:a16="http://schemas.microsoft.com/office/drawing/2014/main" id="{E792A3DE-8772-2E4D-94E7-4B432A2702F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13624" y="2906874"/>
            <a:ext cx="3340199" cy="77751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Body copy, 12-16pt</a:t>
            </a:r>
          </a:p>
        </p:txBody>
      </p:sp>
      <p:sp>
        <p:nvSpPr>
          <p:cNvPr id="35" name="Text Placeholder 65">
            <a:extLst>
              <a:ext uri="{FF2B5EF4-FFF2-40B4-BE49-F238E27FC236}">
                <a16:creationId xmlns:a16="http://schemas.microsoft.com/office/drawing/2014/main" id="{A8435977-A450-D44D-B1D5-02CDBC7E86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70717" y="3684394"/>
            <a:ext cx="2363859" cy="5539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 b="0" i="0" spc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Quisque</a:t>
            </a:r>
            <a:r>
              <a:rPr lang="en-US"/>
              <a:t> </a:t>
            </a:r>
            <a:r>
              <a:rPr lang="en-US" err="1"/>
              <a:t>porttitor</a:t>
            </a:r>
            <a:r>
              <a:rPr lang="en-US"/>
              <a:t> ac </a:t>
            </a:r>
            <a:r>
              <a:rPr lang="en-US" err="1"/>
              <a:t>leo</a:t>
            </a:r>
            <a:r>
              <a:rPr lang="en-US"/>
              <a:t>.</a:t>
            </a:r>
          </a:p>
        </p:txBody>
      </p:sp>
      <p:sp>
        <p:nvSpPr>
          <p:cNvPr id="36" name="Text Placeholder 65">
            <a:extLst>
              <a:ext uri="{FF2B5EF4-FFF2-40B4-BE49-F238E27FC236}">
                <a16:creationId xmlns:a16="http://schemas.microsoft.com/office/drawing/2014/main" id="{77200A13-D2E0-1A4D-9AB8-353EA0E915D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70717" y="4487289"/>
            <a:ext cx="2363859" cy="5539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 b="0" i="0" spc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Quisque</a:t>
            </a:r>
            <a:r>
              <a:rPr lang="en-US"/>
              <a:t> </a:t>
            </a:r>
            <a:r>
              <a:rPr lang="en-US" err="1"/>
              <a:t>porttitor</a:t>
            </a:r>
            <a:r>
              <a:rPr lang="en-US"/>
              <a:t> ac </a:t>
            </a:r>
            <a:r>
              <a:rPr lang="en-US" err="1"/>
              <a:t>leo</a:t>
            </a:r>
            <a:r>
              <a:rPr lang="en-US"/>
              <a:t>.</a:t>
            </a:r>
          </a:p>
        </p:txBody>
      </p:sp>
      <p:sp>
        <p:nvSpPr>
          <p:cNvPr id="37" name="Text Placeholder 65">
            <a:extLst>
              <a:ext uri="{FF2B5EF4-FFF2-40B4-BE49-F238E27FC236}">
                <a16:creationId xmlns:a16="http://schemas.microsoft.com/office/drawing/2014/main" id="{3F93BBF6-DA28-A148-AF9E-50B9259B7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70717" y="5290185"/>
            <a:ext cx="2363859" cy="5539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 b="0" i="0" spc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Quisque</a:t>
            </a:r>
            <a:r>
              <a:rPr lang="en-US"/>
              <a:t> </a:t>
            </a:r>
            <a:r>
              <a:rPr lang="en-US" err="1"/>
              <a:t>porttitor</a:t>
            </a:r>
            <a:r>
              <a:rPr lang="en-US"/>
              <a:t> ac </a:t>
            </a:r>
            <a:r>
              <a:rPr lang="en-US" err="1"/>
              <a:t>leo</a:t>
            </a:r>
            <a:r>
              <a:rPr lang="en-US"/>
              <a:t>.</a:t>
            </a: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DCE6B16C-EB90-9146-A8D0-F67DD70FF8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08922" y="2550887"/>
            <a:ext cx="3336856" cy="21544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None/>
              <a:defRPr sz="1400">
                <a:solidFill>
                  <a:srgbClr val="F16522"/>
                </a:solidFill>
              </a:defRPr>
            </a:lvl2pPr>
            <a:lvl3pPr marL="634873" indent="0">
              <a:buNone/>
              <a:defRPr sz="1400">
                <a:solidFill>
                  <a:srgbClr val="F16522"/>
                </a:solidFill>
              </a:defRPr>
            </a:lvl3pPr>
            <a:lvl4pPr marL="952309" indent="0">
              <a:buNone/>
              <a:defRPr sz="1400">
                <a:solidFill>
                  <a:srgbClr val="F16522"/>
                </a:solidFill>
              </a:defRPr>
            </a:lvl4pPr>
            <a:lvl5pPr marL="1269746" indent="0">
              <a:buNone/>
              <a:defRPr sz="1400">
                <a:solidFill>
                  <a:srgbClr val="F16522"/>
                </a:solidFill>
              </a:defRPr>
            </a:lvl5pPr>
          </a:lstStyle>
          <a:p>
            <a:pPr lvl="0"/>
            <a:r>
              <a:rPr lang="en-US"/>
              <a:t>THE SOLUTION</a:t>
            </a:r>
          </a:p>
        </p:txBody>
      </p:sp>
      <p:sp>
        <p:nvSpPr>
          <p:cNvPr id="39" name="Text Placeholder 65">
            <a:extLst>
              <a:ext uri="{FF2B5EF4-FFF2-40B4-BE49-F238E27FC236}">
                <a16:creationId xmlns:a16="http://schemas.microsoft.com/office/drawing/2014/main" id="{D1A05F98-E741-8047-918A-BFDED19B167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05578" y="2906874"/>
            <a:ext cx="3340199" cy="77751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Body copy, 12-16pt</a:t>
            </a:r>
          </a:p>
        </p:txBody>
      </p:sp>
      <p:sp>
        <p:nvSpPr>
          <p:cNvPr id="40" name="Text Placeholder 27">
            <a:extLst>
              <a:ext uri="{FF2B5EF4-FFF2-40B4-BE49-F238E27FC236}">
                <a16:creationId xmlns:a16="http://schemas.microsoft.com/office/drawing/2014/main" id="{7EF84DF8-8AD6-564C-9906-A567D8B34FF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08922" y="4287692"/>
            <a:ext cx="3336856" cy="21544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None/>
              <a:defRPr sz="1400">
                <a:solidFill>
                  <a:srgbClr val="F16522"/>
                </a:solidFill>
              </a:defRPr>
            </a:lvl2pPr>
            <a:lvl3pPr marL="634873" indent="0">
              <a:buNone/>
              <a:defRPr sz="1400">
                <a:solidFill>
                  <a:srgbClr val="F16522"/>
                </a:solidFill>
              </a:defRPr>
            </a:lvl3pPr>
            <a:lvl4pPr marL="952309" indent="0">
              <a:buNone/>
              <a:defRPr sz="1400">
                <a:solidFill>
                  <a:srgbClr val="F16522"/>
                </a:solidFill>
              </a:defRPr>
            </a:lvl4pPr>
            <a:lvl5pPr marL="1269746" indent="0">
              <a:buNone/>
              <a:defRPr sz="1400">
                <a:solidFill>
                  <a:srgbClr val="F16522"/>
                </a:solidFill>
              </a:defRPr>
            </a:lvl5pPr>
          </a:lstStyle>
          <a:p>
            <a:pPr lvl="0"/>
            <a:r>
              <a:rPr lang="en-US"/>
              <a:t>THE RESULTS</a:t>
            </a:r>
          </a:p>
        </p:txBody>
      </p:sp>
      <p:sp>
        <p:nvSpPr>
          <p:cNvPr id="41" name="Text Placeholder 65">
            <a:extLst>
              <a:ext uri="{FF2B5EF4-FFF2-40B4-BE49-F238E27FC236}">
                <a16:creationId xmlns:a16="http://schemas.microsoft.com/office/drawing/2014/main" id="{CDB768E7-B8D1-6A4D-BBEC-295F3C4E43F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05578" y="4643679"/>
            <a:ext cx="3340199" cy="143961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Body copy, 12-16pt</a:t>
            </a:r>
          </a:p>
        </p:txBody>
      </p:sp>
      <p:sp>
        <p:nvSpPr>
          <p:cNvPr id="42" name="Text Placeholder 65">
            <a:extLst>
              <a:ext uri="{FF2B5EF4-FFF2-40B4-BE49-F238E27FC236}">
                <a16:creationId xmlns:a16="http://schemas.microsoft.com/office/drawing/2014/main" id="{E6885464-8798-8741-AC3B-C80EFE767F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13624" y="4255846"/>
            <a:ext cx="3340199" cy="182745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Quote, 14-16pt</a:t>
            </a:r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AC4E7FD1-8811-0E43-977E-1351F43BC43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4200" y="3273064"/>
            <a:ext cx="2850376" cy="21544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spc="280" baseline="0">
                <a:solidFill>
                  <a:schemeClr val="accent1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None/>
              <a:defRPr sz="1400">
                <a:solidFill>
                  <a:srgbClr val="F16522"/>
                </a:solidFill>
              </a:defRPr>
            </a:lvl2pPr>
            <a:lvl3pPr marL="634873" indent="0">
              <a:buNone/>
              <a:defRPr sz="1400">
                <a:solidFill>
                  <a:srgbClr val="F16522"/>
                </a:solidFill>
              </a:defRPr>
            </a:lvl3pPr>
            <a:lvl4pPr marL="952309" indent="0">
              <a:buNone/>
              <a:defRPr sz="1400">
                <a:solidFill>
                  <a:srgbClr val="F16522"/>
                </a:solidFill>
              </a:defRPr>
            </a:lvl4pPr>
            <a:lvl5pPr marL="1269746" indent="0">
              <a:buNone/>
              <a:defRPr sz="1400">
                <a:solidFill>
                  <a:srgbClr val="F16522"/>
                </a:solidFill>
              </a:defRPr>
            </a:lvl5pPr>
          </a:lstStyle>
          <a:p>
            <a:pPr lvl="0"/>
            <a:r>
              <a:rPr lang="en-US"/>
              <a:t>HIGHLIGHTS</a:t>
            </a:r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id="{2F23A522-F20C-7742-A56A-47AD12F46A1B}"/>
              </a:ext>
            </a:extLst>
          </p:cNvPr>
          <p:cNvSpPr/>
          <p:nvPr userDrawn="1"/>
        </p:nvSpPr>
        <p:spPr>
          <a:xfrm rot="5400000">
            <a:off x="7823879" y="2539460"/>
            <a:ext cx="298470" cy="163108"/>
          </a:xfrm>
          <a:prstGeom prst="triangl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5" name="Triangle 44">
            <a:extLst>
              <a:ext uri="{FF2B5EF4-FFF2-40B4-BE49-F238E27FC236}">
                <a16:creationId xmlns:a16="http://schemas.microsoft.com/office/drawing/2014/main" id="{48372CBC-892F-5E4E-8E6D-BEC5C90073D7}"/>
              </a:ext>
            </a:extLst>
          </p:cNvPr>
          <p:cNvSpPr/>
          <p:nvPr userDrawn="1"/>
        </p:nvSpPr>
        <p:spPr>
          <a:xfrm rot="10800000">
            <a:off x="11339227" y="3878099"/>
            <a:ext cx="298470" cy="163108"/>
          </a:xfrm>
          <a:prstGeom prst="triangl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055011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23AFEDD3-0BCC-C747-84CE-FFFCBE7445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0872" y="2460172"/>
            <a:ext cx="6967082" cy="118109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2200" b="0" i="0" spc="0" baseline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“Lorem ipsum dolor sit </a:t>
            </a:r>
            <a:r>
              <a:rPr lang="en-US" err="1"/>
              <a:t>amet</a:t>
            </a:r>
            <a:r>
              <a:rPr lang="en-US"/>
              <a:t>,</a:t>
            </a:r>
            <a:br>
              <a:rPr lang="en-US"/>
            </a:b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.” 22pt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D0B311F4-0C6D-654B-9883-753A215C9A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10872" y="4137076"/>
            <a:ext cx="6967081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200" cap="all" spc="44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</p:spTree>
    <p:extLst>
      <p:ext uri="{BB962C8B-B14F-4D97-AF65-F5344CB8AC3E}">
        <p14:creationId xmlns:p14="http://schemas.microsoft.com/office/powerpoint/2010/main" val="5947363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DBB3C6-5A19-AD46-80B9-6EC1AB3F72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2AB337B-8925-0742-BC46-ED6B80B62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05031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640036-CB48-4B40-8B7D-B50E5806F7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solidFill>
                  <a:schemeClr val="tx2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63624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01BF65D-47F3-3E40-8344-4D4D2F6A81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916612" y="582612"/>
            <a:ext cx="5692776" cy="5692776"/>
          </a:xfrm>
          <a:blipFill>
            <a:blip r:embed="rId3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DF4B0-32EF-4DA8-9A83-B73DD831057C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667864-BA2E-394B-8210-DD5B1638F4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71500"/>
            <a:ext cx="2303932" cy="86177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2C888C47-2C8C-7C40-9A8C-CF91C52FE3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095" y="2353733"/>
            <a:ext cx="2303932" cy="14639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22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22pt</a:t>
            </a:r>
          </a:p>
        </p:txBody>
      </p:sp>
    </p:spTree>
    <p:extLst>
      <p:ext uri="{BB962C8B-B14F-4D97-AF65-F5344CB8AC3E}">
        <p14:creationId xmlns:p14="http://schemas.microsoft.com/office/powerpoint/2010/main" val="4564219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5ACBF0"/>
          </p15:clr>
        </p15:guide>
        <p15:guide id="6" orient="horz" pos="904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96D52F7-8FFF-6348-B4CA-55E7C62757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09A47B-FEF5-47F3-B2DD-A73E7C3234AF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935A883-AD56-E243-957F-9ACFE922AD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916612" y="582612"/>
            <a:ext cx="5692776" cy="5692776"/>
          </a:xfrm>
          <a:blipFill>
            <a:blip r:embed="rId3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5C6E8-C720-AD4A-AAA9-9665D53E4C12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A228127-2E1B-2943-9590-79F6D1908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3213556"/>
            <a:ext cx="415995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24074773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5ACBF0"/>
          </p15:clr>
        </p15:guide>
        <p15:guide id="5" orient="horz" pos="2160">
          <p15:clr>
            <a:srgbClr val="5ACBF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516666-9846-7846-BE6A-0873934640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860DC5E-F8D9-F740-AEC9-9DF8263CF3B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916612" y="582612"/>
            <a:ext cx="5692776" cy="5692776"/>
          </a:xfrm>
          <a:blipFill>
            <a:blip r:embed="rId3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E2C6C6-B442-4DE7-9C6C-405B900531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4" y="3090446"/>
            <a:ext cx="4163124" cy="677108"/>
          </a:xfrm>
        </p:spPr>
        <p:txBody>
          <a:bodyPr anchor="t"/>
          <a:lstStyle>
            <a:lvl1pPr>
              <a:defRPr sz="2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Square photo layout </a:t>
            </a:r>
            <a:br>
              <a:rPr lang="en-US"/>
            </a:br>
            <a:r>
              <a:rPr lang="en-US"/>
              <a:t>with smaller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F1290-9237-4BEE-AAAC-6708F286265B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6553963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5ACBF0"/>
          </p15:clr>
        </p15:guide>
        <p15:guide id="3" orient="horz" pos="2160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 bleed low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wrap="none" bIns="2011680"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0" y="3657600"/>
            <a:ext cx="12192000" cy="3200400"/>
          </a:xfrm>
          <a:gradFill flip="none" rotWithShape="1">
            <a:gsLst>
              <a:gs pos="4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</p:spPr>
        <p:txBody>
          <a:bodyPr lIns="585216" tIns="585216" rIns="585216" bIns="585216" anchor="b" anchorCtr="0">
            <a:noAutofit/>
          </a:bodyPr>
          <a:lstStyle>
            <a:lvl1pPr>
              <a:defRPr sz="2800" spc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619C2-B134-493A-AB9F-5DE39C929931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41843452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3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95D30-EF5D-449E-B905-206D5DE3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3C9E9-125C-404F-991C-E0AE4C928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EECB1-BF4D-42D5-A8E6-78FB3E187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9F7C3-CF08-4F59-897C-FB60F5FC7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F7851-20E9-43CA-9A28-BA1A13EBA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EF5AF2-35E7-48C9-9AE4-B2D16630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24/03/2021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C05C2-FA1C-4362-B99E-D6EC8CCCF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A007A-2310-4B44-AB47-534B72B9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28613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 bleed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wrap="none" bIns="2011680"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-3" y="0"/>
            <a:ext cx="5669280" cy="6858000"/>
          </a:xfrm>
          <a:gradFill flip="none" rotWithShape="1">
            <a:gsLst>
              <a:gs pos="5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</p:spPr>
        <p:txBody>
          <a:bodyPr lIns="585216" tIns="585216" rIns="585216" bIns="585216" anchor="ctr">
            <a:noAutofit/>
          </a:bodyPr>
          <a:lstStyle>
            <a:lvl1pPr>
              <a:defRPr sz="2800" spc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4894F6-B50F-43E1-83FC-4F2200B2FA65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0842475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7" pos="3576">
          <p15:clr>
            <a:srgbClr val="5ACBF0"/>
          </p15:clr>
        </p15:guide>
        <p15:guide id="8" orient="horz" pos="2160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 bleed r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wrap="none" bIns="2011680"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6522720" y="0"/>
            <a:ext cx="5669280" cy="6858000"/>
          </a:xfrm>
          <a:gradFill flip="none" rotWithShape="1">
            <a:gsLst>
              <a:gs pos="5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</p:spPr>
        <p:txBody>
          <a:bodyPr lIns="585216" tIns="585216" rIns="585216" bIns="585216" anchor="ctr">
            <a:noAutofit/>
          </a:bodyPr>
          <a:lstStyle>
            <a:lvl1pPr algn="r">
              <a:defRPr sz="2800" spc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9011D-E3B4-416F-9D7F-7A99AE49F65A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6774809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7" pos="4105">
          <p15:clr>
            <a:srgbClr val="5ACBF0"/>
          </p15:clr>
        </p15:guide>
        <p15:guide id="8" orient="horz" pos="2160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4D8903F-54C8-2E48-948B-45100B2771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284113"/>
            <a:ext cx="11018520" cy="430887"/>
          </a:xfrm>
        </p:spPr>
        <p:txBody>
          <a:bodyPr anchor="ctr"/>
          <a:lstStyle>
            <a:lvl1pPr algn="ctr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0" y="0"/>
            <a:ext cx="12192000" cy="4572000"/>
          </a:xfrm>
          <a:blipFill>
            <a:blip r:embed="rId3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996C37-D0C9-4349-A860-B639C4EB9D5D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1995045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98F320-34D9-4F45-B018-2A7973CFB8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1174724"/>
            <a:ext cx="11018520" cy="430887"/>
          </a:xfrm>
        </p:spPr>
        <p:txBody>
          <a:bodyPr anchor="ctr"/>
          <a:lstStyle>
            <a:lvl1pPr algn="ctr">
              <a:defRPr sz="28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-2381" y="2286000"/>
            <a:ext cx="12192000" cy="4572000"/>
          </a:xfrm>
          <a:blipFill>
            <a:blip r:embed="rId3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2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DE6F-0F4B-446A-A51F-494FB0996655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chemeClr val="tx2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6232448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  <p15:guide id="6" orient="horz" pos="720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5689600"/>
            <a:ext cx="5367528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582612" y="2025650"/>
            <a:ext cx="5367528" cy="347472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1860" y="5689600"/>
            <a:ext cx="5367528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239255" y="2025650"/>
            <a:ext cx="5367528" cy="347472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F59E09-7602-42B9-AB0C-9D1365A9EBB2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1914367-71BF-604D-8345-A265E4DF6C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34357116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5689600"/>
            <a:ext cx="3475037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582612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8640" y="5689600"/>
            <a:ext cx="3475037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4358640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4351" y="5689600"/>
            <a:ext cx="3475037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8132063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B36921-D927-4BA6-8891-8AEE9784923C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D90205E-9FD8-9947-A12F-E67E6B4F6C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15732462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582612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908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3413908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5204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245204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6500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9076500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F56B00-AAD4-4F4F-8228-B6CF8367DE0D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21BBE6C-40EA-8B4D-A44D-3193C5210A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14328767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2993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22C708-AC11-634E-A4B5-AA7F205B37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D8AF80-CAD5-4055-80AD-0B31EBCB52A9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A27EDDC-446E-2842-8884-6A1C9FCE27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1689673"/>
            <a:ext cx="2303932" cy="86177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BA0EA3F-FEA2-C843-9FC6-66539249949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55607" y="1689673"/>
            <a:ext cx="7763306" cy="45968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18-22pt</a:t>
            </a:r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C06A6FC4-2222-2C4F-B3E8-3736923D49AA}"/>
              </a:ext>
            </a:extLst>
          </p:cNvPr>
          <p:cNvSpPr/>
          <p:nvPr userDrawn="1"/>
        </p:nvSpPr>
        <p:spPr>
          <a:xfrm>
            <a:off x="3855608" y="1305189"/>
            <a:ext cx="7763306" cy="0"/>
          </a:xfrm>
          <a:prstGeom prst="line">
            <a:avLst/>
          </a:prstGeom>
          <a:ln w="25400" cap="rnd">
            <a:solidFill>
              <a:srgbClr val="FFB9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98A6DDC4-E9D5-EC48-88E8-EA77DD6FADA0}"/>
              </a:ext>
            </a:extLst>
          </p:cNvPr>
          <p:cNvSpPr/>
          <p:nvPr userDrawn="1"/>
        </p:nvSpPr>
        <p:spPr>
          <a:xfrm>
            <a:off x="569913" y="1305189"/>
            <a:ext cx="2322282" cy="0"/>
          </a:xfrm>
          <a:prstGeom prst="line">
            <a:avLst/>
          </a:prstGeom>
          <a:ln w="25400" cap="rnd">
            <a:solidFill>
              <a:srgbClr val="FFB9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52141998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4E4DB3-A12A-A244-8BF2-A498D8D67F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58FBBD6-0BE7-4240-B177-D6F56EB9AA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71500"/>
            <a:ext cx="2303932" cy="86177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rgbClr val="2F2F2F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31F4816-07DB-D246-BD27-1B77569EDD5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5607" y="571500"/>
            <a:ext cx="7763306" cy="349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i="0" spc="0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Subtitle, 22pt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5572031-C46B-324A-A38B-11EDF2040D4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55607" y="1689673"/>
            <a:ext cx="7763306" cy="45968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 spc="0">
                <a:solidFill>
                  <a:srgbClr val="2F2F2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18-22pt</a:t>
            </a: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7BE95A3E-BF96-8149-AF5E-F6C90546C068}"/>
              </a:ext>
            </a:extLst>
          </p:cNvPr>
          <p:cNvSpPr/>
          <p:nvPr userDrawn="1"/>
        </p:nvSpPr>
        <p:spPr>
          <a:xfrm>
            <a:off x="3855608" y="1305189"/>
            <a:ext cx="7763306" cy="0"/>
          </a:xfrm>
          <a:prstGeom prst="line">
            <a:avLst/>
          </a:prstGeom>
          <a:ln w="25400" cap="rnd">
            <a:solidFill>
              <a:srgbClr val="FFB9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6EA67B66-5FB8-AD49-85E1-4FF57C29F2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095" y="2353733"/>
            <a:ext cx="2303932" cy="14639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2200" b="0" i="0" spc="0">
                <a:solidFill>
                  <a:srgbClr val="2F2F2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22pt</a:t>
            </a:r>
          </a:p>
        </p:txBody>
      </p:sp>
    </p:spTree>
    <p:extLst>
      <p:ext uri="{BB962C8B-B14F-4D97-AF65-F5344CB8AC3E}">
        <p14:creationId xmlns:p14="http://schemas.microsoft.com/office/powerpoint/2010/main" val="6967465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D1BE5F-D606-D549-81CE-D029E4843D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3211969"/>
            <a:ext cx="3182027" cy="430887"/>
          </a:xfr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3258135"/>
            <a:ext cx="6667500" cy="338554"/>
          </a:xfrm>
        </p:spPr>
        <p:txBody>
          <a:bodyPr anchor="ctr"/>
          <a:lstStyle>
            <a:lvl1pPr marL="0" indent="0">
              <a:buNone/>
              <a:defRPr sz="2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56100" y="2578100"/>
            <a:ext cx="0" cy="170180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B5FBAF-D5DB-4D1E-9D76-AE83D1B7417A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40202681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5ACBF0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2E2A-4D1A-4608-A958-A103D4859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AA92B-5964-4A5C-8279-5E1F4F5C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24/03/2021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7D8D7-600F-4134-AAC8-A8A6405B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03882-C9E3-4885-B048-B75496EE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234030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34D8A9-0923-8349-AFA5-591917383A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340244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62CF0B-0EE3-CF4D-B199-066697B501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2001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586670-E6C6-6240-BAD1-9A4C10076E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15" name="Rounded Rectangle">
            <a:extLst>
              <a:ext uri="{FF2B5EF4-FFF2-40B4-BE49-F238E27FC236}">
                <a16:creationId xmlns:a16="http://schemas.microsoft.com/office/drawing/2014/main" id="{C658BD78-BC9F-6540-ADED-C9960FE219FE}"/>
              </a:ext>
            </a:extLst>
          </p:cNvPr>
          <p:cNvSpPr/>
          <p:nvPr userDrawn="1"/>
        </p:nvSpPr>
        <p:spPr>
          <a:xfrm>
            <a:off x="1409241" y="1082401"/>
            <a:ext cx="9373518" cy="4693198"/>
          </a:xfrm>
          <a:prstGeom prst="roundRect">
            <a:avLst>
              <a:gd name="adj" fmla="val 137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4A7B33-DAE2-7B44-8CD4-8BC03C42A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5118" y="2666823"/>
            <a:ext cx="7125824" cy="5539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4571">
              <a:lnSpc>
                <a:spcPct val="100000"/>
              </a:lnSpc>
              <a:defRPr sz="3600" b="1" i="0" spc="-50" baseline="0">
                <a:solidFill>
                  <a:srgbClr val="2F2F2F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36pt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175BF03-56A6-8E47-883C-8AF9493E1D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41157" y="2012658"/>
            <a:ext cx="7129785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rgbClr val="F1652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D8B43C8B-87CC-C844-BA22-D17E894577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45118" y="3536432"/>
            <a:ext cx="7125823" cy="14540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 spc="0">
                <a:solidFill>
                  <a:srgbClr val="2F2F2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18pt</a:t>
            </a:r>
          </a:p>
        </p:txBody>
      </p:sp>
    </p:spTree>
    <p:extLst>
      <p:ext uri="{BB962C8B-B14F-4D97-AF65-F5344CB8AC3E}">
        <p14:creationId xmlns:p14="http://schemas.microsoft.com/office/powerpoint/2010/main" val="2489361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">
            <a:extLst>
              <a:ext uri="{FF2B5EF4-FFF2-40B4-BE49-F238E27FC236}">
                <a16:creationId xmlns:a16="http://schemas.microsoft.com/office/drawing/2014/main" id="{BD29B6AF-B73B-2445-962E-1905855E8109}"/>
              </a:ext>
            </a:extLst>
          </p:cNvPr>
          <p:cNvSpPr/>
          <p:nvPr userDrawn="1"/>
        </p:nvSpPr>
        <p:spPr>
          <a:xfrm>
            <a:off x="571500" y="681924"/>
            <a:ext cx="11049000" cy="5553775"/>
          </a:xfrm>
          <a:prstGeom prst="roundRect">
            <a:avLst>
              <a:gd name="adj" fmla="val 137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DC4A1A-6F8E-A54D-A3D6-D932C4DDE8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8" name="Table Placeholder 5">
            <a:extLst>
              <a:ext uri="{FF2B5EF4-FFF2-40B4-BE49-F238E27FC236}">
                <a16:creationId xmlns:a16="http://schemas.microsoft.com/office/drawing/2014/main" id="{63D0BA64-791C-4F45-90AE-3E1123A3181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300164" y="1750688"/>
            <a:ext cx="9617578" cy="39185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2F2F2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C5C568-FBA5-8746-9ACB-6AFBE34A8E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97037" y="841345"/>
            <a:ext cx="419475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 algn="ctr">
              <a:lnSpc>
                <a:spcPct val="100000"/>
              </a:lnSpc>
              <a:defRPr sz="2800" b="0" i="0" cap="none" baseline="0">
                <a:solidFill>
                  <a:srgbClr val="2F2F2F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2291206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5089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716B23-E2DA-694E-8AC9-7D3C0BA12B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9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2019300"/>
            <a:ext cx="11018520" cy="4249738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3466FEB-BD95-0C44-ACDF-93C1B85A5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Software Code Slide</a:t>
            </a:r>
          </a:p>
        </p:txBody>
      </p:sp>
    </p:spTree>
    <p:extLst>
      <p:ext uri="{BB962C8B-B14F-4D97-AF65-F5344CB8AC3E}">
        <p14:creationId xmlns:p14="http://schemas.microsoft.com/office/powerpoint/2010/main" val="9718063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F9ABC92-3744-FA4D-9BF6-5314E03D08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2467" y="0"/>
            <a:ext cx="12187066" cy="6858000"/>
          </a:xfrm>
          <a:prstGeom prst="rect">
            <a:avLst/>
          </a:prstGeom>
        </p:spPr>
      </p:pic>
      <p:sp>
        <p:nvSpPr>
          <p:cNvPr id="4" name="MICROSOFT CONFIDENTIAL. April 2020">
            <a:extLst>
              <a:ext uri="{FF2B5EF4-FFF2-40B4-BE49-F238E27FC236}">
                <a16:creationId xmlns:a16="http://schemas.microsoft.com/office/drawing/2014/main" id="{B3D939A8-FB90-5C4F-ADD2-F3B0038ADF7F}"/>
              </a:ext>
            </a:extLst>
          </p:cNvPr>
          <p:cNvSpPr txBox="1"/>
          <p:nvPr userDrawn="1"/>
        </p:nvSpPr>
        <p:spPr>
          <a:xfrm>
            <a:off x="4970699" y="5175415"/>
            <a:ext cx="2250602" cy="159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25393" tIns="25393" rIns="25393" bIns="25393" anchor="ctr">
            <a:spAutoFit/>
          </a:bodyPr>
          <a:lstStyle>
            <a:lvl1pPr algn="ctr">
              <a:defRPr sz="1200" cap="all" spc="480">
                <a:solidFill>
                  <a:srgbClr val="929292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marL="0" marR="0" lvl="0" indent="0" algn="l" defTabSz="93229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7" name="logo2.png" descr="logo2.png">
            <a:extLst>
              <a:ext uri="{FF2B5EF4-FFF2-40B4-BE49-F238E27FC236}">
                <a16:creationId xmlns:a16="http://schemas.microsoft.com/office/drawing/2014/main" id="{A8478133-11DF-BF44-B554-1774A74EDB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93512" y="3240050"/>
            <a:ext cx="1801800" cy="38414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03949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1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6499FB-F581-B440-A192-1254EB0E0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69913" y="2012658"/>
            <a:ext cx="5372100" cy="4275427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BEEA4CB-6B69-7E41-845F-686228A67F5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0289" y="5264128"/>
            <a:ext cx="4896648" cy="83778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i="0" spc="0" baseline="0">
                <a:solidFill>
                  <a:schemeClr val="tx1"/>
                </a:solidFill>
                <a:latin typeface="+mn-lt"/>
                <a:cs typeface="Segoe UI Semibold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E9B7FC0-F20E-CB44-9464-64C4F8730C8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913" y="2208626"/>
            <a:ext cx="5360987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3C3F283-A107-0645-8859-9F42D2D59B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6813" y="2019299"/>
            <a:ext cx="5372099" cy="42672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18-22pt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4AA8C19-FB07-A64C-856E-CD1EB16BCC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389476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01186A-1CC2-FD47-ABAB-C4150EB1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69913" y="2012658"/>
            <a:ext cx="5372100" cy="4275427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93B9756-D32C-EF49-A3A9-DD87D694077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0289" y="5264128"/>
            <a:ext cx="4896648" cy="83778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i="0" spc="0" baseline="0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2F51F-C17A-6242-BB5B-250FF3255F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913" y="2208626"/>
            <a:ext cx="5360987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1F0500-95A7-7245-96D6-B9C62FA0E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6246813" y="2012658"/>
            <a:ext cx="5372100" cy="4275427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5011630-5228-9649-A3A0-71714E16A7D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42997" y="2208626"/>
            <a:ext cx="5360987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9642469-F541-4341-B50E-9277D5766F6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73560" y="5264128"/>
            <a:ext cx="4935511" cy="83778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0" i="0">
                <a:solidFill>
                  <a:schemeClr val="bg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3A51FE2-6AD9-904E-8D0C-4A293FB354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71723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E7C2F-1EFD-4FC7-8ABA-DCC3EDE6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24/03/2021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B86EEF-7EF5-4501-AF0E-C891D67E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E16A8-C728-49F6-9960-DA633223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70967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3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2CCA1C-D3A2-8C42-8C92-FED422E76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69913" y="2019300"/>
            <a:ext cx="3505200" cy="4268785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A76E0E-BF29-E047-AF14-6CFB10C4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4345265" y="2019300"/>
            <a:ext cx="3509008" cy="4275427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741D8-33BA-9140-8BA5-DF1CDBB683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913" y="2213242"/>
            <a:ext cx="3497949" cy="296647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1368EEA-4799-2F4B-8DD1-A5FCEC21EC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41813" y="2208626"/>
            <a:ext cx="3501749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7A885E-1DF2-5A46-BEDD-E523DB639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8129351" y="2012658"/>
            <a:ext cx="3489561" cy="4275427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D9D302E-C7C4-3A41-99E9-84E5218B94E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13714" y="2208626"/>
            <a:ext cx="3482342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0F04C07-0F96-6645-BC62-B9BDC03EED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66111" y="5264128"/>
            <a:ext cx="3238767" cy="7788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0" i="0">
                <a:solidFill>
                  <a:schemeClr val="bg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1529808-02E6-4E4E-999F-E3B45D28C5A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2845" y="5264128"/>
            <a:ext cx="3237948" cy="7788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0" i="0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48A470B-7097-E544-9A3C-0B5A7BD5278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69010" y="5264128"/>
            <a:ext cx="3238767" cy="7788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0" i="0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C6B217-BF90-654B-A831-482349B816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2658458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4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A151D0-5E2A-DA45-B1FF-5161CBDB1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69913" y="2012658"/>
            <a:ext cx="5372100" cy="4275427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AB535-D2DB-A346-8068-0C95F19ABF9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0289" y="5264128"/>
            <a:ext cx="4896648" cy="83778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i="0" spc="0" baseline="0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769A94F3-91B2-834C-B6C2-06CD5DF330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913" y="2208626"/>
            <a:ext cx="5360987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9CF875-EE90-A940-B333-28757C6F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6248268" y="2012658"/>
            <a:ext cx="2535869" cy="197253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9D7D739-8B45-2540-963B-FA320284E2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8268" y="2186345"/>
            <a:ext cx="2535869" cy="120136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0000" b="1" i="0" spc="-50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%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0E2F6275-8CC2-9F42-AF89-3EE3115D76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5373" y="3429000"/>
            <a:ext cx="2305275" cy="46117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i="0" u="none">
                <a:solidFill>
                  <a:schemeClr val="bg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14pt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7B5017-1DA1-4346-BE32-3353EA002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6248268" y="4313970"/>
            <a:ext cx="2535869" cy="197253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0E5D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A3059B0-BBF3-984F-A7ED-3A329EE01B3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48268" y="4487657"/>
            <a:ext cx="2535869" cy="120136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181F273B-3563-9643-A0CF-2793B7E1E57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55373" y="5730312"/>
            <a:ext cx="2305275" cy="46117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i="0" u="none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14pt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A06608-633B-9540-8274-4B6953A5A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9077529" y="4313970"/>
            <a:ext cx="2535869" cy="197253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E7E8653-2107-C34F-9296-260CA231B8F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77529" y="4487657"/>
            <a:ext cx="2535869" cy="120136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0000" b="1" i="0" spc="-50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%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19FE9F9-DA8A-3840-BAED-6A46621DABE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84634" y="5730312"/>
            <a:ext cx="2305275" cy="46117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i="0" u="none">
                <a:solidFill>
                  <a:schemeClr val="bg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14pt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E7180A-1FFD-EF4C-B65C-7474DABE2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9077529" y="2012658"/>
            <a:ext cx="2535869" cy="197253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1250F2F-FB0F-4843-8442-F676C45817D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77529" y="2186345"/>
            <a:ext cx="2535869" cy="120136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2DC8F8F-0316-FB4C-A372-D010540D45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84634" y="3429000"/>
            <a:ext cx="2305275" cy="46117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i="0" u="none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14pt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31C03C1-FA33-7145-8A06-233150C0F0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1342785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5C0683-4E2E-4840-8396-ED50CB635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FC51-6F2F-498B-B8CB-0AA46570E1A2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70321-767B-475C-9D61-12621AD2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530DA-7564-4083-BA3C-53C4AA99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9FFA2-880B-43E5-8710-088C0492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5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8FE3-9C58-4D1D-8209-2EA61F36C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F186C-01B5-4B90-91C7-4B4B804A8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14AB5-AC76-40D3-82C0-BF5BE28C5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1F744-38FD-4134-BC78-11A5049C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24/03/2021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01899-3A21-4EDA-BE00-77AC5411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9847B-611F-4140-9A10-5F98A99F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854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306F-CCB5-4A5B-B94C-29EA5AEA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DB80D-0747-49E3-BE3D-B8FBB3D52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F2EEB-6A4D-451D-9046-FA6AD6754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19744-6C10-4313-88AC-7FC320899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85E-46FB-4201-B88B-4EBEF2465B69}" type="datetimeFigureOut">
              <a:rPr lang="pt-PT" smtClean="0"/>
              <a:t>24/03/2021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EA15E-0BBE-43C2-A77F-384F5FBF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B1D30-4B22-4364-9492-B96F0303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009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9" Type="http://schemas.openxmlformats.org/officeDocument/2006/relationships/slideLayout" Target="../slideLayouts/slideLayout69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34" Type="http://schemas.openxmlformats.org/officeDocument/2006/relationships/slideLayout" Target="../slideLayouts/slideLayout64.xml"/><Relationship Id="rId42" Type="http://schemas.openxmlformats.org/officeDocument/2006/relationships/slideLayout" Target="../slideLayouts/slideLayout72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33" Type="http://schemas.openxmlformats.org/officeDocument/2006/relationships/slideLayout" Target="../slideLayouts/slideLayout63.xml"/><Relationship Id="rId38" Type="http://schemas.openxmlformats.org/officeDocument/2006/relationships/slideLayout" Target="../slideLayouts/slideLayout68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59.xml"/><Relationship Id="rId41" Type="http://schemas.openxmlformats.org/officeDocument/2006/relationships/slideLayout" Target="../slideLayouts/slideLayout71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32" Type="http://schemas.openxmlformats.org/officeDocument/2006/relationships/slideLayout" Target="../slideLayouts/slideLayout62.xml"/><Relationship Id="rId37" Type="http://schemas.openxmlformats.org/officeDocument/2006/relationships/slideLayout" Target="../slideLayouts/slideLayout67.xml"/><Relationship Id="rId40" Type="http://schemas.openxmlformats.org/officeDocument/2006/relationships/slideLayout" Target="../slideLayouts/slideLayout70.xml"/><Relationship Id="rId45" Type="http://schemas.openxmlformats.org/officeDocument/2006/relationships/image" Target="../media/image12.png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36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31" Type="http://schemas.openxmlformats.org/officeDocument/2006/relationships/slideLayout" Target="../slideLayouts/slideLayout61.xml"/><Relationship Id="rId44" Type="http://schemas.openxmlformats.org/officeDocument/2006/relationships/image" Target="../media/image11.png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Relationship Id="rId30" Type="http://schemas.openxmlformats.org/officeDocument/2006/relationships/slideLayout" Target="../slideLayouts/slideLayout60.xml"/><Relationship Id="rId35" Type="http://schemas.openxmlformats.org/officeDocument/2006/relationships/slideLayout" Target="../slideLayouts/slideLayout65.xml"/><Relationship Id="rId4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0DD745-3312-4089-B9E2-71A6931A7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22441-BC41-47DE-8F1B-FCA7251D9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D4247-CF37-4D91-A1EB-E4EB17623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D185E-46FB-4201-B88B-4EBEF2465B69}" type="datetimeFigureOut">
              <a:rPr lang="pt-PT" smtClean="0"/>
              <a:t>24/03/2021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CAE6F-1DFD-45C5-96C4-035EFB539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E6B50-A10A-42E4-97D9-1FE0D7668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E60C7-D088-45A3-A5FD-1CDCBD3766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785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90" r:id="rId12"/>
    <p:sldLayoutId id="2147483691" r:id="rId13"/>
    <p:sldLayoutId id="214748369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B2E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72B9B-9D3C-6940-A61E-B4729BF3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7367F-5A08-1F4A-A5FA-6BE188AE6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09C6E-D15E-DE45-A3EB-D33A92FBDD66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F6E8F-B572-E64B-80F5-074548DB3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E077C-6509-E34F-9C6F-7FBB330BC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F5DD-F7A3-6A42-95AE-503A23D6A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7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bg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bg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bg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EF460CF-B3BE-AA40-B34E-31FAB54D504E}"/>
              </a:ext>
            </a:extLst>
          </p:cNvPr>
          <p:cNvGrpSpPr/>
          <p:nvPr userDrawn="1"/>
        </p:nvGrpSpPr>
        <p:grpSpPr>
          <a:xfrm rot="5400000">
            <a:off x="10127018" y="2378911"/>
            <a:ext cx="6737608" cy="2220571"/>
            <a:chOff x="8226329" y="6193681"/>
            <a:chExt cx="12803989" cy="4219916"/>
          </a:xfrm>
        </p:grpSpPr>
        <p:pic>
          <p:nvPicPr>
            <p:cNvPr id="49" name="Image" descr="Image">
              <a:extLst>
                <a:ext uri="{FF2B5EF4-FFF2-40B4-BE49-F238E27FC236}">
                  <a16:creationId xmlns:a16="http://schemas.microsoft.com/office/drawing/2014/main" id="{348BB99C-DFFC-AE48-A291-B10A2191D3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4"/>
            <a:srcRect b="20208"/>
            <a:stretch>
              <a:fillRect/>
            </a:stretch>
          </p:blipFill>
          <p:spPr>
            <a:xfrm>
              <a:off x="9825738" y="6285642"/>
              <a:ext cx="11204580" cy="281960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50" name="R134 G97 B197…">
              <a:extLst>
                <a:ext uri="{FF2B5EF4-FFF2-40B4-BE49-F238E27FC236}">
                  <a16:creationId xmlns:a16="http://schemas.microsoft.com/office/drawing/2014/main" id="{0952999C-3853-C94F-9180-2043383734A1}"/>
                </a:ext>
              </a:extLst>
            </p:cNvPr>
            <p:cNvSpPr txBox="1"/>
            <p:nvPr userDrawn="1"/>
          </p:nvSpPr>
          <p:spPr>
            <a:xfrm>
              <a:off x="10028163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R134 G97 B197</a:t>
              </a:r>
            </a:p>
          </p:txBody>
        </p:sp>
        <p:sp>
          <p:nvSpPr>
            <p:cNvPr id="51" name="R59 G46 B88…">
              <a:extLst>
                <a:ext uri="{FF2B5EF4-FFF2-40B4-BE49-F238E27FC236}">
                  <a16:creationId xmlns:a16="http://schemas.microsoft.com/office/drawing/2014/main" id="{E5BBCCB0-1BEB-804F-BF1D-D2E1A12AE08A}"/>
                </a:ext>
              </a:extLst>
            </p:cNvPr>
            <p:cNvSpPr txBox="1"/>
            <p:nvPr userDrawn="1"/>
          </p:nvSpPr>
          <p:spPr>
            <a:xfrm>
              <a:off x="11822346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R59 G46 B88</a:t>
              </a:r>
            </a:p>
          </p:txBody>
        </p:sp>
        <p:sp>
          <p:nvSpPr>
            <p:cNvPr id="52" name="R213 G157 B255…">
              <a:extLst>
                <a:ext uri="{FF2B5EF4-FFF2-40B4-BE49-F238E27FC236}">
                  <a16:creationId xmlns:a16="http://schemas.microsoft.com/office/drawing/2014/main" id="{CDA4202A-E838-D54A-90CF-806F1AC75D67}"/>
                </a:ext>
              </a:extLst>
            </p:cNvPr>
            <p:cNvSpPr txBox="1"/>
            <p:nvPr userDrawn="1"/>
          </p:nvSpPr>
          <p:spPr>
            <a:xfrm>
              <a:off x="10028161" y="7237828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3B2E58"/>
                  </a:solidFill>
                </a:defRPr>
              </a:pPr>
              <a:r>
                <a:rPr sz="500"/>
                <a:t>R213 G157 B255</a:t>
              </a:r>
            </a:p>
          </p:txBody>
        </p:sp>
        <p:sp>
          <p:nvSpPr>
            <p:cNvPr id="53" name="R161 G133 B210…">
              <a:extLst>
                <a:ext uri="{FF2B5EF4-FFF2-40B4-BE49-F238E27FC236}">
                  <a16:creationId xmlns:a16="http://schemas.microsoft.com/office/drawing/2014/main" id="{8503444F-14E3-3C4A-949F-3A7E84CEFDE5}"/>
                </a:ext>
              </a:extLst>
            </p:cNvPr>
            <p:cNvSpPr txBox="1"/>
            <p:nvPr userDrawn="1"/>
          </p:nvSpPr>
          <p:spPr>
            <a:xfrm>
              <a:off x="11822346" y="7237828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R161 G133 B210</a:t>
              </a:r>
            </a:p>
          </p:txBody>
        </p:sp>
        <p:sp>
          <p:nvSpPr>
            <p:cNvPr id="54" name="R0 G120 B212…">
              <a:extLst>
                <a:ext uri="{FF2B5EF4-FFF2-40B4-BE49-F238E27FC236}">
                  <a16:creationId xmlns:a16="http://schemas.microsoft.com/office/drawing/2014/main" id="{8EB0A4AF-EEC8-B44F-B728-267E43862CB3}"/>
                </a:ext>
              </a:extLst>
            </p:cNvPr>
            <p:cNvSpPr txBox="1"/>
            <p:nvPr userDrawn="1"/>
          </p:nvSpPr>
          <p:spPr>
            <a:xfrm>
              <a:off x="13882762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R0 G120 B212 </a:t>
              </a:r>
            </a:p>
          </p:txBody>
        </p:sp>
        <p:sp>
          <p:nvSpPr>
            <p:cNvPr id="55" name="R36 G58 B94…">
              <a:extLst>
                <a:ext uri="{FF2B5EF4-FFF2-40B4-BE49-F238E27FC236}">
                  <a16:creationId xmlns:a16="http://schemas.microsoft.com/office/drawing/2014/main" id="{D02BBD30-060B-CF43-AC95-5C0AA69EFF19}"/>
                </a:ext>
              </a:extLst>
            </p:cNvPr>
            <p:cNvSpPr txBox="1"/>
            <p:nvPr userDrawn="1"/>
          </p:nvSpPr>
          <p:spPr>
            <a:xfrm>
              <a:off x="15676944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R36 G58 B94</a:t>
              </a:r>
              <a:endParaRPr sz="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6" name="R80 G230 B255…">
              <a:extLst>
                <a:ext uri="{FF2B5EF4-FFF2-40B4-BE49-F238E27FC236}">
                  <a16:creationId xmlns:a16="http://schemas.microsoft.com/office/drawing/2014/main" id="{5715F6C8-F636-384C-B3EA-85E1DDDA9F55}"/>
                </a:ext>
              </a:extLst>
            </p:cNvPr>
            <p:cNvSpPr txBox="1"/>
            <p:nvPr userDrawn="1"/>
          </p:nvSpPr>
          <p:spPr>
            <a:xfrm>
              <a:off x="13882762" y="7237828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243A5E"/>
                  </a:solidFill>
                </a:defRPr>
              </a:pPr>
              <a:r>
                <a:rPr sz="500"/>
                <a:t>R80 G230 B255</a:t>
              </a:r>
              <a:endParaRPr sz="9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7" name="R40 G167 B233…">
              <a:extLst>
                <a:ext uri="{FF2B5EF4-FFF2-40B4-BE49-F238E27FC236}">
                  <a16:creationId xmlns:a16="http://schemas.microsoft.com/office/drawing/2014/main" id="{A21F53A4-CBEF-BA4D-A0E8-C3934A5E0006}"/>
                </a:ext>
              </a:extLst>
            </p:cNvPr>
            <p:cNvSpPr txBox="1"/>
            <p:nvPr userDrawn="1"/>
          </p:nvSpPr>
          <p:spPr>
            <a:xfrm>
              <a:off x="15676944" y="7237828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R40 G167 B233</a:t>
              </a:r>
            </a:p>
          </p:txBody>
        </p:sp>
        <p:sp>
          <p:nvSpPr>
            <p:cNvPr id="58" name="R0 G133 B117   Hex #008575   C100 M15 Y60 K0   PMS 3285 C">
              <a:extLst>
                <a:ext uri="{FF2B5EF4-FFF2-40B4-BE49-F238E27FC236}">
                  <a16:creationId xmlns:a16="http://schemas.microsoft.com/office/drawing/2014/main" id="{75D6B9E0-0B30-A947-8259-F2D0B04C7B5C}"/>
                </a:ext>
              </a:extLst>
            </p:cNvPr>
            <p:cNvSpPr txBox="1"/>
            <p:nvPr userDrawn="1"/>
          </p:nvSpPr>
          <p:spPr>
            <a:xfrm>
              <a:off x="17737360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R0 G133 B117 </a:t>
              </a:r>
            </a:p>
          </p:txBody>
        </p:sp>
        <p:sp>
          <p:nvSpPr>
            <p:cNvPr id="59" name="R39 G75 B71   Hex #274b47…">
              <a:extLst>
                <a:ext uri="{FF2B5EF4-FFF2-40B4-BE49-F238E27FC236}">
                  <a16:creationId xmlns:a16="http://schemas.microsoft.com/office/drawing/2014/main" id="{93B2BCF3-BBBC-DE4B-904E-D81DA86104A9}"/>
                </a:ext>
              </a:extLst>
            </p:cNvPr>
            <p:cNvSpPr txBox="1"/>
            <p:nvPr userDrawn="1"/>
          </p:nvSpPr>
          <p:spPr>
            <a:xfrm>
              <a:off x="19531543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R39 G75 B71 </a:t>
              </a:r>
            </a:p>
          </p:txBody>
        </p:sp>
        <p:sp>
          <p:nvSpPr>
            <p:cNvPr id="60" name="R48 G229 B208…">
              <a:extLst>
                <a:ext uri="{FF2B5EF4-FFF2-40B4-BE49-F238E27FC236}">
                  <a16:creationId xmlns:a16="http://schemas.microsoft.com/office/drawing/2014/main" id="{266E4418-D1ED-CD44-A262-6E879E94AC47}"/>
                </a:ext>
              </a:extLst>
            </p:cNvPr>
            <p:cNvSpPr txBox="1"/>
            <p:nvPr userDrawn="1"/>
          </p:nvSpPr>
          <p:spPr>
            <a:xfrm>
              <a:off x="17737360" y="7237828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304A47"/>
                  </a:solidFill>
                </a:defRPr>
              </a:pPr>
              <a:r>
                <a:rPr sz="500"/>
                <a:t>R48 G229 B208</a:t>
              </a:r>
              <a:endParaRPr sz="9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1" name="R40 G194 B209…">
              <a:extLst>
                <a:ext uri="{FF2B5EF4-FFF2-40B4-BE49-F238E27FC236}">
                  <a16:creationId xmlns:a16="http://schemas.microsoft.com/office/drawing/2014/main" id="{9BCB665E-BAAD-054C-B3B4-32E32BE1B2C8}"/>
                </a:ext>
              </a:extLst>
            </p:cNvPr>
            <p:cNvSpPr txBox="1"/>
            <p:nvPr userDrawn="1"/>
          </p:nvSpPr>
          <p:spPr>
            <a:xfrm>
              <a:off x="19531544" y="7166797"/>
              <a:ext cx="1296343" cy="47354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R40 G194 B209</a:t>
              </a:r>
            </a:p>
            <a:p>
              <a:pPr defTabSz="457200">
                <a:lnSpc>
                  <a:spcPct val="100000"/>
                </a:lnSpc>
                <a:defRPr sz="900" spc="0"/>
              </a:pPr>
              <a:endParaRPr sz="500"/>
            </a:p>
          </p:txBody>
        </p:sp>
        <p:sp>
          <p:nvSpPr>
            <p:cNvPr id="62" name="R16 G124 B16  Hex #107c10  C75 M0 Y100 K0   PMS 362 C">
              <a:extLst>
                <a:ext uri="{FF2B5EF4-FFF2-40B4-BE49-F238E27FC236}">
                  <a16:creationId xmlns:a16="http://schemas.microsoft.com/office/drawing/2014/main" id="{8920CC6C-63E2-ED4F-BDC5-D2CE141A5833}"/>
                </a:ext>
              </a:extLst>
            </p:cNvPr>
            <p:cNvSpPr txBox="1"/>
            <p:nvPr userDrawn="1"/>
          </p:nvSpPr>
          <p:spPr>
            <a:xfrm>
              <a:off x="10028163" y="814129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R16 G124 B16 </a:t>
              </a:r>
            </a:p>
          </p:txBody>
        </p:sp>
        <p:sp>
          <p:nvSpPr>
            <p:cNvPr id="63" name="R5 G75 B22   Hex #054b16…">
              <a:extLst>
                <a:ext uri="{FF2B5EF4-FFF2-40B4-BE49-F238E27FC236}">
                  <a16:creationId xmlns:a16="http://schemas.microsoft.com/office/drawing/2014/main" id="{4AE30B41-194D-6B4F-90B3-DADCE814DF78}"/>
                </a:ext>
              </a:extLst>
            </p:cNvPr>
            <p:cNvSpPr txBox="1"/>
            <p:nvPr userDrawn="1"/>
          </p:nvSpPr>
          <p:spPr>
            <a:xfrm>
              <a:off x="11822348" y="8063328"/>
              <a:ext cx="1296343" cy="48740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R5 G75 B22</a:t>
              </a:r>
              <a:r>
                <a:rPr lang="en-US" sz="500"/>
                <a:t> </a:t>
              </a:r>
              <a:br>
                <a:rPr sz="500"/>
              </a:br>
              <a:endParaRPr sz="500"/>
            </a:p>
          </p:txBody>
        </p:sp>
        <p:sp>
          <p:nvSpPr>
            <p:cNvPr id="64" name="R155 G240 B11…">
              <a:extLst>
                <a:ext uri="{FF2B5EF4-FFF2-40B4-BE49-F238E27FC236}">
                  <a16:creationId xmlns:a16="http://schemas.microsoft.com/office/drawing/2014/main" id="{30826CDD-ABBA-DA43-A451-D5A72B2EFFD7}"/>
                </a:ext>
              </a:extLst>
            </p:cNvPr>
            <p:cNvSpPr txBox="1"/>
            <p:nvPr userDrawn="1"/>
          </p:nvSpPr>
          <p:spPr>
            <a:xfrm>
              <a:off x="10028163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1F491D"/>
                  </a:solidFill>
                </a:defRPr>
              </a:pPr>
              <a:r>
                <a:rPr sz="500"/>
                <a:t>R155 G240 B11</a:t>
              </a:r>
              <a:endParaRPr sz="9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5" name="R127 G186 B0…">
              <a:extLst>
                <a:ext uri="{FF2B5EF4-FFF2-40B4-BE49-F238E27FC236}">
                  <a16:creationId xmlns:a16="http://schemas.microsoft.com/office/drawing/2014/main" id="{0DFA87BD-5FEE-CB40-9C90-8F8A4625A5D3}"/>
                </a:ext>
              </a:extLst>
            </p:cNvPr>
            <p:cNvSpPr txBox="1"/>
            <p:nvPr userDrawn="1"/>
          </p:nvSpPr>
          <p:spPr>
            <a:xfrm>
              <a:off x="11822346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R127 G186 B0</a:t>
              </a:r>
            </a:p>
          </p:txBody>
        </p:sp>
        <p:sp>
          <p:nvSpPr>
            <p:cNvPr id="66" name="R216 G59 B1…">
              <a:extLst>
                <a:ext uri="{FF2B5EF4-FFF2-40B4-BE49-F238E27FC236}">
                  <a16:creationId xmlns:a16="http://schemas.microsoft.com/office/drawing/2014/main" id="{4692680B-09E2-734E-B45A-C6BFE8892900}"/>
                </a:ext>
              </a:extLst>
            </p:cNvPr>
            <p:cNvSpPr txBox="1"/>
            <p:nvPr userDrawn="1"/>
          </p:nvSpPr>
          <p:spPr>
            <a:xfrm>
              <a:off x="13882762" y="814129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R216 G59 B1</a:t>
              </a:r>
              <a:endParaRPr sz="500">
                <a:solidFill>
                  <a:srgbClr val="000000"/>
                </a:solidFill>
              </a:endParaRPr>
            </a:p>
          </p:txBody>
        </p:sp>
        <p:sp>
          <p:nvSpPr>
            <p:cNvPr id="67" name="R107 G41 B41…">
              <a:extLst>
                <a:ext uri="{FF2B5EF4-FFF2-40B4-BE49-F238E27FC236}">
                  <a16:creationId xmlns:a16="http://schemas.microsoft.com/office/drawing/2014/main" id="{CA1DC504-A242-E143-80F1-E82647F44E87}"/>
                </a:ext>
              </a:extLst>
            </p:cNvPr>
            <p:cNvSpPr txBox="1"/>
            <p:nvPr userDrawn="1"/>
          </p:nvSpPr>
          <p:spPr>
            <a:xfrm>
              <a:off x="15676942" y="814129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R107 G41 B41 </a:t>
              </a:r>
            </a:p>
          </p:txBody>
        </p:sp>
        <p:sp>
          <p:nvSpPr>
            <p:cNvPr id="68" name="R255 G147 B73…">
              <a:extLst>
                <a:ext uri="{FF2B5EF4-FFF2-40B4-BE49-F238E27FC236}">
                  <a16:creationId xmlns:a16="http://schemas.microsoft.com/office/drawing/2014/main" id="{DD268B7A-2434-C247-8A35-99A96004667A}"/>
                </a:ext>
              </a:extLst>
            </p:cNvPr>
            <p:cNvSpPr txBox="1"/>
            <p:nvPr userDrawn="1"/>
          </p:nvSpPr>
          <p:spPr>
            <a:xfrm>
              <a:off x="13882762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632D2B"/>
                  </a:solidFill>
                </a:defRPr>
              </a:pPr>
              <a:r>
                <a:rPr sz="500"/>
                <a:t>R255 G147 B73</a:t>
              </a:r>
            </a:p>
          </p:txBody>
        </p:sp>
        <p:sp>
          <p:nvSpPr>
            <p:cNvPr id="69" name="R241 G101 B34…">
              <a:extLst>
                <a:ext uri="{FF2B5EF4-FFF2-40B4-BE49-F238E27FC236}">
                  <a16:creationId xmlns:a16="http://schemas.microsoft.com/office/drawing/2014/main" id="{77234168-0969-744E-AF0D-6D22C351A9FA}"/>
                </a:ext>
              </a:extLst>
            </p:cNvPr>
            <p:cNvSpPr txBox="1"/>
            <p:nvPr userDrawn="1"/>
          </p:nvSpPr>
          <p:spPr>
            <a:xfrm>
              <a:off x="15676942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R241 G101 B34</a:t>
              </a:r>
            </a:p>
          </p:txBody>
        </p:sp>
        <p:sp>
          <p:nvSpPr>
            <p:cNvPr id="70" name="R255 G185 B0…">
              <a:extLst>
                <a:ext uri="{FF2B5EF4-FFF2-40B4-BE49-F238E27FC236}">
                  <a16:creationId xmlns:a16="http://schemas.microsoft.com/office/drawing/2014/main" id="{9C8154DA-F7E5-8049-8184-5062EAF9B8DC}"/>
                </a:ext>
              </a:extLst>
            </p:cNvPr>
            <p:cNvSpPr txBox="1"/>
            <p:nvPr userDrawn="1"/>
          </p:nvSpPr>
          <p:spPr>
            <a:xfrm>
              <a:off x="17737361" y="8141292"/>
              <a:ext cx="1390722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R255 G185 B0</a:t>
              </a:r>
              <a:endParaRPr sz="9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1" name="R106 G75 B22…">
              <a:extLst>
                <a:ext uri="{FF2B5EF4-FFF2-40B4-BE49-F238E27FC236}">
                  <a16:creationId xmlns:a16="http://schemas.microsoft.com/office/drawing/2014/main" id="{88B542BD-66C7-C141-90A5-89B70DFF48C2}"/>
                </a:ext>
              </a:extLst>
            </p:cNvPr>
            <p:cNvSpPr txBox="1"/>
            <p:nvPr userDrawn="1"/>
          </p:nvSpPr>
          <p:spPr>
            <a:xfrm>
              <a:off x="19531543" y="814129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R106 G75 B22</a:t>
              </a:r>
              <a:endParaRPr sz="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2" name="R254 G240 B0…">
              <a:extLst>
                <a:ext uri="{FF2B5EF4-FFF2-40B4-BE49-F238E27FC236}">
                  <a16:creationId xmlns:a16="http://schemas.microsoft.com/office/drawing/2014/main" id="{69707C24-80D9-F34E-A97E-9A697D065183}"/>
                </a:ext>
              </a:extLst>
            </p:cNvPr>
            <p:cNvSpPr txBox="1"/>
            <p:nvPr userDrawn="1"/>
          </p:nvSpPr>
          <p:spPr>
            <a:xfrm>
              <a:off x="17737360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654B21"/>
                  </a:solidFill>
                </a:defRPr>
              </a:pPr>
              <a:r>
                <a:rPr sz="500"/>
                <a:t>R254 G240 B0</a:t>
              </a:r>
              <a:endParaRPr sz="9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3" name="R254 G212 B0…">
              <a:extLst>
                <a:ext uri="{FF2B5EF4-FFF2-40B4-BE49-F238E27FC236}">
                  <a16:creationId xmlns:a16="http://schemas.microsoft.com/office/drawing/2014/main" id="{87E50376-1FF1-8A44-AE86-83B71F588D69}"/>
                </a:ext>
              </a:extLst>
            </p:cNvPr>
            <p:cNvSpPr txBox="1"/>
            <p:nvPr userDrawn="1"/>
          </p:nvSpPr>
          <p:spPr>
            <a:xfrm>
              <a:off x="19531543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R254 G212 B0</a:t>
              </a:r>
            </a:p>
          </p:txBody>
        </p:sp>
        <p:pic>
          <p:nvPicPr>
            <p:cNvPr id="74" name="Image" descr="Image">
              <a:extLst>
                <a:ext uri="{FF2B5EF4-FFF2-40B4-BE49-F238E27FC236}">
                  <a16:creationId xmlns:a16="http://schemas.microsoft.com/office/drawing/2014/main" id="{27E583E0-4F9E-7148-AA56-08547FE3CA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5"/>
            <a:stretch>
              <a:fillRect/>
            </a:stretch>
          </p:blipFill>
          <p:spPr>
            <a:xfrm>
              <a:off x="9825738" y="9911907"/>
              <a:ext cx="11204576" cy="50169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75" name="R242 G242 B242…">
              <a:extLst>
                <a:ext uri="{FF2B5EF4-FFF2-40B4-BE49-F238E27FC236}">
                  <a16:creationId xmlns:a16="http://schemas.microsoft.com/office/drawing/2014/main" id="{C70CA471-6547-5949-B102-3735E4E63CAB}"/>
                </a:ext>
              </a:extLst>
            </p:cNvPr>
            <p:cNvSpPr txBox="1"/>
            <p:nvPr userDrawn="1"/>
          </p:nvSpPr>
          <p:spPr>
            <a:xfrm>
              <a:off x="10028161" y="999700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505050"/>
                  </a:solidFill>
                </a:defRPr>
              </a:pPr>
              <a:r>
                <a:rPr sz="500"/>
                <a:t>R242 G242 B242</a:t>
              </a:r>
              <a:endParaRPr sz="900" b="1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6" name="R230 G230 B230…">
              <a:extLst>
                <a:ext uri="{FF2B5EF4-FFF2-40B4-BE49-F238E27FC236}">
                  <a16:creationId xmlns:a16="http://schemas.microsoft.com/office/drawing/2014/main" id="{6538DFB0-D9D7-6743-B606-8DA8BDA88A29}"/>
                </a:ext>
              </a:extLst>
            </p:cNvPr>
            <p:cNvSpPr txBox="1"/>
            <p:nvPr userDrawn="1"/>
          </p:nvSpPr>
          <p:spPr>
            <a:xfrm>
              <a:off x="11620263" y="9997009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505050"/>
                  </a:solidFill>
                </a:defRPr>
              </a:pPr>
              <a:r>
                <a:rPr sz="500"/>
                <a:t>R230 G230 B230</a:t>
              </a:r>
              <a:endParaRPr sz="900" b="1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7" name="R210 G210 B210…">
              <a:extLst>
                <a:ext uri="{FF2B5EF4-FFF2-40B4-BE49-F238E27FC236}">
                  <a16:creationId xmlns:a16="http://schemas.microsoft.com/office/drawing/2014/main" id="{F0A4DA0C-9729-294B-83BA-3428A02A36AC}"/>
                </a:ext>
              </a:extLst>
            </p:cNvPr>
            <p:cNvSpPr txBox="1"/>
            <p:nvPr userDrawn="1"/>
          </p:nvSpPr>
          <p:spPr>
            <a:xfrm>
              <a:off x="13212360" y="9997009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505050"/>
                  </a:solidFill>
                </a:defRPr>
              </a:pPr>
              <a:r>
                <a:rPr sz="500"/>
                <a:t>R210 G210 B210</a:t>
              </a:r>
              <a:endParaRPr sz="900" b="1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8" name="R115 G115 B115…">
              <a:extLst>
                <a:ext uri="{FF2B5EF4-FFF2-40B4-BE49-F238E27FC236}">
                  <a16:creationId xmlns:a16="http://schemas.microsoft.com/office/drawing/2014/main" id="{A4DD0C33-015C-684D-B15B-B2BFBAFDD464}"/>
                </a:ext>
              </a:extLst>
            </p:cNvPr>
            <p:cNvSpPr txBox="1"/>
            <p:nvPr userDrawn="1"/>
          </p:nvSpPr>
          <p:spPr>
            <a:xfrm>
              <a:off x="14804461" y="9997011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R115 G115 B115</a:t>
              </a:r>
            </a:p>
          </p:txBody>
        </p:sp>
        <p:sp>
          <p:nvSpPr>
            <p:cNvPr id="79" name="R80 G80 B80…">
              <a:extLst>
                <a:ext uri="{FF2B5EF4-FFF2-40B4-BE49-F238E27FC236}">
                  <a16:creationId xmlns:a16="http://schemas.microsoft.com/office/drawing/2014/main" id="{ED7F9014-5BDB-EF40-9CEB-6DDBBF7A5876}"/>
                </a:ext>
              </a:extLst>
            </p:cNvPr>
            <p:cNvSpPr txBox="1"/>
            <p:nvPr userDrawn="1"/>
          </p:nvSpPr>
          <p:spPr>
            <a:xfrm>
              <a:off x="16396561" y="9997011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R80 G80 B80 </a:t>
              </a:r>
            </a:p>
          </p:txBody>
        </p:sp>
        <p:sp>
          <p:nvSpPr>
            <p:cNvPr id="80" name="R47 G47 B47…">
              <a:extLst>
                <a:ext uri="{FF2B5EF4-FFF2-40B4-BE49-F238E27FC236}">
                  <a16:creationId xmlns:a16="http://schemas.microsoft.com/office/drawing/2014/main" id="{858DB914-7349-B44F-B4E9-D0B8D2B71996}"/>
                </a:ext>
              </a:extLst>
            </p:cNvPr>
            <p:cNvSpPr txBox="1"/>
            <p:nvPr userDrawn="1"/>
          </p:nvSpPr>
          <p:spPr>
            <a:xfrm>
              <a:off x="18001361" y="9997009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R47 G47 B47</a:t>
              </a:r>
              <a:endParaRPr sz="900" b="1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81" name="R0 G0 B0…">
              <a:extLst>
                <a:ext uri="{FF2B5EF4-FFF2-40B4-BE49-F238E27FC236}">
                  <a16:creationId xmlns:a16="http://schemas.microsoft.com/office/drawing/2014/main" id="{D4AC0C3F-E718-D04E-BF1E-6C8452AF3EED}"/>
                </a:ext>
              </a:extLst>
            </p:cNvPr>
            <p:cNvSpPr txBox="1"/>
            <p:nvPr userDrawn="1"/>
          </p:nvSpPr>
          <p:spPr>
            <a:xfrm>
              <a:off x="19593462" y="9997009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R0 G0 B0</a:t>
              </a:r>
              <a:endParaRPr sz="900" b="1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82" name="Primary">
              <a:extLst>
                <a:ext uri="{FF2B5EF4-FFF2-40B4-BE49-F238E27FC236}">
                  <a16:creationId xmlns:a16="http://schemas.microsoft.com/office/drawing/2014/main" id="{D43393EB-4FB6-8B4E-A786-9B20B22F92B5}"/>
                </a:ext>
              </a:extLst>
            </p:cNvPr>
            <p:cNvSpPr txBox="1"/>
            <p:nvPr userDrawn="1"/>
          </p:nvSpPr>
          <p:spPr>
            <a:xfrm>
              <a:off x="8495324" y="6193681"/>
              <a:ext cx="1059555" cy="778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457200">
                <a:lnSpc>
                  <a:spcPts val="3000"/>
                </a:lnSpc>
                <a:defRPr sz="1600" spc="0">
                  <a:solidFill>
                    <a:srgbClr val="737373"/>
                  </a:solidFill>
                </a:defRPr>
              </a:lvl1pPr>
            </a:lstStyle>
            <a:p>
              <a:r>
                <a:rPr sz="1050"/>
                <a:t>Primary</a:t>
              </a:r>
            </a:p>
          </p:txBody>
        </p:sp>
        <p:sp>
          <p:nvSpPr>
            <p:cNvPr id="83" name="Secondary">
              <a:extLst>
                <a:ext uri="{FF2B5EF4-FFF2-40B4-BE49-F238E27FC236}">
                  <a16:creationId xmlns:a16="http://schemas.microsoft.com/office/drawing/2014/main" id="{85A12DED-9363-E545-B84E-D0A02FAC2D3B}"/>
                </a:ext>
              </a:extLst>
            </p:cNvPr>
            <p:cNvSpPr txBox="1"/>
            <p:nvPr userDrawn="1"/>
          </p:nvSpPr>
          <p:spPr>
            <a:xfrm>
              <a:off x="8226329" y="6848788"/>
              <a:ext cx="1367359" cy="778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457200">
                <a:lnSpc>
                  <a:spcPts val="3000"/>
                </a:lnSpc>
                <a:defRPr sz="1600" spc="0">
                  <a:solidFill>
                    <a:srgbClr val="737373"/>
                  </a:solidFill>
                </a:defRPr>
              </a:lvl1pPr>
            </a:lstStyle>
            <a:p>
              <a:r>
                <a:rPr sz="1050"/>
                <a:t>Secondary</a:t>
              </a:r>
            </a:p>
          </p:txBody>
        </p:sp>
        <p:sp>
          <p:nvSpPr>
            <p:cNvPr id="84" name="Primary">
              <a:extLst>
                <a:ext uri="{FF2B5EF4-FFF2-40B4-BE49-F238E27FC236}">
                  <a16:creationId xmlns:a16="http://schemas.microsoft.com/office/drawing/2014/main" id="{DD04D8C6-4855-CF46-A654-EC70731B53E7}"/>
                </a:ext>
              </a:extLst>
            </p:cNvPr>
            <p:cNvSpPr txBox="1"/>
            <p:nvPr userDrawn="1"/>
          </p:nvSpPr>
          <p:spPr>
            <a:xfrm>
              <a:off x="8495325" y="7645246"/>
              <a:ext cx="1059555" cy="778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457200">
                <a:lnSpc>
                  <a:spcPts val="3000"/>
                </a:lnSpc>
                <a:defRPr sz="1600" spc="0">
                  <a:solidFill>
                    <a:srgbClr val="737373"/>
                  </a:solidFill>
                </a:defRPr>
              </a:lvl1pPr>
            </a:lstStyle>
            <a:p>
              <a:r>
                <a:rPr sz="1050"/>
                <a:t>Primary</a:t>
              </a:r>
            </a:p>
          </p:txBody>
        </p:sp>
        <p:sp>
          <p:nvSpPr>
            <p:cNvPr id="85" name="Secondary">
              <a:extLst>
                <a:ext uri="{FF2B5EF4-FFF2-40B4-BE49-F238E27FC236}">
                  <a16:creationId xmlns:a16="http://schemas.microsoft.com/office/drawing/2014/main" id="{96C10DB4-13D4-B041-B0E4-AFF662A9B107}"/>
                </a:ext>
              </a:extLst>
            </p:cNvPr>
            <p:cNvSpPr txBox="1"/>
            <p:nvPr userDrawn="1"/>
          </p:nvSpPr>
          <p:spPr>
            <a:xfrm>
              <a:off x="8226331" y="8344253"/>
              <a:ext cx="1367359" cy="778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457200">
                <a:lnSpc>
                  <a:spcPts val="3000"/>
                </a:lnSpc>
                <a:defRPr sz="1600" spc="0">
                  <a:solidFill>
                    <a:srgbClr val="737373"/>
                  </a:solidFill>
                </a:defRPr>
              </a:lvl1pPr>
            </a:lstStyle>
            <a:p>
              <a:r>
                <a:rPr sz="1050"/>
                <a:t>Secondary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48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804" r:id="rId18"/>
    <p:sldLayoutId id="2147483805" r:id="rId19"/>
    <p:sldLayoutId id="2147483806" r:id="rId20"/>
    <p:sldLayoutId id="2147483807" r:id="rId21"/>
    <p:sldLayoutId id="2147483808" r:id="rId22"/>
    <p:sldLayoutId id="2147483809" r:id="rId23"/>
    <p:sldLayoutId id="2147483810" r:id="rId24"/>
    <p:sldLayoutId id="2147483811" r:id="rId25"/>
    <p:sldLayoutId id="2147483812" r:id="rId26"/>
    <p:sldLayoutId id="2147483813" r:id="rId27"/>
    <p:sldLayoutId id="2147483814" r:id="rId28"/>
    <p:sldLayoutId id="2147483815" r:id="rId29"/>
    <p:sldLayoutId id="2147483816" r:id="rId30"/>
    <p:sldLayoutId id="2147483817" r:id="rId31"/>
    <p:sldLayoutId id="2147483818" r:id="rId32"/>
    <p:sldLayoutId id="2147483819" r:id="rId33"/>
    <p:sldLayoutId id="2147483820" r:id="rId34"/>
    <p:sldLayoutId id="2147483821" r:id="rId35"/>
    <p:sldLayoutId id="2147483822" r:id="rId36"/>
    <p:sldLayoutId id="2147483823" r:id="rId37"/>
    <p:sldLayoutId id="2147483824" r:id="rId38"/>
    <p:sldLayoutId id="2147483825" r:id="rId39"/>
    <p:sldLayoutId id="2147483826" r:id="rId40"/>
    <p:sldLayoutId id="2147483827" r:id="rId41"/>
    <p:sldLayoutId id="2147483828" r:id="rId42"/>
  </p:sldLayoutIdLst>
  <p:transition>
    <p:fade/>
  </p:transition>
  <p:hf hd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1D355D-5497-3C41-80E8-873AA29B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2168854"/>
            <a:ext cx="7482956" cy="1611406"/>
          </a:xfrm>
        </p:spPr>
        <p:txBody>
          <a:bodyPr>
            <a:normAutofit/>
          </a:bodyPr>
          <a:lstStyle/>
          <a:p>
            <a:r>
              <a:rPr lang="en-US" sz="5400" kern="0" dirty="0"/>
              <a:t>Cloud Skills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059C3-5A15-453B-AE9F-38C00569C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3570127"/>
            <a:ext cx="6141915" cy="420266"/>
          </a:xfrm>
        </p:spPr>
        <p:txBody>
          <a:bodyPr/>
          <a:lstStyle/>
          <a:p>
            <a:r>
              <a:rPr lang="pt-PT" sz="1600" dirty="0"/>
              <a:t>KUBERNETES BOOTCAMP</a:t>
            </a:r>
          </a:p>
        </p:txBody>
      </p:sp>
    </p:spTree>
    <p:extLst>
      <p:ext uri="{BB962C8B-B14F-4D97-AF65-F5344CB8AC3E}">
        <p14:creationId xmlns:p14="http://schemas.microsoft.com/office/powerpoint/2010/main" val="304756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Placeholder 4">
            <a:extLst>
              <a:ext uri="{FF2B5EF4-FFF2-40B4-BE49-F238E27FC236}">
                <a16:creationId xmlns:a16="http://schemas.microsoft.com/office/drawing/2014/main" id="{CF6EFBE7-6FDA-438A-9556-975A7993982C}"/>
              </a:ext>
            </a:extLst>
          </p:cNvPr>
          <p:cNvSpPr txBox="1">
            <a:spLocks/>
          </p:cNvSpPr>
          <p:nvPr/>
        </p:nvSpPr>
        <p:spPr>
          <a:xfrm>
            <a:off x="8573662" y="5632157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53E7D7D-DBCE-499A-B70B-1D14ACAB86D3}"/>
              </a:ext>
            </a:extLst>
          </p:cNvPr>
          <p:cNvSpPr txBox="1">
            <a:spLocks/>
          </p:cNvSpPr>
          <p:nvPr/>
        </p:nvSpPr>
        <p:spPr>
          <a:xfrm>
            <a:off x="8573662" y="6106754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1B0C18A-D3AB-44FD-B228-428DEC025CD7}"/>
              </a:ext>
            </a:extLst>
          </p:cNvPr>
          <p:cNvGrpSpPr/>
          <p:nvPr/>
        </p:nvGrpSpPr>
        <p:grpSpPr>
          <a:xfrm>
            <a:off x="1016257" y="2612570"/>
            <a:ext cx="594360" cy="594360"/>
            <a:chOff x="918286" y="2370908"/>
            <a:chExt cx="594360" cy="59436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7517773-B8E1-4A42-B57C-D9DB9E826B6E}"/>
                </a:ext>
              </a:extLst>
            </p:cNvPr>
            <p:cNvSpPr/>
            <p:nvPr/>
          </p:nvSpPr>
          <p:spPr>
            <a:xfrm>
              <a:off x="918286" y="2370908"/>
              <a:ext cx="594360" cy="594360"/>
            </a:xfrm>
            <a:prstGeom prst="ellipse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1A3BF3-6320-4353-8CBE-3C683C5302E7}"/>
                </a:ext>
              </a:extLst>
            </p:cNvPr>
            <p:cNvSpPr txBox="1"/>
            <p:nvPr/>
          </p:nvSpPr>
          <p:spPr>
            <a:xfrm>
              <a:off x="1064623" y="2483422"/>
              <a:ext cx="2776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7B8281E-49ED-40A1-9565-759CCA9FE152}"/>
              </a:ext>
            </a:extLst>
          </p:cNvPr>
          <p:cNvSpPr txBox="1"/>
          <p:nvPr/>
        </p:nvSpPr>
        <p:spPr>
          <a:xfrm>
            <a:off x="1952896" y="2725084"/>
            <a:ext cx="618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Why running a Cloud Skills Challenge in your organization?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02B3593-1E42-42A2-9360-EA2056045BF8}"/>
              </a:ext>
            </a:extLst>
          </p:cNvPr>
          <p:cNvGrpSpPr/>
          <p:nvPr/>
        </p:nvGrpSpPr>
        <p:grpSpPr>
          <a:xfrm>
            <a:off x="1016257" y="3538374"/>
            <a:ext cx="594360" cy="594360"/>
            <a:chOff x="918286" y="2370908"/>
            <a:chExt cx="594360" cy="59436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8883953-4A49-4775-8AD4-DF03B15B1842}"/>
                </a:ext>
              </a:extLst>
            </p:cNvPr>
            <p:cNvSpPr/>
            <p:nvPr/>
          </p:nvSpPr>
          <p:spPr>
            <a:xfrm>
              <a:off x="918286" y="2370908"/>
              <a:ext cx="594360" cy="594360"/>
            </a:xfrm>
            <a:prstGeom prst="ellipse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9370A3B-37F7-4F38-9B0A-D4002FAA51E7}"/>
                </a:ext>
              </a:extLst>
            </p:cNvPr>
            <p:cNvSpPr txBox="1"/>
            <p:nvPr/>
          </p:nvSpPr>
          <p:spPr>
            <a:xfrm>
              <a:off x="1064623" y="2483422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3CA0415-06B7-46EF-9C90-ADF9BE33EE3E}"/>
              </a:ext>
            </a:extLst>
          </p:cNvPr>
          <p:cNvSpPr txBox="1"/>
          <p:nvPr/>
        </p:nvSpPr>
        <p:spPr>
          <a:xfrm>
            <a:off x="1952896" y="3650888"/>
            <a:ext cx="825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to expect for the Cloud Skills Challenge – Azure Fundamentals Challenge?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7D43B2-2A70-43A4-958C-C4129F57B89C}"/>
              </a:ext>
            </a:extLst>
          </p:cNvPr>
          <p:cNvGrpSpPr/>
          <p:nvPr/>
        </p:nvGrpSpPr>
        <p:grpSpPr>
          <a:xfrm>
            <a:off x="1016257" y="4464178"/>
            <a:ext cx="594360" cy="594360"/>
            <a:chOff x="918286" y="2370908"/>
            <a:chExt cx="594360" cy="59436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2CEBA6-7A62-4309-B737-2B0161105DD3}"/>
                </a:ext>
              </a:extLst>
            </p:cNvPr>
            <p:cNvSpPr/>
            <p:nvPr/>
          </p:nvSpPr>
          <p:spPr>
            <a:xfrm>
              <a:off x="918286" y="2370908"/>
              <a:ext cx="594360" cy="594360"/>
            </a:xfrm>
            <a:prstGeom prst="ellipse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314C70E-405B-46EB-B60E-402845EA88E1}"/>
                </a:ext>
              </a:extLst>
            </p:cNvPr>
            <p:cNvSpPr txBox="1"/>
            <p:nvPr/>
          </p:nvSpPr>
          <p:spPr>
            <a:xfrm>
              <a:off x="1064623" y="2483422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7045B2C-784D-48D4-AD69-CE06D1EB45E0}"/>
              </a:ext>
            </a:extLst>
          </p:cNvPr>
          <p:cNvSpPr txBox="1"/>
          <p:nvPr/>
        </p:nvSpPr>
        <p:spPr>
          <a:xfrm>
            <a:off x="1952896" y="4576692"/>
            <a:ext cx="761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to kick off the Azure 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Fundamentals Challenge for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your collaborators?</a:t>
            </a:r>
          </a:p>
        </p:txBody>
      </p:sp>
      <p:sp>
        <p:nvSpPr>
          <p:cNvPr id="60" name="Title 10">
            <a:extLst>
              <a:ext uri="{FF2B5EF4-FFF2-40B4-BE49-F238E27FC236}">
                <a16:creationId xmlns:a16="http://schemas.microsoft.com/office/drawing/2014/main" id="{26A9C1DC-8914-435F-BEF9-D7269FF0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50" y="9322"/>
            <a:ext cx="9772650" cy="10948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Azure Fundamentals Challenge</a:t>
            </a:r>
            <a:br>
              <a:rPr lang="en-US" sz="2800" dirty="0"/>
            </a:br>
            <a:r>
              <a:rPr lang="en-US" sz="1400" dirty="0">
                <a:solidFill>
                  <a:srgbClr val="D49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Agenda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5169423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Placeholder 4">
            <a:extLst>
              <a:ext uri="{FF2B5EF4-FFF2-40B4-BE49-F238E27FC236}">
                <a16:creationId xmlns:a16="http://schemas.microsoft.com/office/drawing/2014/main" id="{CF6EFBE7-6FDA-438A-9556-975A7993982C}"/>
              </a:ext>
            </a:extLst>
          </p:cNvPr>
          <p:cNvSpPr txBox="1">
            <a:spLocks/>
          </p:cNvSpPr>
          <p:nvPr/>
        </p:nvSpPr>
        <p:spPr>
          <a:xfrm>
            <a:off x="8721416" y="3667895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2ED7DF8-DA6C-44B2-84C8-2AAB63B7F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50" y="9322"/>
            <a:ext cx="9772650" cy="10948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Kubernetes Bootcamp</a:t>
            </a:r>
            <a:br>
              <a:rPr lang="en-US" sz="2800" dirty="0"/>
            </a:br>
            <a:r>
              <a:rPr lang="en-US" sz="1400" dirty="0">
                <a:solidFill>
                  <a:srgbClr val="D49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Why running a Cloud Skills Challenge in your organization?</a:t>
            </a:r>
            <a:endParaRPr lang="en-US" sz="4000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53E7D7D-DBCE-499A-B70B-1D14ACAB86D3}"/>
              </a:ext>
            </a:extLst>
          </p:cNvPr>
          <p:cNvSpPr txBox="1">
            <a:spLocks/>
          </p:cNvSpPr>
          <p:nvPr/>
        </p:nvSpPr>
        <p:spPr>
          <a:xfrm>
            <a:off x="8573662" y="6106754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424091-9E61-455E-97CA-FC5821AA84FD}"/>
              </a:ext>
            </a:extLst>
          </p:cNvPr>
          <p:cNvSpPr/>
          <p:nvPr/>
        </p:nvSpPr>
        <p:spPr bwMode="auto">
          <a:xfrm>
            <a:off x="731271" y="1539911"/>
            <a:ext cx="3501955" cy="3035808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l" defTabSz="914367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763C5"/>
                </a:solidFill>
                <a:effectLst/>
                <a:uLnTx/>
                <a:uFillTx/>
                <a:latin typeface="Segoe UI Semibold"/>
                <a:ea typeface="+mn-ea"/>
                <a:cs typeface="Segoe UI"/>
              </a:rPr>
              <a:t>27%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/>
                <a:ea typeface="+mn-ea"/>
                <a:cs typeface="Segoe UI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of total roles will be new by 2022 in comparison to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763C5"/>
                </a:solidFill>
                <a:effectLst/>
                <a:uLnTx/>
                <a:uFillTx/>
                <a:latin typeface="Segoe UI Semibold"/>
                <a:ea typeface="+mn-ea"/>
                <a:cs typeface="Segoe UI"/>
              </a:rPr>
              <a:t>16%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in 2018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1</a:t>
            </a:r>
            <a:endParaRPr kumimoji="0" lang="en-US" sz="1600" b="0" i="0" u="none" strike="noStrike" kern="1200" cap="none" spc="0" normalizeH="0" baseline="3000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3" name="Chart 12" descr="16 percent doughnut chart">
            <a:extLst>
              <a:ext uri="{FF2B5EF4-FFF2-40B4-BE49-F238E27FC236}">
                <a16:creationId xmlns:a16="http://schemas.microsoft.com/office/drawing/2014/main" id="{731C1911-EC7D-4E87-8A45-24FAA6E51D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8396067"/>
              </p:ext>
            </p:extLst>
          </p:nvPr>
        </p:nvGraphicFramePr>
        <p:xfrm>
          <a:off x="703096" y="2284846"/>
          <a:ext cx="1619102" cy="2209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6CDFCFD-FE90-4BC8-9BDE-77890AB313F6}"/>
              </a:ext>
            </a:extLst>
          </p:cNvPr>
          <p:cNvSpPr txBox="1"/>
          <p:nvPr/>
        </p:nvSpPr>
        <p:spPr>
          <a:xfrm>
            <a:off x="1244624" y="4334875"/>
            <a:ext cx="5360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2018</a:t>
            </a:r>
          </a:p>
        </p:txBody>
      </p:sp>
      <p:graphicFrame>
        <p:nvGraphicFramePr>
          <p:cNvPr id="17" name="Chart 16" descr="27 percent doughnut chart">
            <a:extLst>
              <a:ext uri="{FF2B5EF4-FFF2-40B4-BE49-F238E27FC236}">
                <a16:creationId xmlns:a16="http://schemas.microsoft.com/office/drawing/2014/main" id="{08DBC20D-AC0F-4488-97AC-CE6F65AF8A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5566809"/>
              </p:ext>
            </p:extLst>
          </p:nvPr>
        </p:nvGraphicFramePr>
        <p:xfrm>
          <a:off x="2525021" y="2291838"/>
          <a:ext cx="1620881" cy="2194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3F6D186-EB4A-47D8-B246-7C3BE39C6472}"/>
              </a:ext>
            </a:extLst>
          </p:cNvPr>
          <p:cNvSpPr txBox="1"/>
          <p:nvPr/>
        </p:nvSpPr>
        <p:spPr>
          <a:xfrm>
            <a:off x="3067438" y="4334875"/>
            <a:ext cx="5360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2022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D9D8C2-F7E0-4672-A2E6-24BA7A494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63001" y="1539911"/>
            <a:ext cx="0" cy="3035808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9BF00-88FB-472B-9F36-8027120A6B10}"/>
              </a:ext>
            </a:extLst>
          </p:cNvPr>
          <p:cNvSpPr/>
          <p:nvPr/>
        </p:nvSpPr>
        <p:spPr bwMode="auto">
          <a:xfrm>
            <a:off x="4492776" y="1539911"/>
            <a:ext cx="3501955" cy="3035808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l" defTabSz="914367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763C5"/>
                </a:solidFill>
                <a:effectLst/>
                <a:uLnTx/>
                <a:uFillTx/>
                <a:latin typeface="Segoe UI Semibold"/>
                <a:ea typeface="+mn-ea"/>
                <a:cs typeface="Segoe UI"/>
              </a:rPr>
              <a:t>62%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/>
                <a:ea typeface="+mn-ea"/>
                <a:cs typeface="Segoe UI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of executives believe they need to retrain or replace more than a quarter of their workforce by 2023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2</a:t>
            </a:r>
            <a:endParaRPr kumimoji="0" lang="en-US" sz="1600" b="0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25" name="Chart 24" descr="62 percent pie chart">
            <a:extLst>
              <a:ext uri="{FF2B5EF4-FFF2-40B4-BE49-F238E27FC236}">
                <a16:creationId xmlns:a16="http://schemas.microsoft.com/office/drawing/2014/main" id="{2ED077D0-3C91-4EFF-8C5E-C2B4040A49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5898661"/>
              </p:ext>
            </p:extLst>
          </p:nvPr>
        </p:nvGraphicFramePr>
        <p:xfrm>
          <a:off x="4659200" y="2291838"/>
          <a:ext cx="3012999" cy="2194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8707AEA-3C9B-4409-BFDC-07ABEC01F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24506" y="1539911"/>
            <a:ext cx="0" cy="3035808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A6508EC-71B1-4C6F-A33A-5EE83A781C22}"/>
              </a:ext>
            </a:extLst>
          </p:cNvPr>
          <p:cNvSpPr/>
          <p:nvPr/>
        </p:nvSpPr>
        <p:spPr bwMode="auto">
          <a:xfrm>
            <a:off x="8254281" y="1539911"/>
            <a:ext cx="3501955" cy="3035808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l" defTabSz="914367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763C5"/>
                </a:solidFill>
                <a:effectLst/>
                <a:uLnTx/>
                <a:uFillTx/>
                <a:latin typeface="Segoe UI Semibold"/>
                <a:ea typeface="+mn-ea"/>
                <a:cs typeface="Segoe UI"/>
              </a:rPr>
              <a:t>74%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8D3"/>
                </a:solidFill>
                <a:effectLst/>
                <a:uLnTx/>
                <a:uFillTx/>
                <a:latin typeface="Segoe UI Semibold"/>
                <a:ea typeface="+mn-ea"/>
                <a:cs typeface="Segoe UI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of employees ready to completely retrain in order to remain employable in the future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3</a:t>
            </a:r>
            <a:endParaRPr kumimoji="0" lang="en-US" sz="1600" b="0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31" name="Chart 30" descr="74 percent pie chart">
            <a:extLst>
              <a:ext uri="{FF2B5EF4-FFF2-40B4-BE49-F238E27FC236}">
                <a16:creationId xmlns:a16="http://schemas.microsoft.com/office/drawing/2014/main" id="{0B27E260-5A60-4EB1-BD39-8DAE1DBD90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9422969"/>
              </p:ext>
            </p:extLst>
          </p:nvPr>
        </p:nvGraphicFramePr>
        <p:xfrm>
          <a:off x="8497166" y="2292690"/>
          <a:ext cx="3016185" cy="219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E302DC1D-FF84-4837-87FE-6C4EFFDDAD28}"/>
              </a:ext>
            </a:extLst>
          </p:cNvPr>
          <p:cNvSpPr/>
          <p:nvPr/>
        </p:nvSpPr>
        <p:spPr>
          <a:xfrm>
            <a:off x="7672199" y="7212191"/>
            <a:ext cx="438581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marR="0" lvl="0" indent="-171450" algn="l" defTabSz="5477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World Economic Forum” The Future of Jobs &amp; Skills</a:t>
            </a:r>
          </a:p>
          <a:p>
            <a:pPr marL="171450" marR="0" lvl="0" indent="-171450" algn="l" defTabSz="5477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McKinsey Survey: Retraining and reskilling workers in the age of automation</a:t>
            </a:r>
          </a:p>
          <a:p>
            <a:pPr marL="171450" marR="0" lvl="0" indent="-171450" algn="l" defTabSz="5477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PwC 2018 Saratoga: Rethinking HR for the future of work</a:t>
            </a:r>
          </a:p>
        </p:txBody>
      </p:sp>
      <p:sp>
        <p:nvSpPr>
          <p:cNvPr id="41" name="Trust &amp; Security">
            <a:extLst>
              <a:ext uri="{FF2B5EF4-FFF2-40B4-BE49-F238E27FC236}">
                <a16:creationId xmlns:a16="http://schemas.microsoft.com/office/drawing/2014/main" id="{76A53416-5BEC-4916-8D07-71E64EB33CF1}"/>
              </a:ext>
            </a:extLst>
          </p:cNvPr>
          <p:cNvSpPr/>
          <p:nvPr/>
        </p:nvSpPr>
        <p:spPr>
          <a:xfrm>
            <a:off x="690024" y="5155515"/>
            <a:ext cx="3584448" cy="1325454"/>
          </a:xfrm>
          <a:prstGeom prst="rect">
            <a:avLst/>
          </a:prstGeom>
          <a:noFill/>
          <a:ln w="6350">
            <a:noFill/>
          </a:ln>
        </p:spPr>
        <p:txBody>
          <a:bodyPr wrap="square" lIns="91440" tIns="91440" rIns="91440" bIns="45720" anchor="ctr" anchorCtr="0">
            <a:noAutofit/>
          </a:bodyPr>
          <a:lstStyle/>
          <a:p>
            <a:pPr marL="0" marR="0" lvl="0" indent="0" algn="ctr" defTabSz="285292" rtl="0" eaLnBrk="1" fontAlgn="auto" latinLnBrk="0" hangingPunct="1">
              <a:lnSpc>
                <a:spcPct val="100000"/>
              </a:lnSpc>
              <a:spcBef>
                <a:spcPts val="142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763C5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Invest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 upskilling and training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your teams with engaging experiences</a:t>
            </a:r>
          </a:p>
        </p:txBody>
      </p:sp>
      <p:sp>
        <p:nvSpPr>
          <p:cNvPr id="45" name="competitive">
            <a:extLst>
              <a:ext uri="{FF2B5EF4-FFF2-40B4-BE49-F238E27FC236}">
                <a16:creationId xmlns:a16="http://schemas.microsoft.com/office/drawing/2014/main" id="{5B731EBD-9A3F-4B11-B1A0-89FB5710F68D}"/>
              </a:ext>
            </a:extLst>
          </p:cNvPr>
          <p:cNvSpPr/>
          <p:nvPr/>
        </p:nvSpPr>
        <p:spPr>
          <a:xfrm>
            <a:off x="4451529" y="5143943"/>
            <a:ext cx="3584448" cy="1325454"/>
          </a:xfrm>
          <a:prstGeom prst="rect">
            <a:avLst/>
          </a:prstGeom>
          <a:noFill/>
          <a:ln w="6350">
            <a:noFill/>
          </a:ln>
        </p:spPr>
        <p:txBody>
          <a:bodyPr wrap="square" lIns="91440" tIns="91440" rIns="91440" bIns="45720" anchor="ctr" anchorCtr="0">
            <a:noAutofit/>
          </a:bodyPr>
          <a:lstStyle/>
          <a:p>
            <a:pPr marL="0" marR="0" lvl="0" indent="0" algn="ctr" defTabSz="285292" rtl="0" eaLnBrk="1" fontAlgn="auto" latinLnBrk="0" hangingPunct="1">
              <a:lnSpc>
                <a:spcPct val="100000"/>
              </a:lnSpc>
              <a:spcBef>
                <a:spcPts val="142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763C5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Reward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employees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that invest in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learning</a:t>
            </a:r>
          </a:p>
        </p:txBody>
      </p:sp>
      <p:sp>
        <p:nvSpPr>
          <p:cNvPr id="49" name="grow">
            <a:extLst>
              <a:ext uri="{FF2B5EF4-FFF2-40B4-BE49-F238E27FC236}">
                <a16:creationId xmlns:a16="http://schemas.microsoft.com/office/drawing/2014/main" id="{B511554B-2119-40AD-AE3B-F39AAA4B6C25}"/>
              </a:ext>
            </a:extLst>
          </p:cNvPr>
          <p:cNvSpPr/>
          <p:nvPr/>
        </p:nvSpPr>
        <p:spPr>
          <a:xfrm>
            <a:off x="8343176" y="5143943"/>
            <a:ext cx="3584448" cy="1325454"/>
          </a:xfrm>
          <a:prstGeom prst="rect">
            <a:avLst/>
          </a:prstGeom>
          <a:noFill/>
          <a:ln w="6350">
            <a:noFill/>
          </a:ln>
        </p:spPr>
        <p:txBody>
          <a:bodyPr wrap="square" lIns="91440" tIns="91440" rIns="91440" bIns="45720" anchor="ctr" anchorCtr="0">
            <a:noAutofit/>
          </a:bodyPr>
          <a:lstStyle/>
          <a:p>
            <a:pPr marL="0" marR="0" lvl="0" indent="0" algn="ctr" defTabSz="285292" rtl="0" eaLnBrk="1" fontAlgn="auto" latinLnBrk="0" hangingPunct="1">
              <a:lnSpc>
                <a:spcPct val="100000"/>
              </a:lnSpc>
              <a:spcBef>
                <a:spcPts val="142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763C5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Prioritize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certification in hiring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and recruiting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A1A8A4-D6AE-44E6-9838-271B09E1256B}"/>
              </a:ext>
            </a:extLst>
          </p:cNvPr>
          <p:cNvSpPr txBox="1"/>
          <p:nvPr/>
        </p:nvSpPr>
        <p:spPr>
          <a:xfrm>
            <a:off x="0" y="4698628"/>
            <a:ext cx="12192000" cy="601691"/>
          </a:xfrm>
          <a:prstGeom prst="rect">
            <a:avLst/>
          </a:prstGeom>
          <a:solidFill>
            <a:schemeClr val="bg2"/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B2E59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Skill gaps lead to higher levels of stress, delays in development, deployment of critical projects, and even loss of revenue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srgbClr val="3B2E59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87805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 Placeholder 4">
            <a:extLst>
              <a:ext uri="{FF2B5EF4-FFF2-40B4-BE49-F238E27FC236}">
                <a16:creationId xmlns:a16="http://schemas.microsoft.com/office/drawing/2014/main" id="{721AA1E3-ABC6-4B81-8A88-89C8001AAF34}"/>
              </a:ext>
            </a:extLst>
          </p:cNvPr>
          <p:cNvSpPr txBox="1">
            <a:spLocks/>
          </p:cNvSpPr>
          <p:nvPr/>
        </p:nvSpPr>
        <p:spPr>
          <a:xfrm>
            <a:off x="5511570" y="2376187"/>
            <a:ext cx="3569317" cy="5846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72" name="Text Placeholder 4">
            <a:extLst>
              <a:ext uri="{FF2B5EF4-FFF2-40B4-BE49-F238E27FC236}">
                <a16:creationId xmlns:a16="http://schemas.microsoft.com/office/drawing/2014/main" id="{CF6EFBE7-6FDA-438A-9556-975A7993982C}"/>
              </a:ext>
            </a:extLst>
          </p:cNvPr>
          <p:cNvSpPr txBox="1">
            <a:spLocks/>
          </p:cNvSpPr>
          <p:nvPr/>
        </p:nvSpPr>
        <p:spPr>
          <a:xfrm>
            <a:off x="8573662" y="5632157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53E7D7D-DBCE-499A-B70B-1D14ACAB86D3}"/>
              </a:ext>
            </a:extLst>
          </p:cNvPr>
          <p:cNvSpPr txBox="1">
            <a:spLocks/>
          </p:cNvSpPr>
          <p:nvPr/>
        </p:nvSpPr>
        <p:spPr>
          <a:xfrm>
            <a:off x="8573662" y="6106754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7E370D7-9C81-4D65-8169-C57D5E49D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722" y="5398375"/>
            <a:ext cx="902829" cy="8688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47FB87-7570-49B0-80D5-F64FC265AC7B}"/>
              </a:ext>
            </a:extLst>
          </p:cNvPr>
          <p:cNvSpPr txBox="1"/>
          <p:nvPr/>
        </p:nvSpPr>
        <p:spPr>
          <a:xfrm>
            <a:off x="5120680" y="1510273"/>
            <a:ext cx="762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Week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A7F042-3353-4B9B-B46E-83FA91AB1475}"/>
              </a:ext>
            </a:extLst>
          </p:cNvPr>
          <p:cNvSpPr txBox="1"/>
          <p:nvPr/>
        </p:nvSpPr>
        <p:spPr>
          <a:xfrm>
            <a:off x="5120680" y="2405650"/>
            <a:ext cx="78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Week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8F1B75-CA9E-4FB1-BCB0-FF7C83F3075F}"/>
              </a:ext>
            </a:extLst>
          </p:cNvPr>
          <p:cNvSpPr txBox="1"/>
          <p:nvPr/>
        </p:nvSpPr>
        <p:spPr>
          <a:xfrm>
            <a:off x="5125490" y="3312932"/>
            <a:ext cx="78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Week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6276C4-CC32-4A11-9077-B020292CA04F}"/>
              </a:ext>
            </a:extLst>
          </p:cNvPr>
          <p:cNvSpPr txBox="1"/>
          <p:nvPr/>
        </p:nvSpPr>
        <p:spPr>
          <a:xfrm>
            <a:off x="5120680" y="4202326"/>
            <a:ext cx="794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Week 4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37EE81E-6EA0-4384-A03E-2E4B5F6D9694}"/>
              </a:ext>
            </a:extLst>
          </p:cNvPr>
          <p:cNvGrpSpPr/>
          <p:nvPr/>
        </p:nvGrpSpPr>
        <p:grpSpPr>
          <a:xfrm>
            <a:off x="5176646" y="1922655"/>
            <a:ext cx="6809922" cy="413798"/>
            <a:chOff x="5176646" y="1842338"/>
            <a:chExt cx="6809922" cy="41379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4251D67-D295-4F33-92CE-6BAC247B60B4}"/>
                </a:ext>
              </a:extLst>
            </p:cNvPr>
            <p:cNvSpPr/>
            <p:nvPr/>
          </p:nvSpPr>
          <p:spPr>
            <a:xfrm>
              <a:off x="5176646" y="1842338"/>
              <a:ext cx="6809922" cy="413798"/>
            </a:xfrm>
            <a:prstGeom prst="roundRect">
              <a:avLst/>
            </a:prstGeom>
            <a:solidFill>
              <a:schemeClr val="bg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2C9FC06-123C-4CF4-B51C-98C1E277118E}"/>
                </a:ext>
              </a:extLst>
            </p:cNvPr>
            <p:cNvSpPr txBox="1"/>
            <p:nvPr/>
          </p:nvSpPr>
          <p:spPr>
            <a:xfrm>
              <a:off x="5176646" y="1917365"/>
              <a:ext cx="3576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CONTAINERS WITH DOCKER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A0407FA-6C58-4391-B53C-CAF6AEC9ADE2}"/>
                </a:ext>
              </a:extLst>
            </p:cNvPr>
            <p:cNvSpPr txBox="1"/>
            <p:nvPr/>
          </p:nvSpPr>
          <p:spPr>
            <a:xfrm>
              <a:off x="8410280" y="1916318"/>
              <a:ext cx="3576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2H30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5B1EFE3-0B1F-4E96-9238-FCBCE5E5EF3D}"/>
              </a:ext>
            </a:extLst>
          </p:cNvPr>
          <p:cNvGrpSpPr/>
          <p:nvPr/>
        </p:nvGrpSpPr>
        <p:grpSpPr>
          <a:xfrm>
            <a:off x="5176646" y="2804626"/>
            <a:ext cx="6825812" cy="413798"/>
            <a:chOff x="5160756" y="3067140"/>
            <a:chExt cx="6825812" cy="413798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8536E58-85D9-4402-A2C6-BEDF938286BD}"/>
                </a:ext>
              </a:extLst>
            </p:cNvPr>
            <p:cNvSpPr/>
            <p:nvPr/>
          </p:nvSpPr>
          <p:spPr>
            <a:xfrm>
              <a:off x="5160756" y="3067140"/>
              <a:ext cx="6825812" cy="413798"/>
            </a:xfrm>
            <a:prstGeom prst="roundRect">
              <a:avLst/>
            </a:prstGeom>
            <a:solidFill>
              <a:schemeClr val="bg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63633BD-38D9-414A-9859-708C0B2DE737}"/>
                </a:ext>
              </a:extLst>
            </p:cNvPr>
            <p:cNvSpPr txBox="1"/>
            <p:nvPr/>
          </p:nvSpPr>
          <p:spPr>
            <a:xfrm>
              <a:off x="5176646" y="3149468"/>
              <a:ext cx="3576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KUBERNETES INTRODUCTION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8FEDC3-5528-4F5A-B121-8A117BDE2949}"/>
                </a:ext>
              </a:extLst>
            </p:cNvPr>
            <p:cNvSpPr txBox="1"/>
            <p:nvPr/>
          </p:nvSpPr>
          <p:spPr>
            <a:xfrm>
              <a:off x="8410280" y="3143234"/>
              <a:ext cx="3576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2H30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116198A-E2FA-4E75-9635-290EA1D72D6F}"/>
              </a:ext>
            </a:extLst>
          </p:cNvPr>
          <p:cNvGrpSpPr/>
          <p:nvPr/>
        </p:nvGrpSpPr>
        <p:grpSpPr>
          <a:xfrm>
            <a:off x="5160756" y="3705833"/>
            <a:ext cx="6825812" cy="413798"/>
            <a:chOff x="5160756" y="3804937"/>
            <a:chExt cx="6825812" cy="413798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BD0196D-0514-48F5-A5F5-E494837CEB61}"/>
                </a:ext>
              </a:extLst>
            </p:cNvPr>
            <p:cNvSpPr/>
            <p:nvPr/>
          </p:nvSpPr>
          <p:spPr>
            <a:xfrm>
              <a:off x="5160756" y="3804937"/>
              <a:ext cx="6825812" cy="413798"/>
            </a:xfrm>
            <a:prstGeom prst="roundRect">
              <a:avLst/>
            </a:prstGeom>
            <a:solidFill>
              <a:schemeClr val="bg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A492316-62C6-479A-A5D2-192C6D02A8CA}"/>
                </a:ext>
              </a:extLst>
            </p:cNvPr>
            <p:cNvSpPr txBox="1"/>
            <p:nvPr/>
          </p:nvSpPr>
          <p:spPr>
            <a:xfrm>
              <a:off x="5176646" y="3899445"/>
              <a:ext cx="3576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DEVOPS FOR KUBERNETES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C4801C-E2D6-4BEE-B87A-557B7972D869}"/>
                </a:ext>
              </a:extLst>
            </p:cNvPr>
            <p:cNvSpPr txBox="1"/>
            <p:nvPr/>
          </p:nvSpPr>
          <p:spPr>
            <a:xfrm>
              <a:off x="8410280" y="3881031"/>
              <a:ext cx="3576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4H30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5FC134E-2FFD-400D-80C4-5FBB082A7DF8}"/>
              </a:ext>
            </a:extLst>
          </p:cNvPr>
          <p:cNvGrpSpPr/>
          <p:nvPr/>
        </p:nvGrpSpPr>
        <p:grpSpPr>
          <a:xfrm>
            <a:off x="5160756" y="4587804"/>
            <a:ext cx="6825812" cy="413798"/>
            <a:chOff x="5160756" y="4878685"/>
            <a:chExt cx="6825812" cy="413798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718200B-A404-4491-BC2B-FF51C9189741}"/>
                </a:ext>
              </a:extLst>
            </p:cNvPr>
            <p:cNvSpPr/>
            <p:nvPr/>
          </p:nvSpPr>
          <p:spPr>
            <a:xfrm>
              <a:off x="5160756" y="4878685"/>
              <a:ext cx="6825812" cy="413798"/>
            </a:xfrm>
            <a:prstGeom prst="roundRect">
              <a:avLst/>
            </a:prstGeom>
            <a:solidFill>
              <a:schemeClr val="bg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320DE16-B814-4F09-BE65-A9FB0FB94591}"/>
                </a:ext>
              </a:extLst>
            </p:cNvPr>
            <p:cNvSpPr txBox="1"/>
            <p:nvPr/>
          </p:nvSpPr>
          <p:spPr>
            <a:xfrm>
              <a:off x="5160756" y="4954779"/>
              <a:ext cx="4110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KUBERNETES DEEPDIVE &amp; KUBERNETES WORKSHOP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A563AA0-A623-450D-947D-A9F3726E936C}"/>
                </a:ext>
              </a:extLst>
            </p:cNvPr>
            <p:cNvSpPr txBox="1"/>
            <p:nvPr/>
          </p:nvSpPr>
          <p:spPr>
            <a:xfrm>
              <a:off x="8410280" y="4954779"/>
              <a:ext cx="3576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3H00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7EC7DFA-8F1E-44DF-BDBC-21ED04B8BFB8}"/>
              </a:ext>
            </a:extLst>
          </p:cNvPr>
          <p:cNvSpPr txBox="1"/>
          <p:nvPr/>
        </p:nvSpPr>
        <p:spPr>
          <a:xfrm>
            <a:off x="364105" y="1664161"/>
            <a:ext cx="44445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8763C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 weeks self-learning program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</a:rPr>
              <a:t>Microsoft invites you for the Kubernetes Bootcamp. In just 4 weeks, you will understand the basics of Kubernetes and get Hands-On experience with its various components and capabilities, including AKS. 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Go from zero to hero</a:t>
            </a: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</a:rPr>
              <a:t> with Kubernetes to set your company up for future app development success.</a:t>
            </a:r>
            <a:endParaRPr lang="pt-PT" dirty="0">
              <a:solidFill>
                <a:schemeClr val="bg2">
                  <a:lumMod val="2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024F8C-EB97-477D-97DD-A22A64F63989}"/>
              </a:ext>
            </a:extLst>
          </p:cNvPr>
          <p:cNvSpPr txBox="1"/>
          <p:nvPr/>
        </p:nvSpPr>
        <p:spPr>
          <a:xfrm>
            <a:off x="1453932" y="5398375"/>
            <a:ext cx="105485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1" dirty="0">
                <a:solidFill>
                  <a:schemeClr val="bg2">
                    <a:lumMod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Bootcamp is a 4 week program with self-paced learning content separated for each week. In the end of each week you will have a </a:t>
            </a:r>
            <a:r>
              <a:rPr lang="en-US" sz="1600" b="0" i="1" dirty="0">
                <a:solidFill>
                  <a:srgbClr val="8461CA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weekly ramp-up email </a:t>
            </a:r>
            <a:r>
              <a:rPr lang="en-US" sz="1600" b="0" i="1" dirty="0">
                <a:solidFill>
                  <a:schemeClr val="bg2">
                    <a:lumMod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and office hours with extra resources. The bootcamp starts and ends up with </a:t>
            </a:r>
            <a:r>
              <a:rPr lang="en-US" sz="1600" b="0" i="1" dirty="0">
                <a:solidFill>
                  <a:srgbClr val="8461CA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Hands-On Workshop</a:t>
            </a:r>
            <a:r>
              <a:rPr lang="en-US" sz="1600" b="0" i="1" dirty="0">
                <a:solidFill>
                  <a:schemeClr val="bg2">
                    <a:lumMod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on containers and Kubernetes with Microsoft proctors.</a:t>
            </a:r>
            <a:endParaRPr lang="pt-PT" sz="1600" i="1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itle 10">
            <a:extLst>
              <a:ext uri="{FF2B5EF4-FFF2-40B4-BE49-F238E27FC236}">
                <a16:creationId xmlns:a16="http://schemas.microsoft.com/office/drawing/2014/main" id="{07B67FB2-3A1B-43C6-A556-4ACE3E25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50" y="9322"/>
            <a:ext cx="9772650" cy="10948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Kubernetes Bootcamp</a:t>
            </a:r>
            <a:br>
              <a:rPr lang="en-US" sz="2800" dirty="0"/>
            </a:br>
            <a:r>
              <a:rPr lang="en-US" sz="1400" dirty="0">
                <a:solidFill>
                  <a:srgbClr val="D49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What to expect for the Cloud Skills Challenge – Kubernetes Bootcamp Edition?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2329642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3AF7D39-334A-4213-8291-2A3301C5941B}"/>
              </a:ext>
            </a:extLst>
          </p:cNvPr>
          <p:cNvSpPr/>
          <p:nvPr/>
        </p:nvSpPr>
        <p:spPr>
          <a:xfrm>
            <a:off x="5370786" y="1644869"/>
            <a:ext cx="6574221" cy="46150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53E7D7D-DBCE-499A-B70B-1D14ACAB86D3}"/>
              </a:ext>
            </a:extLst>
          </p:cNvPr>
          <p:cNvSpPr txBox="1">
            <a:spLocks/>
          </p:cNvSpPr>
          <p:nvPr/>
        </p:nvSpPr>
        <p:spPr>
          <a:xfrm>
            <a:off x="8573662" y="6106754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5B852C-91FD-46E4-8A0A-341861E95522}"/>
              </a:ext>
            </a:extLst>
          </p:cNvPr>
          <p:cNvSpPr/>
          <p:nvPr/>
        </p:nvSpPr>
        <p:spPr>
          <a:xfrm>
            <a:off x="599618" y="1094873"/>
            <a:ext cx="192566" cy="4797927"/>
          </a:xfrm>
          <a:prstGeom prst="rect">
            <a:avLst/>
          </a:prstGeom>
          <a:solidFill>
            <a:srgbClr val="D59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D58E8D-C062-4E91-B1DE-773FDA2A79DB}"/>
              </a:ext>
            </a:extLst>
          </p:cNvPr>
          <p:cNvSpPr txBox="1"/>
          <p:nvPr/>
        </p:nvSpPr>
        <p:spPr>
          <a:xfrm>
            <a:off x="974559" y="1925053"/>
            <a:ext cx="3892216" cy="404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Kick Off Session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|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TBD 2021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4DF780-A05D-4972-AEC6-6B1BE3E40734}"/>
              </a:ext>
            </a:extLst>
          </p:cNvPr>
          <p:cNvSpPr txBox="1"/>
          <p:nvPr/>
        </p:nvSpPr>
        <p:spPr>
          <a:xfrm>
            <a:off x="975852" y="3539570"/>
            <a:ext cx="3892216" cy="1370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Weekly Check Up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|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TBD 2021</a:t>
            </a:r>
            <a:endParaRPr 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Weekly workshop/session to wrap up on the learning and additional content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2552AF-6CEB-44FF-B871-2FBCFBF23B06}"/>
              </a:ext>
            </a:extLst>
          </p:cNvPr>
          <p:cNvSpPr>
            <a:spLocks noChangeAspect="1"/>
          </p:cNvSpPr>
          <p:nvPr/>
        </p:nvSpPr>
        <p:spPr>
          <a:xfrm>
            <a:off x="609033" y="5318011"/>
            <a:ext cx="173736" cy="173736"/>
          </a:xfrm>
          <a:prstGeom prst="ellipse">
            <a:avLst/>
          </a:prstGeom>
          <a:solidFill>
            <a:srgbClr val="3B2E5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95176A-FC7F-4257-B68A-7C5856BC5DD6}"/>
              </a:ext>
            </a:extLst>
          </p:cNvPr>
          <p:cNvSpPr txBox="1"/>
          <p:nvPr/>
        </p:nvSpPr>
        <p:spPr>
          <a:xfrm>
            <a:off x="974558" y="5177389"/>
            <a:ext cx="4183083" cy="726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Full Day Workshops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|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TBD 2021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Kubernetes Hands-On Workshop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83BE607-95AF-4DE1-8E3A-2D30872283F5}"/>
              </a:ext>
            </a:extLst>
          </p:cNvPr>
          <p:cNvSpPr>
            <a:spLocks noChangeAspect="1"/>
          </p:cNvSpPr>
          <p:nvPr/>
        </p:nvSpPr>
        <p:spPr>
          <a:xfrm flipV="1">
            <a:off x="609033" y="3685667"/>
            <a:ext cx="173736" cy="173736"/>
          </a:xfrm>
          <a:prstGeom prst="ellipse">
            <a:avLst/>
          </a:prstGeom>
          <a:solidFill>
            <a:srgbClr val="3B2E5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02E2B0-53F9-4369-ACBB-AD96E457C3E4}"/>
              </a:ext>
            </a:extLst>
          </p:cNvPr>
          <p:cNvSpPr>
            <a:spLocks noChangeAspect="1"/>
          </p:cNvSpPr>
          <p:nvPr/>
        </p:nvSpPr>
        <p:spPr>
          <a:xfrm flipV="1">
            <a:off x="609033" y="2053323"/>
            <a:ext cx="173736" cy="173736"/>
          </a:xfrm>
          <a:prstGeom prst="ellipse">
            <a:avLst/>
          </a:prstGeom>
          <a:solidFill>
            <a:srgbClr val="3B2E5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8F287264-5074-4E8B-BAFA-9ADBE5CF7D14}"/>
              </a:ext>
            </a:extLst>
          </p:cNvPr>
          <p:cNvSpPr/>
          <p:nvPr/>
        </p:nvSpPr>
        <p:spPr>
          <a:xfrm rot="3425374">
            <a:off x="-225432" y="5472650"/>
            <a:ext cx="684477" cy="1299880"/>
          </a:xfrm>
          <a:prstGeom prst="arc">
            <a:avLst>
              <a:gd name="adj1" fmla="val 16810545"/>
              <a:gd name="adj2" fmla="val 4069738"/>
            </a:avLst>
          </a:prstGeom>
          <a:ln w="193675">
            <a:solidFill>
              <a:srgbClr val="D59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0">
            <a:extLst>
              <a:ext uri="{FF2B5EF4-FFF2-40B4-BE49-F238E27FC236}">
                <a16:creationId xmlns:a16="http://schemas.microsoft.com/office/drawing/2014/main" id="{AFBA9927-D9A9-4FA6-888F-4371E8B7A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50" y="9322"/>
            <a:ext cx="9772650" cy="10948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Kubernetes Bootcamp</a:t>
            </a:r>
            <a:br>
              <a:rPr lang="en-US" sz="2800" dirty="0"/>
            </a:br>
            <a:r>
              <a:rPr lang="en-US" sz="1400" dirty="0">
                <a:solidFill>
                  <a:srgbClr val="D49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What to expect for the Cloud Skills Challenge – Kubernetes Bootcamp Edition?</a:t>
            </a:r>
            <a:endParaRPr lang="en-US" sz="4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3AA197-418D-43C9-A6CE-CC280A714B1F}"/>
              </a:ext>
            </a:extLst>
          </p:cNvPr>
          <p:cNvGrpSpPr/>
          <p:nvPr/>
        </p:nvGrpSpPr>
        <p:grpSpPr>
          <a:xfrm>
            <a:off x="5927834" y="1644869"/>
            <a:ext cx="5575739" cy="4615090"/>
            <a:chOff x="5927834" y="1644869"/>
            <a:chExt cx="5575739" cy="461509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301E86F-A0A9-4F64-84C1-A895283277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328" t="25943" r="7409" b="-1"/>
            <a:stretch/>
          </p:blipFill>
          <p:spPr>
            <a:xfrm>
              <a:off x="5927834" y="1644869"/>
              <a:ext cx="5575739" cy="461509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D35209F-0E5C-4B60-BE25-6EA7AA30E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7834" y="2101005"/>
              <a:ext cx="5575739" cy="1261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658780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53E7D7D-DBCE-499A-B70B-1D14ACAB86D3}"/>
              </a:ext>
            </a:extLst>
          </p:cNvPr>
          <p:cNvSpPr txBox="1">
            <a:spLocks/>
          </p:cNvSpPr>
          <p:nvPr/>
        </p:nvSpPr>
        <p:spPr>
          <a:xfrm>
            <a:off x="8573662" y="6106754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EBFAB17-6F84-4218-A7A6-B9973D9D7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709814"/>
              </p:ext>
            </p:extLst>
          </p:nvPr>
        </p:nvGraphicFramePr>
        <p:xfrm>
          <a:off x="331170" y="1731621"/>
          <a:ext cx="11420930" cy="4046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284186">
                  <a:extLst>
                    <a:ext uri="{9D8B030D-6E8A-4147-A177-3AD203B41FA5}">
                      <a16:colId xmlns:a16="http://schemas.microsoft.com/office/drawing/2014/main" val="1522273981"/>
                    </a:ext>
                  </a:extLst>
                </a:gridCol>
                <a:gridCol w="2284186">
                  <a:extLst>
                    <a:ext uri="{9D8B030D-6E8A-4147-A177-3AD203B41FA5}">
                      <a16:colId xmlns:a16="http://schemas.microsoft.com/office/drawing/2014/main" val="3124633641"/>
                    </a:ext>
                  </a:extLst>
                </a:gridCol>
                <a:gridCol w="2284186">
                  <a:extLst>
                    <a:ext uri="{9D8B030D-6E8A-4147-A177-3AD203B41FA5}">
                      <a16:colId xmlns:a16="http://schemas.microsoft.com/office/drawing/2014/main" val="1123923346"/>
                    </a:ext>
                  </a:extLst>
                </a:gridCol>
                <a:gridCol w="2284186">
                  <a:extLst>
                    <a:ext uri="{9D8B030D-6E8A-4147-A177-3AD203B41FA5}">
                      <a16:colId xmlns:a16="http://schemas.microsoft.com/office/drawing/2014/main" val="1428998135"/>
                    </a:ext>
                  </a:extLst>
                </a:gridCol>
                <a:gridCol w="2284186">
                  <a:extLst>
                    <a:ext uri="{9D8B030D-6E8A-4147-A177-3AD203B41FA5}">
                      <a16:colId xmlns:a16="http://schemas.microsoft.com/office/drawing/2014/main" val="3689594462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algn="ctr"/>
                      <a:r>
                        <a:rPr lang="pt-PT" sz="105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MON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TUE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WED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THU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5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FRI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460665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19</a:t>
                      </a: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r>
                        <a:rPr lang="pt-PT" sz="10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Containers Workshop (Full Day)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91950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26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Bootcamp Office Hours (1h30)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273493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</a:t>
                      </a: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Bootcamp Office Hours (1h30)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04018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sz="1000" dirty="0">
                          <a:solidFill>
                            <a:srgbClr val="3B2E59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9</a:t>
                      </a: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endParaRPr lang="pt-PT" sz="10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algn="r"/>
                      <a:r>
                        <a:rPr lang="pt-PT" sz="100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Kubernetes Workshop (Full Day)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854642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680DAF-8FE1-479C-A5AB-6E9010C8E348}"/>
              </a:ext>
            </a:extLst>
          </p:cNvPr>
          <p:cNvSpPr/>
          <p:nvPr/>
        </p:nvSpPr>
        <p:spPr>
          <a:xfrm>
            <a:off x="507935" y="2691230"/>
            <a:ext cx="11067393" cy="198137"/>
          </a:xfrm>
          <a:prstGeom prst="roundRect">
            <a:avLst/>
          </a:prstGeom>
          <a:solidFill>
            <a:srgbClr val="9B8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922D93-53D8-43A2-B49F-05E3623A36B6}"/>
              </a:ext>
            </a:extLst>
          </p:cNvPr>
          <p:cNvSpPr/>
          <p:nvPr/>
        </p:nvSpPr>
        <p:spPr>
          <a:xfrm>
            <a:off x="507936" y="5249707"/>
            <a:ext cx="11067393" cy="198137"/>
          </a:xfrm>
          <a:prstGeom prst="roundRect">
            <a:avLst/>
          </a:prstGeom>
          <a:solidFill>
            <a:srgbClr val="9B8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3A24FE-710D-427D-9F15-B338EB988988}"/>
              </a:ext>
            </a:extLst>
          </p:cNvPr>
          <p:cNvSpPr/>
          <p:nvPr/>
        </p:nvSpPr>
        <p:spPr>
          <a:xfrm>
            <a:off x="507937" y="4387405"/>
            <a:ext cx="11067393" cy="198137"/>
          </a:xfrm>
          <a:prstGeom prst="roundRect">
            <a:avLst/>
          </a:prstGeom>
          <a:solidFill>
            <a:srgbClr val="9B8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88B69B4-2C31-4D29-89FC-7E4CD6958135}"/>
              </a:ext>
            </a:extLst>
          </p:cNvPr>
          <p:cNvSpPr/>
          <p:nvPr/>
        </p:nvSpPr>
        <p:spPr>
          <a:xfrm>
            <a:off x="507935" y="3526114"/>
            <a:ext cx="11067393" cy="198137"/>
          </a:xfrm>
          <a:prstGeom prst="roundRect">
            <a:avLst/>
          </a:prstGeom>
          <a:solidFill>
            <a:srgbClr val="9B8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A75B5D-0750-4E90-AB1A-73F2A21863D8}"/>
              </a:ext>
            </a:extLst>
          </p:cNvPr>
          <p:cNvSpPr txBox="1"/>
          <p:nvPr/>
        </p:nvSpPr>
        <p:spPr>
          <a:xfrm>
            <a:off x="480039" y="2651798"/>
            <a:ext cx="3603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Containers 101 </a:t>
            </a:r>
            <a:r>
              <a:rPr lang="pt-PT" sz="1100" i="1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self-learning gamification, 2h30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3B3750-F0C4-4CB8-875E-D4E0FDF6AD51}"/>
              </a:ext>
            </a:extLst>
          </p:cNvPr>
          <p:cNvSpPr txBox="1"/>
          <p:nvPr/>
        </p:nvSpPr>
        <p:spPr>
          <a:xfrm>
            <a:off x="480037" y="3486682"/>
            <a:ext cx="3603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Kubernetes &amp; AKS 101 </a:t>
            </a:r>
            <a:r>
              <a:rPr lang="pt-PT" sz="1100" i="1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self-learning gamification, 2h30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46978A-8C1B-411B-85F3-D20FE7C43B3D}"/>
              </a:ext>
            </a:extLst>
          </p:cNvPr>
          <p:cNvSpPr txBox="1"/>
          <p:nvPr/>
        </p:nvSpPr>
        <p:spPr>
          <a:xfrm>
            <a:off x="480038" y="4347973"/>
            <a:ext cx="4407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DevOps for Kubernetes </a:t>
            </a:r>
            <a:r>
              <a:rPr lang="pt-PT" sz="1100" i="1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self-learning gamification, 4h30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F0BD6F-D00C-44F4-91E5-058BF7C30957}"/>
              </a:ext>
            </a:extLst>
          </p:cNvPr>
          <p:cNvSpPr txBox="1"/>
          <p:nvPr/>
        </p:nvSpPr>
        <p:spPr>
          <a:xfrm>
            <a:off x="480037" y="5209264"/>
            <a:ext cx="3934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Kubernetes Deep Dive </a:t>
            </a:r>
            <a:r>
              <a:rPr lang="pt-PT" sz="1100" i="1" dirty="0">
                <a:solidFill>
                  <a:srgbClr val="F2F2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self-learning gamification, 3h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CAF23A-CCCA-4E7D-AE1F-E4FDDADCF606}"/>
              </a:ext>
            </a:extLst>
          </p:cNvPr>
          <p:cNvSpPr txBox="1"/>
          <p:nvPr/>
        </p:nvSpPr>
        <p:spPr>
          <a:xfrm>
            <a:off x="331170" y="1387126"/>
            <a:ext cx="1723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solidFill>
                  <a:srgbClr val="3B2E5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Proposed Calendar</a:t>
            </a:r>
            <a:endParaRPr lang="pt-PT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itle 10">
            <a:extLst>
              <a:ext uri="{FF2B5EF4-FFF2-40B4-BE49-F238E27FC236}">
                <a16:creationId xmlns:a16="http://schemas.microsoft.com/office/drawing/2014/main" id="{794C91F4-E7C8-43D1-984B-D71D56C5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50" y="9322"/>
            <a:ext cx="9772650" cy="10948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Kubernetes Bootcamp</a:t>
            </a:r>
            <a:br>
              <a:rPr lang="en-US" sz="2800" dirty="0"/>
            </a:br>
            <a:r>
              <a:rPr lang="en-US" sz="1400" dirty="0">
                <a:solidFill>
                  <a:srgbClr val="D49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What to expect for the Cloud Skills Challenge – Kubernetes Bootcamp Edition?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2377383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53E7D7D-DBCE-499A-B70B-1D14ACAB86D3}"/>
              </a:ext>
            </a:extLst>
          </p:cNvPr>
          <p:cNvSpPr txBox="1">
            <a:spLocks/>
          </p:cNvSpPr>
          <p:nvPr/>
        </p:nvSpPr>
        <p:spPr>
          <a:xfrm>
            <a:off x="8573662" y="6106754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16" name="Title 10">
            <a:extLst>
              <a:ext uri="{FF2B5EF4-FFF2-40B4-BE49-F238E27FC236}">
                <a16:creationId xmlns:a16="http://schemas.microsoft.com/office/drawing/2014/main" id="{794C91F4-E7C8-43D1-984B-D71D56C5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50" y="9322"/>
            <a:ext cx="9772650" cy="10948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Kubernetes Bootcamp</a:t>
            </a:r>
            <a:br>
              <a:rPr lang="en-US" sz="2800" dirty="0"/>
            </a:br>
            <a:r>
              <a:rPr lang="en-US" sz="1400" dirty="0">
                <a:solidFill>
                  <a:srgbClr val="D49FFE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How to kick off the Kubernetes Bootcamp for your collaborators?</a:t>
            </a:r>
            <a:endParaRPr lang="en-US" sz="4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BD20F0-D15F-48F4-B071-B7C0D8F3DC7B}"/>
              </a:ext>
            </a:extLst>
          </p:cNvPr>
          <p:cNvGrpSpPr/>
          <p:nvPr/>
        </p:nvGrpSpPr>
        <p:grpSpPr>
          <a:xfrm>
            <a:off x="990132" y="2240281"/>
            <a:ext cx="594360" cy="594360"/>
            <a:chOff x="918286" y="2370908"/>
            <a:chExt cx="594360" cy="5943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742B2D6-B9DC-40A6-8A0D-42803398EF97}"/>
                </a:ext>
              </a:extLst>
            </p:cNvPr>
            <p:cNvSpPr/>
            <p:nvPr/>
          </p:nvSpPr>
          <p:spPr>
            <a:xfrm>
              <a:off x="918286" y="2370908"/>
              <a:ext cx="594360" cy="594360"/>
            </a:xfrm>
            <a:prstGeom prst="ellipse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9C319D-BB86-4058-AE8D-1103AD415F44}"/>
                </a:ext>
              </a:extLst>
            </p:cNvPr>
            <p:cNvSpPr txBox="1"/>
            <p:nvPr/>
          </p:nvSpPr>
          <p:spPr>
            <a:xfrm>
              <a:off x="1064623" y="2483422"/>
              <a:ext cx="2776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7A57339-E156-43C3-B562-C25BC08171E4}"/>
              </a:ext>
            </a:extLst>
          </p:cNvPr>
          <p:cNvSpPr txBox="1"/>
          <p:nvPr/>
        </p:nvSpPr>
        <p:spPr>
          <a:xfrm>
            <a:off x="1926771" y="2352795"/>
            <a:ext cx="645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Choose a </a:t>
            </a:r>
            <a:r>
              <a:rPr lang="pt-PT" b="1" dirty="0">
                <a:solidFill>
                  <a:srgbClr val="3B2E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sponsor</a:t>
            </a:r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 for your organization (IT Director, CIO, CTO)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B09BF96-EB9E-4BA1-AED3-10C6ACAFF162}"/>
              </a:ext>
            </a:extLst>
          </p:cNvPr>
          <p:cNvGrpSpPr/>
          <p:nvPr/>
        </p:nvGrpSpPr>
        <p:grpSpPr>
          <a:xfrm>
            <a:off x="990132" y="3166085"/>
            <a:ext cx="594360" cy="594360"/>
            <a:chOff x="918286" y="2370908"/>
            <a:chExt cx="594360" cy="59436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44101AF-8C5A-4DBC-BF49-AC059A6CFF03}"/>
                </a:ext>
              </a:extLst>
            </p:cNvPr>
            <p:cNvSpPr/>
            <p:nvPr/>
          </p:nvSpPr>
          <p:spPr>
            <a:xfrm>
              <a:off x="918286" y="2370908"/>
              <a:ext cx="594360" cy="594360"/>
            </a:xfrm>
            <a:prstGeom prst="ellipse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173F86-5D6E-4B81-80EE-68CC718C6935}"/>
                </a:ext>
              </a:extLst>
            </p:cNvPr>
            <p:cNvSpPr txBox="1"/>
            <p:nvPr/>
          </p:nvSpPr>
          <p:spPr>
            <a:xfrm>
              <a:off x="1064623" y="2483422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EA17151-7B4A-4DF8-BF8B-9DEF4C830A59}"/>
              </a:ext>
            </a:extLst>
          </p:cNvPr>
          <p:cNvSpPr txBox="1"/>
          <p:nvPr/>
        </p:nvSpPr>
        <p:spPr>
          <a:xfrm>
            <a:off x="1926771" y="3278599"/>
            <a:ext cx="513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Choose a </a:t>
            </a:r>
            <a:r>
              <a:rPr lang="pt-PT" b="1" dirty="0">
                <a:solidFill>
                  <a:srgbClr val="3B2E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</a:t>
            </a:r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 to start the Kubernetes Bootcamp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72B735C-8502-4434-BA0E-F08A629DF050}"/>
              </a:ext>
            </a:extLst>
          </p:cNvPr>
          <p:cNvGrpSpPr/>
          <p:nvPr/>
        </p:nvGrpSpPr>
        <p:grpSpPr>
          <a:xfrm>
            <a:off x="990132" y="4091889"/>
            <a:ext cx="594360" cy="594360"/>
            <a:chOff x="918286" y="2370908"/>
            <a:chExt cx="594360" cy="59436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88E241E-1E3C-4C5D-B5FB-100C4974555D}"/>
                </a:ext>
              </a:extLst>
            </p:cNvPr>
            <p:cNvSpPr/>
            <p:nvPr/>
          </p:nvSpPr>
          <p:spPr>
            <a:xfrm>
              <a:off x="918286" y="2370908"/>
              <a:ext cx="594360" cy="594360"/>
            </a:xfrm>
            <a:prstGeom prst="ellipse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E19AD35-A595-4022-8C84-818E2DA3DE1C}"/>
                </a:ext>
              </a:extLst>
            </p:cNvPr>
            <p:cNvSpPr txBox="1"/>
            <p:nvPr/>
          </p:nvSpPr>
          <p:spPr>
            <a:xfrm>
              <a:off x="1064623" y="2483422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38DAF92-BBA1-4838-9BE3-6CF11B44DC03}"/>
              </a:ext>
            </a:extLst>
          </p:cNvPr>
          <p:cNvSpPr txBox="1"/>
          <p:nvPr/>
        </p:nvSpPr>
        <p:spPr>
          <a:xfrm>
            <a:off x="1926771" y="4204403"/>
            <a:ext cx="89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Send the </a:t>
            </a:r>
            <a:r>
              <a:rPr lang="pt-PT" b="1" dirty="0">
                <a:solidFill>
                  <a:srgbClr val="3B2E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invites</a:t>
            </a:r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 and meetings requests provided by Microsoft to potential participants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904D5E2-5707-4B99-B5F1-56DA83DAD8F9}"/>
              </a:ext>
            </a:extLst>
          </p:cNvPr>
          <p:cNvGrpSpPr/>
          <p:nvPr/>
        </p:nvGrpSpPr>
        <p:grpSpPr>
          <a:xfrm>
            <a:off x="990132" y="5000852"/>
            <a:ext cx="594360" cy="594360"/>
            <a:chOff x="918286" y="2370908"/>
            <a:chExt cx="594360" cy="59436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2C75899-B000-4500-9D88-123D38455354}"/>
                </a:ext>
              </a:extLst>
            </p:cNvPr>
            <p:cNvSpPr/>
            <p:nvPr/>
          </p:nvSpPr>
          <p:spPr>
            <a:xfrm>
              <a:off x="918286" y="2370908"/>
              <a:ext cx="594360" cy="594360"/>
            </a:xfrm>
            <a:prstGeom prst="ellipse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DE78A6-209A-45C7-8E7B-90067CA4A52C}"/>
                </a:ext>
              </a:extLst>
            </p:cNvPr>
            <p:cNvSpPr txBox="1"/>
            <p:nvPr/>
          </p:nvSpPr>
          <p:spPr>
            <a:xfrm>
              <a:off x="1064623" y="2483422"/>
              <a:ext cx="3177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43154D4-D53A-415E-A827-2E9F196C5D57}"/>
              </a:ext>
            </a:extLst>
          </p:cNvPr>
          <p:cNvSpPr txBox="1"/>
          <p:nvPr/>
        </p:nvSpPr>
        <p:spPr>
          <a:xfrm>
            <a:off x="1926771" y="5113366"/>
            <a:ext cx="927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Keep track of the </a:t>
            </a:r>
            <a:r>
              <a:rPr lang="pt-PT" b="1" dirty="0">
                <a:solidFill>
                  <a:srgbClr val="3B2E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leaderboard</a:t>
            </a:r>
            <a:r>
              <a:rPr lang="pt-PT" dirty="0">
                <a:latin typeface="Segoe UI" panose="020B0502040204020203" pitchFamily="34" charset="0"/>
                <a:cs typeface="Segoe UI" panose="020B0502040204020203" pitchFamily="34" charset="0"/>
              </a:rPr>
              <a:t> and encourage your collaborators together with Microsoft </a:t>
            </a:r>
          </a:p>
        </p:txBody>
      </p:sp>
    </p:spTree>
    <p:extLst>
      <p:ext uri="{BB962C8B-B14F-4D97-AF65-F5344CB8AC3E}">
        <p14:creationId xmlns:p14="http://schemas.microsoft.com/office/powerpoint/2010/main" val="115754008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707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308_MSFT_Learn_Template_R1T1_me" id="{36D5CA8D-6F86-E844-B33F-A8DB44C4DB16}" vid="{EE68F488-91E7-7743-9934-8AE97B441B9C}"/>
    </a:ext>
  </a:extLst>
</a:theme>
</file>

<file path=ppt/theme/theme3.xml><?xml version="1.0" encoding="utf-8"?>
<a:theme xmlns:a="http://schemas.openxmlformats.org/drawingml/2006/main" name="Light Gray Template">
  <a:themeElements>
    <a:clrScheme name="ESI">
      <a:dk1>
        <a:srgbClr val="000000"/>
      </a:dk1>
      <a:lt1>
        <a:srgbClr val="FFFFFF"/>
      </a:lt1>
      <a:dk2>
        <a:srgbClr val="2F2F2F"/>
      </a:dk2>
      <a:lt2>
        <a:srgbClr val="E6E6E6"/>
      </a:lt2>
      <a:accent1>
        <a:srgbClr val="FFB900"/>
      </a:accent1>
      <a:accent2>
        <a:srgbClr val="F16522"/>
      </a:accent2>
      <a:accent3>
        <a:srgbClr val="30E5D0"/>
      </a:accent3>
      <a:accent4>
        <a:srgbClr val="0078D3"/>
      </a:accent4>
      <a:accent5>
        <a:srgbClr val="2F2F2F"/>
      </a:accent5>
      <a:accent6>
        <a:srgbClr val="D2D2D2"/>
      </a:accent6>
      <a:hlink>
        <a:srgbClr val="0078D4"/>
      </a:hlink>
      <a:folHlink>
        <a:srgbClr val="0078D4"/>
      </a:folHlink>
    </a:clrScheme>
    <a:fontScheme name="Microsoft 2019 Brand Templates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solidFill>
              <a:srgbClr val="FFFFFF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6477_ESI_PPT-Template_R3" id="{76EBC5A2-AF4A-D642-95F2-E98A26C73DFE}" vid="{72EC1855-3932-FE42-BDEF-A4F1C455DFA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4759</TotalTime>
  <Words>934</Words>
  <Application>Microsoft Office PowerPoint</Application>
  <PresentationFormat>Widescreen</PresentationFormat>
  <Paragraphs>125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Helvetica Neue Medium</vt:lpstr>
      <vt:lpstr>Segoe UI</vt:lpstr>
      <vt:lpstr>Segoe UI Light</vt:lpstr>
      <vt:lpstr>Segoe UI Semibold</vt:lpstr>
      <vt:lpstr>Segoe UI Semilight</vt:lpstr>
      <vt:lpstr>SegoeUI</vt:lpstr>
      <vt:lpstr>Times</vt:lpstr>
      <vt:lpstr>Wingdings</vt:lpstr>
      <vt:lpstr>Office Theme</vt:lpstr>
      <vt:lpstr>3_Custom Design</vt:lpstr>
      <vt:lpstr>Light Gray Template</vt:lpstr>
      <vt:lpstr>Cloud Skills Challenge</vt:lpstr>
      <vt:lpstr>Azure Fundamentals Challenge Agenda</vt:lpstr>
      <vt:lpstr>Kubernetes Bootcamp Why running a Cloud Skills Challenge in your organization?</vt:lpstr>
      <vt:lpstr>Kubernetes Bootcamp What to expect for the Cloud Skills Challenge – Kubernetes Bootcamp Edition?</vt:lpstr>
      <vt:lpstr>Kubernetes Bootcamp What to expect for the Cloud Skills Challenge – Kubernetes Bootcamp Edition?</vt:lpstr>
      <vt:lpstr>Kubernetes Bootcamp What to expect for the Cloud Skills Challenge – Kubernetes Bootcamp Edition?</vt:lpstr>
      <vt:lpstr>Kubernetes Bootcamp How to kick off the Kubernetes Bootcamp for your collaborators?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ASNR Site - Estimativa</dc:title>
  <dc:creator>Rita Silveira da Costa</dc:creator>
  <cp:lastModifiedBy>Rita Silveira da Costa</cp:lastModifiedBy>
  <cp:revision>8</cp:revision>
  <dcterms:created xsi:type="dcterms:W3CDTF">2020-11-14T18:48:59Z</dcterms:created>
  <dcterms:modified xsi:type="dcterms:W3CDTF">2021-03-25T12:30:09Z</dcterms:modified>
</cp:coreProperties>
</file>