
<file path=[Content_Types].xml><?xml version="1.0" encoding="utf-8"?>
<Types xmlns="http://schemas.openxmlformats.org/package/2006/content-types">
  <Default Extension="5E77A580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  <p:sldMasterId id="2147483786" r:id="rId3"/>
  </p:sldMasterIdLst>
  <p:notesMasterIdLst>
    <p:notesMasterId r:id="rId13"/>
  </p:notesMasterIdLst>
  <p:sldIdLst>
    <p:sldId id="2076138382" r:id="rId4"/>
    <p:sldId id="2076138383" r:id="rId5"/>
    <p:sldId id="2076138384" r:id="rId6"/>
    <p:sldId id="2076138377" r:id="rId7"/>
    <p:sldId id="2076138379" r:id="rId8"/>
    <p:sldId id="2076138381" r:id="rId9"/>
    <p:sldId id="2134805362" r:id="rId10"/>
    <p:sldId id="2076138378" r:id="rId11"/>
    <p:sldId id="21348053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2E59"/>
    <a:srgbClr val="8763C5"/>
    <a:srgbClr val="D49FFE"/>
    <a:srgbClr val="F2F2F2"/>
    <a:srgbClr val="9B80BB"/>
    <a:srgbClr val="FFB900"/>
    <a:srgbClr val="30E5D0"/>
    <a:srgbClr val="8560C6"/>
    <a:srgbClr val="846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7ADC6-BCF8-45FA-8DC4-6B7637D40234}" v="9" dt="2021-04-06T09:01:45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5995" autoAdjust="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Santos" userId="47e9bd70-0ebd-4d6a-b8c1-ba24974b218f" providerId="ADAL" clId="{4D5A9E6C-0DCB-4B45-B693-F4C2C42B1D98}"/>
    <pc:docChg chg="undo custSel modSld">
      <pc:chgData name="Joao Santos" userId="47e9bd70-0ebd-4d6a-b8c1-ba24974b218f" providerId="ADAL" clId="{4D5A9E6C-0DCB-4B45-B693-F4C2C42B1D98}" dt="2021-03-29T08:36:09.613" v="151" actId="207"/>
      <pc:docMkLst>
        <pc:docMk/>
      </pc:docMkLst>
      <pc:sldChg chg="modSp mod">
        <pc:chgData name="Joao Santos" userId="47e9bd70-0ebd-4d6a-b8c1-ba24974b218f" providerId="ADAL" clId="{4D5A9E6C-0DCB-4B45-B693-F4C2C42B1D98}" dt="2021-03-29T08:32:19.716" v="90" actId="207"/>
        <pc:sldMkLst>
          <pc:docMk/>
          <pc:sldMk cId="2223296429" sldId="2076138377"/>
        </pc:sldMkLst>
        <pc:spChg chg="mod">
          <ac:chgData name="Joao Santos" userId="47e9bd70-0ebd-4d6a-b8c1-ba24974b218f" providerId="ADAL" clId="{4D5A9E6C-0DCB-4B45-B693-F4C2C42B1D98}" dt="2021-03-29T08:30:27.228" v="58"/>
          <ac:spMkLst>
            <pc:docMk/>
            <pc:sldMk cId="2223296429" sldId="2076138377"/>
            <ac:spMk id="23" creationId="{52C9FC06-123C-4CF4-B51C-98C1E277118E}"/>
          </ac:spMkLst>
        </pc:spChg>
        <pc:spChg chg="mod">
          <ac:chgData name="Joao Santos" userId="47e9bd70-0ebd-4d6a-b8c1-ba24974b218f" providerId="ADAL" clId="{4D5A9E6C-0DCB-4B45-B693-F4C2C42B1D98}" dt="2021-03-29T08:30:37.174" v="66"/>
          <ac:spMkLst>
            <pc:docMk/>
            <pc:sldMk cId="2223296429" sldId="2076138377"/>
            <ac:spMk id="29" creationId="{863633BD-38D9-414A-9859-708C0B2DE737}"/>
          </ac:spMkLst>
        </pc:spChg>
        <pc:spChg chg="mod">
          <ac:chgData name="Joao Santos" userId="47e9bd70-0ebd-4d6a-b8c1-ba24974b218f" providerId="ADAL" clId="{4D5A9E6C-0DCB-4B45-B693-F4C2C42B1D98}" dt="2021-03-29T08:29:10.738" v="11"/>
          <ac:spMkLst>
            <pc:docMk/>
            <pc:sldMk cId="2223296429" sldId="2076138377"/>
            <ac:spMk id="32" creationId="{07B67FB2-3A1B-43C6-A556-4ACE3E25CA2E}"/>
          </ac:spMkLst>
        </pc:spChg>
        <pc:spChg chg="mod">
          <ac:chgData name="Joao Santos" userId="47e9bd70-0ebd-4d6a-b8c1-ba24974b218f" providerId="ADAL" clId="{4D5A9E6C-0DCB-4B45-B693-F4C2C42B1D98}" dt="2021-03-29T08:30:49.237" v="73"/>
          <ac:spMkLst>
            <pc:docMk/>
            <pc:sldMk cId="2223296429" sldId="2076138377"/>
            <ac:spMk id="33" creationId="{1A492316-62C6-479A-A5D2-192C6D02A8CA}"/>
          </ac:spMkLst>
        </pc:spChg>
        <pc:spChg chg="mod">
          <ac:chgData name="Joao Santos" userId="47e9bd70-0ebd-4d6a-b8c1-ba24974b218f" providerId="ADAL" clId="{4D5A9E6C-0DCB-4B45-B693-F4C2C42B1D98}" dt="2021-03-29T08:31:03.660" v="81"/>
          <ac:spMkLst>
            <pc:docMk/>
            <pc:sldMk cId="2223296429" sldId="2076138377"/>
            <ac:spMk id="37" creationId="{6320DE16-B814-4F09-BE65-A9FB0FB94591}"/>
          </ac:spMkLst>
        </pc:spChg>
        <pc:spChg chg="mod">
          <ac:chgData name="Joao Santos" userId="47e9bd70-0ebd-4d6a-b8c1-ba24974b218f" providerId="ADAL" clId="{4D5A9E6C-0DCB-4B45-B693-F4C2C42B1D98}" dt="2021-03-29T08:31:06.168" v="82" actId="207"/>
          <ac:spMkLst>
            <pc:docMk/>
            <pc:sldMk cId="2223296429" sldId="2076138377"/>
            <ac:spMk id="39" creationId="{FA0407FA-6C58-4391-B53C-CAF6AEC9ADE2}"/>
          </ac:spMkLst>
        </pc:spChg>
        <pc:spChg chg="mod">
          <ac:chgData name="Joao Santos" userId="47e9bd70-0ebd-4d6a-b8c1-ba24974b218f" providerId="ADAL" clId="{4D5A9E6C-0DCB-4B45-B693-F4C2C42B1D98}" dt="2021-03-29T08:31:08.343" v="83" actId="207"/>
          <ac:spMkLst>
            <pc:docMk/>
            <pc:sldMk cId="2223296429" sldId="2076138377"/>
            <ac:spMk id="41" creationId="{988FEDC3-5528-4F5A-B121-8A117BDE2949}"/>
          </ac:spMkLst>
        </pc:spChg>
        <pc:spChg chg="mod">
          <ac:chgData name="Joao Santos" userId="47e9bd70-0ebd-4d6a-b8c1-ba24974b218f" providerId="ADAL" clId="{4D5A9E6C-0DCB-4B45-B693-F4C2C42B1D98}" dt="2021-03-29T08:31:10.495" v="84" actId="207"/>
          <ac:spMkLst>
            <pc:docMk/>
            <pc:sldMk cId="2223296429" sldId="2076138377"/>
            <ac:spMk id="43" creationId="{48C4801C-E2D6-4BEE-B87A-557B7972D869}"/>
          </ac:spMkLst>
        </pc:spChg>
        <pc:spChg chg="mod">
          <ac:chgData name="Joao Santos" userId="47e9bd70-0ebd-4d6a-b8c1-ba24974b218f" providerId="ADAL" clId="{4D5A9E6C-0DCB-4B45-B693-F4C2C42B1D98}" dt="2021-03-29T08:31:12.353" v="85" actId="207"/>
          <ac:spMkLst>
            <pc:docMk/>
            <pc:sldMk cId="2223296429" sldId="2076138377"/>
            <ac:spMk id="45" creationId="{EA563AA0-A623-450D-947D-A9F3726E936C}"/>
          </ac:spMkLst>
        </pc:spChg>
        <pc:spChg chg="mod">
          <ac:chgData name="Joao Santos" userId="47e9bd70-0ebd-4d6a-b8c1-ba24974b218f" providerId="ADAL" clId="{4D5A9E6C-0DCB-4B45-B693-F4C2C42B1D98}" dt="2021-03-29T08:32:07.363" v="89" actId="207"/>
          <ac:spMkLst>
            <pc:docMk/>
            <pc:sldMk cId="2223296429" sldId="2076138377"/>
            <ac:spMk id="49" creationId="{D7EC7DFA-8F1E-44DF-BDBC-21ED04B8BFB8}"/>
          </ac:spMkLst>
        </pc:spChg>
        <pc:spChg chg="mod">
          <ac:chgData name="Joao Santos" userId="47e9bd70-0ebd-4d6a-b8c1-ba24974b218f" providerId="ADAL" clId="{4D5A9E6C-0DCB-4B45-B693-F4C2C42B1D98}" dt="2021-03-29T08:32:19.716" v="90" actId="207"/>
          <ac:spMkLst>
            <pc:docMk/>
            <pc:sldMk cId="2223296429" sldId="2076138377"/>
            <ac:spMk id="54" creationId="{FB024F8C-EB97-477D-97DD-A22A64F63989}"/>
          </ac:spMkLst>
        </pc:spChg>
      </pc:sldChg>
      <pc:sldChg chg="modSp mod">
        <pc:chgData name="Joao Santos" userId="47e9bd70-0ebd-4d6a-b8c1-ba24974b218f" providerId="ADAL" clId="{4D5A9E6C-0DCB-4B45-B693-F4C2C42B1D98}" dt="2021-03-29T08:35:46.225" v="148"/>
        <pc:sldMkLst>
          <pc:docMk/>
          <pc:sldMk cId="1806587803" sldId="2076138379"/>
        </pc:sldMkLst>
        <pc:spChg chg="mod">
          <ac:chgData name="Joao Santos" userId="47e9bd70-0ebd-4d6a-b8c1-ba24974b218f" providerId="ADAL" clId="{4D5A9E6C-0DCB-4B45-B693-F4C2C42B1D98}" dt="2021-03-29T08:35:46.225" v="148"/>
          <ac:spMkLst>
            <pc:docMk/>
            <pc:sldMk cId="1806587803" sldId="2076138379"/>
            <ac:spMk id="21" creationId="{AFBA9927-D9A9-4FA6-888F-4371E8B7A587}"/>
          </ac:spMkLst>
        </pc:spChg>
        <pc:picChg chg="mod">
          <ac:chgData name="Joao Santos" userId="47e9bd70-0ebd-4d6a-b8c1-ba24974b218f" providerId="ADAL" clId="{4D5A9E6C-0DCB-4B45-B693-F4C2C42B1D98}" dt="2021-03-29T08:33:01.288" v="95" actId="1582"/>
          <ac:picMkLst>
            <pc:docMk/>
            <pc:sldMk cId="1806587803" sldId="2076138379"/>
            <ac:picMk id="2" creationId="{7301E86F-A0A9-4F64-84C1-A8952832779E}"/>
          </ac:picMkLst>
        </pc:picChg>
        <pc:picChg chg="mod">
          <ac:chgData name="Joao Santos" userId="47e9bd70-0ebd-4d6a-b8c1-ba24974b218f" providerId="ADAL" clId="{4D5A9E6C-0DCB-4B45-B693-F4C2C42B1D98}" dt="2021-03-29T08:33:01.288" v="95" actId="1582"/>
          <ac:picMkLst>
            <pc:docMk/>
            <pc:sldMk cId="1806587803" sldId="2076138379"/>
            <ac:picMk id="7" creationId="{5D35209F-0E5C-4B60-BE25-6EA7AA30EFFC}"/>
          </ac:picMkLst>
        </pc:picChg>
      </pc:sldChg>
      <pc:sldChg chg="modSp mod">
        <pc:chgData name="Joao Santos" userId="47e9bd70-0ebd-4d6a-b8c1-ba24974b218f" providerId="ADAL" clId="{4D5A9E6C-0DCB-4B45-B693-F4C2C42B1D98}" dt="2021-03-29T08:35:49.311" v="149"/>
        <pc:sldMkLst>
          <pc:docMk/>
          <pc:sldMk cId="2923773830" sldId="2076138381"/>
        </pc:sldMkLst>
        <pc:spChg chg="mod">
          <ac:chgData name="Joao Santos" userId="47e9bd70-0ebd-4d6a-b8c1-ba24974b218f" providerId="ADAL" clId="{4D5A9E6C-0DCB-4B45-B693-F4C2C42B1D98}" dt="2021-03-29T08:34:10.966" v="122" actId="207"/>
          <ac:spMkLst>
            <pc:docMk/>
            <pc:sldMk cId="2923773830" sldId="2076138381"/>
            <ac:spMk id="13" creationId="{0BA75B5D-0750-4E90-AB1A-73F2A21863D8}"/>
          </ac:spMkLst>
        </pc:spChg>
        <pc:spChg chg="mod">
          <ac:chgData name="Joao Santos" userId="47e9bd70-0ebd-4d6a-b8c1-ba24974b218f" providerId="ADAL" clId="{4D5A9E6C-0DCB-4B45-B693-F4C2C42B1D98}" dt="2021-03-29T08:35:49.311" v="149"/>
          <ac:spMkLst>
            <pc:docMk/>
            <pc:sldMk cId="2923773830" sldId="2076138381"/>
            <ac:spMk id="16" creationId="{794C91F4-E7C8-43D1-984B-D71D56C5512F}"/>
          </ac:spMkLst>
        </pc:spChg>
        <pc:spChg chg="mod">
          <ac:chgData name="Joao Santos" userId="47e9bd70-0ebd-4d6a-b8c1-ba24974b218f" providerId="ADAL" clId="{4D5A9E6C-0DCB-4B45-B693-F4C2C42B1D98}" dt="2021-03-29T08:34:33.445" v="132" actId="14100"/>
          <ac:spMkLst>
            <pc:docMk/>
            <pc:sldMk cId="2923773830" sldId="2076138381"/>
            <ac:spMk id="24" creationId="{5C3B3750-F0C4-4CB8-875E-D4E0FDF6AD51}"/>
          </ac:spMkLst>
        </pc:spChg>
        <pc:spChg chg="mod">
          <ac:chgData name="Joao Santos" userId="47e9bd70-0ebd-4d6a-b8c1-ba24974b218f" providerId="ADAL" clId="{4D5A9E6C-0DCB-4B45-B693-F4C2C42B1D98}" dt="2021-03-29T08:34:36.275" v="137" actId="20577"/>
          <ac:spMkLst>
            <pc:docMk/>
            <pc:sldMk cId="2923773830" sldId="2076138381"/>
            <ac:spMk id="26" creationId="{7846978A-8C1B-411B-85F3-D20FE7C43B3D}"/>
          </ac:spMkLst>
        </pc:spChg>
        <pc:spChg chg="mod">
          <ac:chgData name="Joao Santos" userId="47e9bd70-0ebd-4d6a-b8c1-ba24974b218f" providerId="ADAL" clId="{4D5A9E6C-0DCB-4B45-B693-F4C2C42B1D98}" dt="2021-03-29T08:34:39.064" v="143" actId="20577"/>
          <ac:spMkLst>
            <pc:docMk/>
            <pc:sldMk cId="2923773830" sldId="2076138381"/>
            <ac:spMk id="28" creationId="{F4F0BD6F-D00C-44F4-91E5-058BF7C30957}"/>
          </ac:spMkLst>
        </pc:spChg>
        <pc:graphicFrameChg chg="modGraphic">
          <ac:chgData name="Joao Santos" userId="47e9bd70-0ebd-4d6a-b8c1-ba24974b218f" providerId="ADAL" clId="{4D5A9E6C-0DCB-4B45-B693-F4C2C42B1D98}" dt="2021-03-29T08:35:32.737" v="147" actId="207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</pc:sldChg>
      <pc:sldChg chg="modSp mod">
        <pc:chgData name="Joao Santos" userId="47e9bd70-0ebd-4d6a-b8c1-ba24974b218f" providerId="ADAL" clId="{4D5A9E6C-0DCB-4B45-B693-F4C2C42B1D98}" dt="2021-03-29T08:27:25.482" v="1" actId="6549"/>
        <pc:sldMkLst>
          <pc:docMk/>
          <pc:sldMk cId="3047565907" sldId="2076138382"/>
        </pc:sldMkLst>
        <pc:spChg chg="mod">
          <ac:chgData name="Joao Santos" userId="47e9bd70-0ebd-4d6a-b8c1-ba24974b218f" providerId="ADAL" clId="{4D5A9E6C-0DCB-4B45-B693-F4C2C42B1D98}" dt="2021-03-29T08:27:25.482" v="1" actId="6549"/>
          <ac:spMkLst>
            <pc:docMk/>
            <pc:sldMk cId="3047565907" sldId="2076138382"/>
            <ac:spMk id="3" creationId="{B20059C3-5A15-453B-AE9F-38C00569CA8F}"/>
          </ac:spMkLst>
        </pc:spChg>
      </pc:sldChg>
      <pc:sldChg chg="modSp mod">
        <pc:chgData name="Joao Santos" userId="47e9bd70-0ebd-4d6a-b8c1-ba24974b218f" providerId="ADAL" clId="{4D5A9E6C-0DCB-4B45-B693-F4C2C42B1D98}" dt="2021-03-29T08:28:23.902" v="7" actId="207"/>
        <pc:sldMkLst>
          <pc:docMk/>
          <pc:sldMk cId="1951694236" sldId="2076138383"/>
        </pc:sldMkLst>
        <pc:spChg chg="mod">
          <ac:chgData name="Joao Santos" userId="47e9bd70-0ebd-4d6a-b8c1-ba24974b218f" providerId="ADAL" clId="{4D5A9E6C-0DCB-4B45-B693-F4C2C42B1D98}" dt="2021-03-29T08:28:23.902" v="7" actId="207"/>
          <ac:spMkLst>
            <pc:docMk/>
            <pc:sldMk cId="1951694236" sldId="2076138383"/>
            <ac:spMk id="48" creationId="{13CA0415-06B7-46EF-9C90-ADF9BE33EE3E}"/>
          </ac:spMkLst>
        </pc:spChg>
        <pc:spChg chg="mod">
          <ac:chgData name="Joao Santos" userId="47e9bd70-0ebd-4d6a-b8c1-ba24974b218f" providerId="ADAL" clId="{4D5A9E6C-0DCB-4B45-B693-F4C2C42B1D98}" dt="2021-03-29T08:28:16.191" v="5" actId="207"/>
          <ac:spMkLst>
            <pc:docMk/>
            <pc:sldMk cId="1951694236" sldId="2076138383"/>
            <ac:spMk id="58" creationId="{67045B2C-784D-48D4-AD69-CE06D1EB45E0}"/>
          </ac:spMkLst>
        </pc:spChg>
        <pc:spChg chg="mod">
          <ac:chgData name="Joao Santos" userId="47e9bd70-0ebd-4d6a-b8c1-ba24974b218f" providerId="ADAL" clId="{4D5A9E6C-0DCB-4B45-B693-F4C2C42B1D98}" dt="2021-03-29T08:27:34.737" v="2"/>
          <ac:spMkLst>
            <pc:docMk/>
            <pc:sldMk cId="1951694236" sldId="2076138383"/>
            <ac:spMk id="60" creationId="{26A9C1DC-8914-435F-BEF9-D7269FF044CE}"/>
          </ac:spMkLst>
        </pc:spChg>
      </pc:sldChg>
      <pc:sldChg chg="modSp mod">
        <pc:chgData name="Joao Santos" userId="47e9bd70-0ebd-4d6a-b8c1-ba24974b218f" providerId="ADAL" clId="{4D5A9E6C-0DCB-4B45-B693-F4C2C42B1D98}" dt="2021-03-29T08:28:33.223" v="8"/>
        <pc:sldMkLst>
          <pc:docMk/>
          <pc:sldMk cId="3398780544" sldId="2076138384"/>
        </pc:sldMkLst>
        <pc:spChg chg="mod">
          <ac:chgData name="Joao Santos" userId="47e9bd70-0ebd-4d6a-b8c1-ba24974b218f" providerId="ADAL" clId="{4D5A9E6C-0DCB-4B45-B693-F4C2C42B1D98}" dt="2021-03-29T08:28:33.223" v="8"/>
          <ac:spMkLst>
            <pc:docMk/>
            <pc:sldMk cId="3398780544" sldId="2076138384"/>
            <ac:spMk id="11" creationId="{B2ED7DF8-DA6C-44B2-84C8-2AAB63B7F67A}"/>
          </ac:spMkLst>
        </pc:spChg>
      </pc:sldChg>
      <pc:sldChg chg="modSp mod">
        <pc:chgData name="Joao Santos" userId="47e9bd70-0ebd-4d6a-b8c1-ba24974b218f" providerId="ADAL" clId="{4D5A9E6C-0DCB-4B45-B693-F4C2C42B1D98}" dt="2021-03-29T08:36:09.613" v="151" actId="207"/>
        <pc:sldMkLst>
          <pc:docMk/>
          <pc:sldMk cId="1157540088" sldId="2134805362"/>
        </pc:sldMkLst>
        <pc:spChg chg="mod">
          <ac:chgData name="Joao Santos" userId="47e9bd70-0ebd-4d6a-b8c1-ba24974b218f" providerId="ADAL" clId="{4D5A9E6C-0DCB-4B45-B693-F4C2C42B1D98}" dt="2021-03-29T08:32:38.504" v="93"/>
          <ac:spMkLst>
            <pc:docMk/>
            <pc:sldMk cId="1157540088" sldId="2134805362"/>
            <ac:spMk id="16" creationId="{794C91F4-E7C8-43D1-984B-D71D56C5512F}"/>
          </ac:spMkLst>
        </pc:spChg>
        <pc:spChg chg="mod">
          <ac:chgData name="Joao Santos" userId="47e9bd70-0ebd-4d6a-b8c1-ba24974b218f" providerId="ADAL" clId="{4D5A9E6C-0DCB-4B45-B693-F4C2C42B1D98}" dt="2021-03-29T08:36:09.613" v="151" actId="207"/>
          <ac:spMkLst>
            <pc:docMk/>
            <pc:sldMk cId="1157540088" sldId="2134805362"/>
            <ac:spMk id="23" creationId="{5EA17151-7B4A-4DF8-BF8B-9DEF4C830A59}"/>
          </ac:spMkLst>
        </pc:spChg>
      </pc:sldChg>
    </pc:docChg>
  </pc:docChgLst>
  <pc:docChgLst>
    <pc:chgData name="Joao Santos" userId="47e9bd70-0ebd-4d6a-b8c1-ba24974b218f" providerId="ADAL" clId="{7191FCA9-05C7-4AF4-98B8-A94E46D156FF}"/>
    <pc:docChg chg="addSld modSld">
      <pc:chgData name="Joao Santos" userId="47e9bd70-0ebd-4d6a-b8c1-ba24974b218f" providerId="ADAL" clId="{7191FCA9-05C7-4AF4-98B8-A94E46D156FF}" dt="2021-03-25T16:46:49.675" v="58" actId="1076"/>
      <pc:docMkLst>
        <pc:docMk/>
      </pc:docMkLst>
      <pc:sldChg chg="modSp mod">
        <pc:chgData name="Joao Santos" userId="47e9bd70-0ebd-4d6a-b8c1-ba24974b218f" providerId="ADAL" clId="{7191FCA9-05C7-4AF4-98B8-A94E46D156FF}" dt="2021-03-25T16:43:08.927" v="38" actId="6549"/>
        <pc:sldMkLst>
          <pc:docMk/>
          <pc:sldMk cId="2923773830" sldId="2076138381"/>
        </pc:sldMkLst>
        <pc:graphicFrameChg chg="modGraphic">
          <ac:chgData name="Joao Santos" userId="47e9bd70-0ebd-4d6a-b8c1-ba24974b218f" providerId="ADAL" clId="{7191FCA9-05C7-4AF4-98B8-A94E46D156FF}" dt="2021-03-25T16:43:08.927" v="38" actId="6549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</pc:sldChg>
      <pc:sldChg chg="addSp modSp add mod">
        <pc:chgData name="Joao Santos" userId="47e9bd70-0ebd-4d6a-b8c1-ba24974b218f" providerId="ADAL" clId="{7191FCA9-05C7-4AF4-98B8-A94E46D156FF}" dt="2021-03-25T16:46:49.675" v="58" actId="1076"/>
        <pc:sldMkLst>
          <pc:docMk/>
          <pc:sldMk cId="2363000127" sldId="2134805363"/>
        </pc:sldMkLst>
        <pc:picChg chg="add mod">
          <ac:chgData name="Joao Santos" userId="47e9bd70-0ebd-4d6a-b8c1-ba24974b218f" providerId="ADAL" clId="{7191FCA9-05C7-4AF4-98B8-A94E46D156FF}" dt="2021-03-25T16:45:50.756" v="40"/>
          <ac:picMkLst>
            <pc:docMk/>
            <pc:sldMk cId="2363000127" sldId="2134805363"/>
            <ac:picMk id="2" creationId="{4B03CB76-90BD-4722-85B3-CB99A11E1D31}"/>
          </ac:picMkLst>
        </pc:picChg>
        <pc:picChg chg="add mod modCrop">
          <ac:chgData name="Joao Santos" userId="47e9bd70-0ebd-4d6a-b8c1-ba24974b218f" providerId="ADAL" clId="{7191FCA9-05C7-4AF4-98B8-A94E46D156FF}" dt="2021-03-25T16:46:40.556" v="54" actId="1076"/>
          <ac:picMkLst>
            <pc:docMk/>
            <pc:sldMk cId="2363000127" sldId="2134805363"/>
            <ac:picMk id="3" creationId="{CD1C798A-8E6E-4C4D-BE1E-00EAC38187EC}"/>
          </ac:picMkLst>
        </pc:picChg>
        <pc:picChg chg="add mod">
          <ac:chgData name="Joao Santos" userId="47e9bd70-0ebd-4d6a-b8c1-ba24974b218f" providerId="ADAL" clId="{7191FCA9-05C7-4AF4-98B8-A94E46D156FF}" dt="2021-03-25T16:46:47.666" v="56" actId="1076"/>
          <ac:picMkLst>
            <pc:docMk/>
            <pc:sldMk cId="2363000127" sldId="2134805363"/>
            <ac:picMk id="5" creationId="{1DFB6511-D98E-4609-81CD-B3B10E3104F0}"/>
          </ac:picMkLst>
        </pc:picChg>
        <pc:picChg chg="add mod">
          <ac:chgData name="Joao Santos" userId="47e9bd70-0ebd-4d6a-b8c1-ba24974b218f" providerId="ADAL" clId="{7191FCA9-05C7-4AF4-98B8-A94E46D156FF}" dt="2021-03-25T16:46:49.675" v="58" actId="1076"/>
          <ac:picMkLst>
            <pc:docMk/>
            <pc:sldMk cId="2363000127" sldId="2134805363"/>
            <ac:picMk id="7" creationId="{500C7340-BDF0-4D30-844E-AD44A3AF8E33}"/>
          </ac:picMkLst>
        </pc:picChg>
      </pc:sldChg>
    </pc:docChg>
  </pc:docChgLst>
  <pc:docChgLst>
    <pc:chgData name="Joao Santos" userId="47e9bd70-0ebd-4d6a-b8c1-ba24974b218f" providerId="ADAL" clId="{5D97ADC6-BCF8-45FA-8DC4-6B7637D40234}"/>
    <pc:docChg chg="undo custSel modSld">
      <pc:chgData name="Joao Santos" userId="47e9bd70-0ebd-4d6a-b8c1-ba24974b218f" providerId="ADAL" clId="{5D97ADC6-BCF8-45FA-8DC4-6B7637D40234}" dt="2021-04-06T09:05:11.380" v="267" actId="20577"/>
      <pc:docMkLst>
        <pc:docMk/>
      </pc:docMkLst>
      <pc:sldChg chg="modSp mod">
        <pc:chgData name="Joao Santos" userId="47e9bd70-0ebd-4d6a-b8c1-ba24974b218f" providerId="ADAL" clId="{5D97ADC6-BCF8-45FA-8DC4-6B7637D40234}" dt="2021-04-06T08:53:14.819" v="213" actId="207"/>
        <pc:sldMkLst>
          <pc:docMk/>
          <pc:sldMk cId="2223296429" sldId="2076138377"/>
        </pc:sldMkLst>
        <pc:spChg chg="mod">
          <ac:chgData name="Joao Santos" userId="47e9bd70-0ebd-4d6a-b8c1-ba24974b218f" providerId="ADAL" clId="{5D97ADC6-BCF8-45FA-8DC4-6B7637D40234}" dt="2021-04-06T08:49:32.352" v="163"/>
          <ac:spMkLst>
            <pc:docMk/>
            <pc:sldMk cId="2223296429" sldId="2076138377"/>
            <ac:spMk id="23" creationId="{52C9FC06-123C-4CF4-B51C-98C1E277118E}"/>
          </ac:spMkLst>
        </pc:spChg>
        <pc:spChg chg="mod">
          <ac:chgData name="Joao Santos" userId="47e9bd70-0ebd-4d6a-b8c1-ba24974b218f" providerId="ADAL" clId="{5D97ADC6-BCF8-45FA-8DC4-6B7637D40234}" dt="2021-04-06T08:49:37.642" v="164"/>
          <ac:spMkLst>
            <pc:docMk/>
            <pc:sldMk cId="2223296429" sldId="2076138377"/>
            <ac:spMk id="29" creationId="{863633BD-38D9-414A-9859-708C0B2DE737}"/>
          </ac:spMkLst>
        </pc:spChg>
        <pc:spChg chg="mod">
          <ac:chgData name="Joao Santos" userId="47e9bd70-0ebd-4d6a-b8c1-ba24974b218f" providerId="ADAL" clId="{5D97ADC6-BCF8-45FA-8DC4-6B7637D40234}" dt="2021-04-05T13:34:01.906" v="37" actId="20577"/>
          <ac:spMkLst>
            <pc:docMk/>
            <pc:sldMk cId="2223296429" sldId="2076138377"/>
            <ac:spMk id="32" creationId="{07B67FB2-3A1B-43C6-A556-4ACE3E25CA2E}"/>
          </ac:spMkLst>
        </pc:spChg>
        <pc:spChg chg="mod">
          <ac:chgData name="Joao Santos" userId="47e9bd70-0ebd-4d6a-b8c1-ba24974b218f" providerId="ADAL" clId="{5D97ADC6-BCF8-45FA-8DC4-6B7637D40234}" dt="2021-04-06T08:51:53.050" v="189"/>
          <ac:spMkLst>
            <pc:docMk/>
            <pc:sldMk cId="2223296429" sldId="2076138377"/>
            <ac:spMk id="33" creationId="{1A492316-62C6-479A-A5D2-192C6D02A8CA}"/>
          </ac:spMkLst>
        </pc:spChg>
        <pc:spChg chg="mod">
          <ac:chgData name="Joao Santos" userId="47e9bd70-0ebd-4d6a-b8c1-ba24974b218f" providerId="ADAL" clId="{5D97ADC6-BCF8-45FA-8DC4-6B7637D40234}" dt="2021-04-06T08:52:54.334" v="210"/>
          <ac:spMkLst>
            <pc:docMk/>
            <pc:sldMk cId="2223296429" sldId="2076138377"/>
            <ac:spMk id="37" creationId="{6320DE16-B814-4F09-BE65-A9FB0FB94591}"/>
          </ac:spMkLst>
        </pc:spChg>
        <pc:spChg chg="mod">
          <ac:chgData name="Joao Santos" userId="47e9bd70-0ebd-4d6a-b8c1-ba24974b218f" providerId="ADAL" clId="{5D97ADC6-BCF8-45FA-8DC4-6B7637D40234}" dt="2021-04-06T08:48:01.062" v="158" actId="207"/>
          <ac:spMkLst>
            <pc:docMk/>
            <pc:sldMk cId="2223296429" sldId="2076138377"/>
            <ac:spMk id="39" creationId="{FA0407FA-6C58-4391-B53C-CAF6AEC9ADE2}"/>
          </ac:spMkLst>
        </pc:spChg>
        <pc:spChg chg="mod">
          <ac:chgData name="Joao Santos" userId="47e9bd70-0ebd-4d6a-b8c1-ba24974b218f" providerId="ADAL" clId="{5D97ADC6-BCF8-45FA-8DC4-6B7637D40234}" dt="2021-04-06T08:49:21.788" v="162" actId="207"/>
          <ac:spMkLst>
            <pc:docMk/>
            <pc:sldMk cId="2223296429" sldId="2076138377"/>
            <ac:spMk id="41" creationId="{988FEDC3-5528-4F5A-B121-8A117BDE2949}"/>
          </ac:spMkLst>
        </pc:spChg>
        <pc:spChg chg="mod">
          <ac:chgData name="Joao Santos" userId="47e9bd70-0ebd-4d6a-b8c1-ba24974b218f" providerId="ADAL" clId="{5D97ADC6-BCF8-45FA-8DC4-6B7637D40234}" dt="2021-04-06T08:52:38.056" v="193" actId="207"/>
          <ac:spMkLst>
            <pc:docMk/>
            <pc:sldMk cId="2223296429" sldId="2076138377"/>
            <ac:spMk id="43" creationId="{48C4801C-E2D6-4BEE-B87A-557B7972D869}"/>
          </ac:spMkLst>
        </pc:spChg>
        <pc:spChg chg="mod">
          <ac:chgData name="Joao Santos" userId="47e9bd70-0ebd-4d6a-b8c1-ba24974b218f" providerId="ADAL" clId="{5D97ADC6-BCF8-45FA-8DC4-6B7637D40234}" dt="2021-04-06T08:53:14.819" v="213" actId="207"/>
          <ac:spMkLst>
            <pc:docMk/>
            <pc:sldMk cId="2223296429" sldId="2076138377"/>
            <ac:spMk id="45" creationId="{EA563AA0-A623-450D-947D-A9F3726E936C}"/>
          </ac:spMkLst>
        </pc:spChg>
        <pc:spChg chg="mod">
          <ac:chgData name="Joao Santos" userId="47e9bd70-0ebd-4d6a-b8c1-ba24974b218f" providerId="ADAL" clId="{5D97ADC6-BCF8-45FA-8DC4-6B7637D40234}" dt="2021-04-06T08:46:36.146" v="124" actId="20577"/>
          <ac:spMkLst>
            <pc:docMk/>
            <pc:sldMk cId="2223296429" sldId="2076138377"/>
            <ac:spMk id="49" creationId="{D7EC7DFA-8F1E-44DF-BDBC-21ED04B8BFB8}"/>
          </ac:spMkLst>
        </pc:spChg>
        <pc:spChg chg="mod">
          <ac:chgData name="Joao Santos" userId="47e9bd70-0ebd-4d6a-b8c1-ba24974b218f" providerId="ADAL" clId="{5D97ADC6-BCF8-45FA-8DC4-6B7637D40234}" dt="2021-04-06T08:46:50.147" v="126" actId="108"/>
          <ac:spMkLst>
            <pc:docMk/>
            <pc:sldMk cId="2223296429" sldId="2076138377"/>
            <ac:spMk id="54" creationId="{FB024F8C-EB97-477D-97DD-A22A64F63989}"/>
          </ac:spMkLst>
        </pc:spChg>
      </pc:sldChg>
      <pc:sldChg chg="modSp mod">
        <pc:chgData name="Joao Santos" userId="47e9bd70-0ebd-4d6a-b8c1-ba24974b218f" providerId="ADAL" clId="{5D97ADC6-BCF8-45FA-8DC4-6B7637D40234}" dt="2021-04-06T09:05:11.380" v="267" actId="20577"/>
        <pc:sldMkLst>
          <pc:docMk/>
          <pc:sldMk cId="2923773830" sldId="2076138381"/>
        </pc:sldMkLst>
        <pc:spChg chg="mod">
          <ac:chgData name="Joao Santos" userId="47e9bd70-0ebd-4d6a-b8c1-ba24974b218f" providerId="ADAL" clId="{5D97ADC6-BCF8-45FA-8DC4-6B7637D40234}" dt="2021-04-06T09:01:10.303" v="233" actId="207"/>
          <ac:spMkLst>
            <pc:docMk/>
            <pc:sldMk cId="2923773830" sldId="2076138381"/>
            <ac:spMk id="13" creationId="{0BA75B5D-0750-4E90-AB1A-73F2A21863D8}"/>
          </ac:spMkLst>
        </pc:spChg>
        <pc:spChg chg="mod">
          <ac:chgData name="Joao Santos" userId="47e9bd70-0ebd-4d6a-b8c1-ba24974b218f" providerId="ADAL" clId="{5D97ADC6-BCF8-45FA-8DC4-6B7637D40234}" dt="2021-04-06T09:01:13.110" v="234" actId="20577"/>
          <ac:spMkLst>
            <pc:docMk/>
            <pc:sldMk cId="2923773830" sldId="2076138381"/>
            <ac:spMk id="24" creationId="{5C3B3750-F0C4-4CB8-875E-D4E0FDF6AD51}"/>
          </ac:spMkLst>
        </pc:spChg>
        <pc:spChg chg="mod">
          <ac:chgData name="Joao Santos" userId="47e9bd70-0ebd-4d6a-b8c1-ba24974b218f" providerId="ADAL" clId="{5D97ADC6-BCF8-45FA-8DC4-6B7637D40234}" dt="2021-04-06T09:01:32.613" v="242"/>
          <ac:spMkLst>
            <pc:docMk/>
            <pc:sldMk cId="2923773830" sldId="2076138381"/>
            <ac:spMk id="26" creationId="{7846978A-8C1B-411B-85F3-D20FE7C43B3D}"/>
          </ac:spMkLst>
        </pc:spChg>
        <pc:spChg chg="mod">
          <ac:chgData name="Joao Santos" userId="47e9bd70-0ebd-4d6a-b8c1-ba24974b218f" providerId="ADAL" clId="{5D97ADC6-BCF8-45FA-8DC4-6B7637D40234}" dt="2021-04-06T09:01:57.017" v="252" actId="20577"/>
          <ac:spMkLst>
            <pc:docMk/>
            <pc:sldMk cId="2923773830" sldId="2076138381"/>
            <ac:spMk id="28" creationId="{F4F0BD6F-D00C-44F4-91E5-058BF7C30957}"/>
          </ac:spMkLst>
        </pc:spChg>
        <pc:graphicFrameChg chg="modGraphic">
          <ac:chgData name="Joao Santos" userId="47e9bd70-0ebd-4d6a-b8c1-ba24974b218f" providerId="ADAL" clId="{5D97ADC6-BCF8-45FA-8DC4-6B7637D40234}" dt="2021-04-06T09:05:11.380" v="267" actId="20577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</pc:sldChg>
      <pc:sldChg chg="modSp mod">
        <pc:chgData name="Joao Santos" userId="47e9bd70-0ebd-4d6a-b8c1-ba24974b218f" providerId="ADAL" clId="{5D97ADC6-BCF8-45FA-8DC4-6B7637D40234}" dt="2021-04-05T13:32:58.068" v="6" actId="20577"/>
        <pc:sldMkLst>
          <pc:docMk/>
          <pc:sldMk cId="3047565907" sldId="2076138382"/>
        </pc:sldMkLst>
        <pc:spChg chg="mod">
          <ac:chgData name="Joao Santos" userId="47e9bd70-0ebd-4d6a-b8c1-ba24974b218f" providerId="ADAL" clId="{5D97ADC6-BCF8-45FA-8DC4-6B7637D40234}" dt="2021-04-05T13:32:58.068" v="6" actId="20577"/>
          <ac:spMkLst>
            <pc:docMk/>
            <pc:sldMk cId="3047565907" sldId="2076138382"/>
            <ac:spMk id="3" creationId="{B20059C3-5A15-453B-AE9F-38C00569CA8F}"/>
          </ac:spMkLst>
        </pc:spChg>
      </pc:sldChg>
      <pc:sldChg chg="modSp mod">
        <pc:chgData name="Joao Santos" userId="47e9bd70-0ebd-4d6a-b8c1-ba24974b218f" providerId="ADAL" clId="{5D97ADC6-BCF8-45FA-8DC4-6B7637D40234}" dt="2021-04-05T13:33:26.177" v="27"/>
        <pc:sldMkLst>
          <pc:docMk/>
          <pc:sldMk cId="1951694236" sldId="2076138383"/>
        </pc:sldMkLst>
        <pc:spChg chg="mod">
          <ac:chgData name="Joao Santos" userId="47e9bd70-0ebd-4d6a-b8c1-ba24974b218f" providerId="ADAL" clId="{5D97ADC6-BCF8-45FA-8DC4-6B7637D40234}" dt="2021-04-05T13:33:21.548" v="26" actId="20577"/>
          <ac:spMkLst>
            <pc:docMk/>
            <pc:sldMk cId="1951694236" sldId="2076138383"/>
            <ac:spMk id="48" creationId="{13CA0415-06B7-46EF-9C90-ADF9BE33EE3E}"/>
          </ac:spMkLst>
        </pc:spChg>
        <pc:spChg chg="mod">
          <ac:chgData name="Joao Santos" userId="47e9bd70-0ebd-4d6a-b8c1-ba24974b218f" providerId="ADAL" clId="{5D97ADC6-BCF8-45FA-8DC4-6B7637D40234}" dt="2021-04-05T13:33:26.177" v="27"/>
          <ac:spMkLst>
            <pc:docMk/>
            <pc:sldMk cId="1951694236" sldId="2076138383"/>
            <ac:spMk id="58" creationId="{67045B2C-784D-48D4-AD69-CE06D1EB45E0}"/>
          </ac:spMkLst>
        </pc:spChg>
        <pc:spChg chg="mod">
          <ac:chgData name="Joao Santos" userId="47e9bd70-0ebd-4d6a-b8c1-ba24974b218f" providerId="ADAL" clId="{5D97ADC6-BCF8-45FA-8DC4-6B7637D40234}" dt="2021-04-05T13:33:10.771" v="19" actId="20577"/>
          <ac:spMkLst>
            <pc:docMk/>
            <pc:sldMk cId="1951694236" sldId="2076138383"/>
            <ac:spMk id="60" creationId="{26A9C1DC-8914-435F-BEF9-D7269FF044CE}"/>
          </ac:spMkLst>
        </pc:spChg>
      </pc:sldChg>
      <pc:sldChg chg="modSp mod">
        <pc:chgData name="Joao Santos" userId="47e9bd70-0ebd-4d6a-b8c1-ba24974b218f" providerId="ADAL" clId="{5D97ADC6-BCF8-45FA-8DC4-6B7637D40234}" dt="2021-04-05T13:33:34.692" v="32" actId="20577"/>
        <pc:sldMkLst>
          <pc:docMk/>
          <pc:sldMk cId="3398780544" sldId="2076138384"/>
        </pc:sldMkLst>
        <pc:spChg chg="mod">
          <ac:chgData name="Joao Santos" userId="47e9bd70-0ebd-4d6a-b8c1-ba24974b218f" providerId="ADAL" clId="{5D97ADC6-BCF8-45FA-8DC4-6B7637D40234}" dt="2021-04-05T13:33:34.692" v="32" actId="20577"/>
          <ac:spMkLst>
            <pc:docMk/>
            <pc:sldMk cId="3398780544" sldId="2076138384"/>
            <ac:spMk id="11" creationId="{B2ED7DF8-DA6C-44B2-84C8-2AAB63B7F67A}"/>
          </ac:spMkLst>
        </pc:spChg>
      </pc:sldChg>
      <pc:sldChg chg="modSp mod">
        <pc:chgData name="Joao Santos" userId="47e9bd70-0ebd-4d6a-b8c1-ba24974b218f" providerId="ADAL" clId="{5D97ADC6-BCF8-45FA-8DC4-6B7637D40234}" dt="2021-04-06T09:02:15.122" v="259" actId="20577"/>
        <pc:sldMkLst>
          <pc:docMk/>
          <pc:sldMk cId="1157540088" sldId="2134805362"/>
        </pc:sldMkLst>
        <pc:spChg chg="mod">
          <ac:chgData name="Joao Santos" userId="47e9bd70-0ebd-4d6a-b8c1-ba24974b218f" providerId="ADAL" clId="{5D97ADC6-BCF8-45FA-8DC4-6B7637D40234}" dt="2021-04-06T09:02:15.122" v="259" actId="20577"/>
          <ac:spMkLst>
            <pc:docMk/>
            <pc:sldMk cId="1157540088" sldId="2134805362"/>
            <ac:spMk id="23" creationId="{5EA17151-7B4A-4DF8-BF8B-9DEF4C830A5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7756543415049E-3"/>
          <c:y val="0.13976771294036763"/>
          <c:w val="0.99069450214651711"/>
          <c:h val="0.7254273054670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8-48A4-8609-7D47EA7500C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8-48A4-8609-7D47EA7500C6}"/>
              </c:ext>
            </c:extLst>
          </c:dPt>
          <c:dLbls>
            <c:dLbl>
              <c:idx val="0"/>
              <c:layout>
                <c:manualLayout>
                  <c:x val="0.15818274574424587"/>
                  <c:y val="-0.15309819608446479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9AFBF-ADED-4A23-A114-0FFFC59A0A5A}" type="VALUE">
                      <a:rPr lang="en-US">
                        <a:solidFill>
                          <a:schemeClr val="tx2"/>
                        </a:solidFill>
                        <a:latin typeface="+mn-lt"/>
                      </a:rPr>
                      <a:pPr>
                        <a:defRPr sz="14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8-48A4-8609-7D47EA7500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8-48A4-8609-7D47EA7500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8-48A4-8609-7D47EA75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499879783948018"/>
          <c:w val="0.97770072631722382"/>
          <c:h val="0.721575539836434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0-423B-97A9-0B01FEDCDA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0-423B-97A9-0B01FEDCDAC0}"/>
              </c:ext>
            </c:extLst>
          </c:dPt>
          <c:dLbls>
            <c:dLbl>
              <c:idx val="0"/>
              <c:layout>
                <c:manualLayout>
                  <c:x val="7.8208085602829575E-2"/>
                  <c:y val="-0.21110638315320268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363B9E-F640-4665-A5B0-727E4EA9EF1F}" type="VALUE">
                      <a:rPr lang="en-US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sz="1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9431839845122"/>
                      <c:h val="0.128679018178289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C0-423B-97A9-0B01FEDCD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C0-423B-97A9-0B01FEDCD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0-423B-97A9-0B01FEDC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9-4B02-BC05-3CFA9384DA4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9-4B02-BC05-3CFA9384DA4F}"/>
              </c:ext>
            </c:extLst>
          </c:dPt>
          <c:dLbls>
            <c:dLbl>
              <c:idx val="0"/>
              <c:layout>
                <c:manualLayout>
                  <c:x val="-0.27366023022244612"/>
                  <c:y val="-8.79311128138191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2B9288-8C44-4DBD-A9FA-C15FB855F5B2}" type="VALU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69-4B02-BC05-3CFA9384DA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9-4B02-BC05-3CFA9384D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B02-BC05-3CFA9384D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9-4950-875A-00BA176AB9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9-4950-875A-00BA176AB97F}"/>
              </c:ext>
            </c:extLst>
          </c:dPt>
          <c:dLbls>
            <c:dLbl>
              <c:idx val="0"/>
              <c:layout>
                <c:manualLayout>
                  <c:x val="-0.22775028033676278"/>
                  <c:y val="-0.20212736327414901"/>
                </c:manualLayout>
              </c:layout>
              <c:tx>
                <c:rich>
                  <a:bodyPr/>
                  <a:lstStyle/>
                  <a:p>
                    <a:fld id="{E6BD3553-7717-4E4E-AC95-011FB6F52F71}" type="VALUE">
                      <a:rPr lang="en-US" sz="1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69-4950-875A-00BA176AB97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9-4950-875A-00BA176AB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9-4950-875A-00BA176AB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5E77A580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Cloud Skills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*Account*  data Challenge</a:t>
            </a:r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016257" y="261257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1952896" y="2725084"/>
            <a:ext cx="61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running a Cloud Skills Challenge in your organization?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B3593-1E42-42A2-9360-EA2056045BF8}"/>
              </a:ext>
            </a:extLst>
          </p:cNvPr>
          <p:cNvGrpSpPr/>
          <p:nvPr/>
        </p:nvGrpSpPr>
        <p:grpSpPr>
          <a:xfrm>
            <a:off x="1016257" y="3538374"/>
            <a:ext cx="594360" cy="594360"/>
            <a:chOff x="918286" y="2370908"/>
            <a:chExt cx="594360" cy="5943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83953-4A49-4775-8AD4-DF03B15B1842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370A3B-37F7-4F38-9B0A-D4002FAA51E7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CA0415-06B7-46EF-9C90-ADF9BE33EE3E}"/>
              </a:ext>
            </a:extLst>
          </p:cNvPr>
          <p:cNvSpPr txBox="1"/>
          <p:nvPr/>
        </p:nvSpPr>
        <p:spPr>
          <a:xfrm>
            <a:off x="1952896" y="3650888"/>
            <a:ext cx="779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to expect for the Cloud Skills Challenge –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*Account* Data Challenge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7D43B2-2A70-43A4-958C-C4129F57B89C}"/>
              </a:ext>
            </a:extLst>
          </p:cNvPr>
          <p:cNvGrpSpPr/>
          <p:nvPr/>
        </p:nvGrpSpPr>
        <p:grpSpPr>
          <a:xfrm>
            <a:off x="1016257" y="4464178"/>
            <a:ext cx="594360" cy="594360"/>
            <a:chOff x="918286" y="2370908"/>
            <a:chExt cx="594360" cy="5943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2CEBA6-7A62-4309-B737-2B0161105DD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14C70E-405B-46EB-B60E-402845EA88E1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045B2C-784D-48D4-AD69-CE06D1EB45E0}"/>
              </a:ext>
            </a:extLst>
          </p:cNvPr>
          <p:cNvSpPr txBox="1"/>
          <p:nvPr/>
        </p:nvSpPr>
        <p:spPr>
          <a:xfrm>
            <a:off x="1952896" y="4576692"/>
            <a:ext cx="715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kick off the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*Account* Data Challenge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your collaborators?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Data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721416" y="3667895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Data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running a Cloud Skills Challenge in your organization?</a:t>
            </a:r>
            <a:endParaRPr lang="en-US" sz="4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4091-9E61-455E-97CA-FC5821AA84FD}"/>
              </a:ext>
            </a:extLst>
          </p:cNvPr>
          <p:cNvSpPr/>
          <p:nvPr/>
        </p:nvSpPr>
        <p:spPr bwMode="auto">
          <a:xfrm>
            <a:off x="73127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27%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total roles will be new by 2022 in comparison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16%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2018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3" name="Chart 12" descr="16 percent doughnut chart">
            <a:extLst>
              <a:ext uri="{FF2B5EF4-FFF2-40B4-BE49-F238E27FC236}">
                <a16:creationId xmlns:a16="http://schemas.microsoft.com/office/drawing/2014/main" id="{731C1911-EC7D-4E87-8A45-24FAA6E5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6067"/>
              </p:ext>
            </p:extLst>
          </p:nvPr>
        </p:nvGraphicFramePr>
        <p:xfrm>
          <a:off x="703096" y="2284846"/>
          <a:ext cx="1619102" cy="220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CDFCFD-FE90-4BC8-9BDE-77890AB313F6}"/>
              </a:ext>
            </a:extLst>
          </p:cNvPr>
          <p:cNvSpPr txBox="1"/>
          <p:nvPr/>
        </p:nvSpPr>
        <p:spPr>
          <a:xfrm>
            <a:off x="1244624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2018</a:t>
            </a:r>
          </a:p>
        </p:txBody>
      </p:sp>
      <p:graphicFrame>
        <p:nvGraphicFramePr>
          <p:cNvPr id="17" name="Chart 16" descr="27 percent doughnut chart">
            <a:extLst>
              <a:ext uri="{FF2B5EF4-FFF2-40B4-BE49-F238E27FC236}">
                <a16:creationId xmlns:a16="http://schemas.microsoft.com/office/drawing/2014/main" id="{08DBC20D-AC0F-4488-97AC-CE6F65AF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66809"/>
              </p:ext>
            </p:extLst>
          </p:nvPr>
        </p:nvGraphicFramePr>
        <p:xfrm>
          <a:off x="2525021" y="2291838"/>
          <a:ext cx="1620881" cy="21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6D186-EB4A-47D8-B246-7C3BE39C6472}"/>
              </a:ext>
            </a:extLst>
          </p:cNvPr>
          <p:cNvSpPr txBox="1"/>
          <p:nvPr/>
        </p:nvSpPr>
        <p:spPr>
          <a:xfrm>
            <a:off x="3067438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2022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9D8C2-F7E0-4672-A2E6-24BA7A49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001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9BF00-88FB-472B-9F36-8027120A6B10}"/>
              </a:ext>
            </a:extLst>
          </p:cNvPr>
          <p:cNvSpPr/>
          <p:nvPr/>
        </p:nvSpPr>
        <p:spPr bwMode="auto">
          <a:xfrm>
            <a:off x="4492776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62%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executives believe they need to retrain or replace more than a quarter of their workforce by 2023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5" name="Chart 24" descr="62 percent pie chart">
            <a:extLst>
              <a:ext uri="{FF2B5EF4-FFF2-40B4-BE49-F238E27FC236}">
                <a16:creationId xmlns:a16="http://schemas.microsoft.com/office/drawing/2014/main" id="{2ED077D0-3C91-4EFF-8C5E-C2B4040A4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98661"/>
              </p:ext>
            </p:extLst>
          </p:nvPr>
        </p:nvGraphicFramePr>
        <p:xfrm>
          <a:off x="4659200" y="2291838"/>
          <a:ext cx="3012999" cy="2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707AEA-3C9B-4409-BFDC-07ABEC01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4506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508EC-71B1-4C6F-A33A-5EE83A781C22}"/>
              </a:ext>
            </a:extLst>
          </p:cNvPr>
          <p:cNvSpPr/>
          <p:nvPr/>
        </p:nvSpPr>
        <p:spPr bwMode="auto">
          <a:xfrm>
            <a:off x="825428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74%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employees ready to completely retrain in order to remain employable in the future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1" name="Chart 30" descr="74 percent pie chart">
            <a:extLst>
              <a:ext uri="{FF2B5EF4-FFF2-40B4-BE49-F238E27FC236}">
                <a16:creationId xmlns:a16="http://schemas.microsoft.com/office/drawing/2014/main" id="{0B27E260-5A60-4EB1-BD39-8DAE1DBD9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22969"/>
              </p:ext>
            </p:extLst>
          </p:nvPr>
        </p:nvGraphicFramePr>
        <p:xfrm>
          <a:off x="8497166" y="2292690"/>
          <a:ext cx="3016185" cy="21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302DC1D-FF84-4837-87FE-6C4EFFDDAD28}"/>
              </a:ext>
            </a:extLst>
          </p:cNvPr>
          <p:cNvSpPr/>
          <p:nvPr/>
        </p:nvSpPr>
        <p:spPr>
          <a:xfrm>
            <a:off x="7672199" y="7212191"/>
            <a:ext cx="43858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 Economic Forum” The Future of Jobs &amp; Skills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McKinsey Survey: Retraining and reskilling workers in the age of automation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PwC 2018 Saratoga: Rethinking HR for the future of work</a:t>
            </a:r>
          </a:p>
        </p:txBody>
      </p:sp>
      <p:sp>
        <p:nvSpPr>
          <p:cNvPr id="41" name="Trust &amp; Security">
            <a:extLst>
              <a:ext uri="{FF2B5EF4-FFF2-40B4-BE49-F238E27FC236}">
                <a16:creationId xmlns:a16="http://schemas.microsoft.com/office/drawing/2014/main" id="{76A53416-5BEC-4916-8D07-71E64EB33CF1}"/>
              </a:ext>
            </a:extLst>
          </p:cNvPr>
          <p:cNvSpPr/>
          <p:nvPr/>
        </p:nvSpPr>
        <p:spPr>
          <a:xfrm>
            <a:off x="690024" y="5155515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Invest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upskilling and training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your teams with engaging experiences</a:t>
            </a:r>
          </a:p>
        </p:txBody>
      </p:sp>
      <p:sp>
        <p:nvSpPr>
          <p:cNvPr id="45" name="competitive">
            <a:extLst>
              <a:ext uri="{FF2B5EF4-FFF2-40B4-BE49-F238E27FC236}">
                <a16:creationId xmlns:a16="http://schemas.microsoft.com/office/drawing/2014/main" id="{5B731EBD-9A3F-4B11-B1A0-89FB5710F68D}"/>
              </a:ext>
            </a:extLst>
          </p:cNvPr>
          <p:cNvSpPr/>
          <p:nvPr/>
        </p:nvSpPr>
        <p:spPr>
          <a:xfrm>
            <a:off x="4451529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employees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invest 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learning</a:t>
            </a:r>
          </a:p>
        </p:txBody>
      </p:sp>
      <p:sp>
        <p:nvSpPr>
          <p:cNvPr id="49" name="grow">
            <a:extLst>
              <a:ext uri="{FF2B5EF4-FFF2-40B4-BE49-F238E27FC236}">
                <a16:creationId xmlns:a16="http://schemas.microsoft.com/office/drawing/2014/main" id="{B511554B-2119-40AD-AE3B-F39AAA4B6C25}"/>
              </a:ext>
            </a:extLst>
          </p:cNvPr>
          <p:cNvSpPr/>
          <p:nvPr/>
        </p:nvSpPr>
        <p:spPr>
          <a:xfrm>
            <a:off x="8343176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Prioritize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 in hiring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recruiting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1A8A4-D6AE-44E6-9838-271B09E1256B}"/>
              </a:ext>
            </a:extLst>
          </p:cNvPr>
          <p:cNvSpPr txBox="1"/>
          <p:nvPr/>
        </p:nvSpPr>
        <p:spPr>
          <a:xfrm>
            <a:off x="0" y="4698628"/>
            <a:ext cx="12192000" cy="60169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Skill gaps lead to higher levels of stress, delays in development, deployment of critical projects, and even loss of revenue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78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511570" y="2376187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722" y="5398375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120680" y="1510273"/>
            <a:ext cx="7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120680" y="2405650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25490" y="3312932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120680" y="4202326"/>
            <a:ext cx="79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76646" y="1922655"/>
            <a:ext cx="6809922" cy="413798"/>
            <a:chOff x="5176646" y="1842338"/>
            <a:chExt cx="6809922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6" y="191736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FOR THE DATA ENGINEER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76646" y="2804626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5" y="3149468"/>
              <a:ext cx="4585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ANALYTICAL SOLUTIONS WITH AZURE SYNAPSE ANALYTICS</a:t>
              </a:r>
              <a:endParaRPr lang="pt-P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3H30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60756" y="3705833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INGESTION ON AZURE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60756" y="4587804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DATABRICKS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64105" y="1664161"/>
            <a:ext cx="4444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weeks self-learning program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*Account* 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Data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Challenge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. In just 4 weeks, you will understand the basics of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Microsoft’s Data Analytics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Resources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with Data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024F8C-EB97-477D-97DD-A22A64F63989}"/>
              </a:ext>
            </a:extLst>
          </p:cNvPr>
          <p:cNvSpPr txBox="1"/>
          <p:nvPr/>
        </p:nvSpPr>
        <p:spPr>
          <a:xfrm>
            <a:off x="1453932" y="5398375"/>
            <a:ext cx="10548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Bootcamp is a 4 week program with self-paced learning content separated for each week. In the end of each week you will have a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weekly ramp-up email 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office hours with extra resources. The bootcamp starts and ends up with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Workshop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 Microsoft proctors.</a:t>
            </a:r>
            <a:endParaRPr lang="pt-PT" sz="1600" i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</a:t>
            </a:r>
            <a:r>
              <a:rPr lang="en-US" sz="1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*Account* Data the Challenge</a:t>
            </a: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 Off Session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workshop/session to wrap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Full Day Workshops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Kubernetes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5432" y="5472650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AFBA9927-D9A9-4FA6-888F-4371E8B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</a:t>
            </a:r>
            <a:r>
              <a:rPr lang="en-US" sz="1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*Account*  Name the Challenge</a:t>
            </a: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3AA197-418D-43C9-A6CE-CC280A714B1F}"/>
              </a:ext>
            </a:extLst>
          </p:cNvPr>
          <p:cNvGrpSpPr/>
          <p:nvPr/>
        </p:nvGrpSpPr>
        <p:grpSpPr>
          <a:xfrm>
            <a:off x="5927834" y="1644869"/>
            <a:ext cx="5575739" cy="4615090"/>
            <a:chOff x="5927834" y="1644869"/>
            <a:chExt cx="5575739" cy="46150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01E86F-A0A9-4F64-84C1-A89528327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28" t="25943" r="7409" b="-1"/>
            <a:stretch/>
          </p:blipFill>
          <p:spPr>
            <a:xfrm>
              <a:off x="5927834" y="1644869"/>
              <a:ext cx="5575739" cy="461509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35209F-0E5C-4B60-BE25-6EA7AA30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834" y="2101005"/>
              <a:ext cx="5575739" cy="126194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BFAB17-6F84-4218-A7A6-B9973D9D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69055"/>
              </p:ext>
            </p:extLst>
          </p:nvPr>
        </p:nvGraphicFramePr>
        <p:xfrm>
          <a:off x="331170" y="17316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Containers Workshop (Full Day)</a:t>
                      </a: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Kubernetes Workshop (Full Day)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0DAF-8FE1-479C-A5AB-6E9010C8E348}"/>
              </a:ext>
            </a:extLst>
          </p:cNvPr>
          <p:cNvSpPr/>
          <p:nvPr/>
        </p:nvSpPr>
        <p:spPr>
          <a:xfrm>
            <a:off x="507935" y="2691230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2D93-53D8-43A2-B49F-05E3623A36B6}"/>
              </a:ext>
            </a:extLst>
          </p:cNvPr>
          <p:cNvSpPr/>
          <p:nvPr/>
        </p:nvSpPr>
        <p:spPr>
          <a:xfrm>
            <a:off x="507936" y="5249707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A24FE-710D-427D-9F15-B338EB988988}"/>
              </a:ext>
            </a:extLst>
          </p:cNvPr>
          <p:cNvSpPr/>
          <p:nvPr/>
        </p:nvSpPr>
        <p:spPr>
          <a:xfrm>
            <a:off x="507937" y="4387405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B69B4-2C31-4D29-89FC-7E4CD6958135}"/>
              </a:ext>
            </a:extLst>
          </p:cNvPr>
          <p:cNvSpPr/>
          <p:nvPr/>
        </p:nvSpPr>
        <p:spPr>
          <a:xfrm>
            <a:off x="507935" y="352611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5B5D-0750-4E90-AB1A-73F2A21863D8}"/>
              </a:ext>
            </a:extLst>
          </p:cNvPr>
          <p:cNvSpPr txBox="1"/>
          <p:nvPr/>
        </p:nvSpPr>
        <p:spPr>
          <a:xfrm>
            <a:off x="480039" y="2651798"/>
            <a:ext cx="620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for the data engineer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</a:t>
            </a:r>
            <a:r>
              <a:rPr lang="pt-PT" sz="11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2h30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3750-F0C4-4CB8-875E-D4E0FDF6AD51}"/>
              </a:ext>
            </a:extLst>
          </p:cNvPr>
          <p:cNvSpPr txBox="1"/>
          <p:nvPr/>
        </p:nvSpPr>
        <p:spPr>
          <a:xfrm>
            <a:off x="480036" y="3486682"/>
            <a:ext cx="5993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Analytical solutions with azure synapse analytics</a:t>
            </a:r>
            <a:r>
              <a:rPr lang="pt-PT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6978A-8C1B-411B-85F3-D20FE7C43B3D}"/>
              </a:ext>
            </a:extLst>
          </p:cNvPr>
          <p:cNvSpPr txBox="1"/>
          <p:nvPr/>
        </p:nvSpPr>
        <p:spPr>
          <a:xfrm>
            <a:off x="480038" y="4347973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ingestion on azure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0BD6F-D00C-44F4-91E5-058BF7C30957}"/>
              </a:ext>
            </a:extLst>
          </p:cNvPr>
          <p:cNvSpPr txBox="1"/>
          <p:nvPr/>
        </p:nvSpPr>
        <p:spPr>
          <a:xfrm>
            <a:off x="480037" y="5209264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databricks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3871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Calendar</a:t>
            </a:r>
            <a:endParaRPr lang="pt-P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</a:t>
            </a:r>
            <a:r>
              <a:rPr lang="en-US" sz="1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*Account*  Name the Challenge</a:t>
            </a: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How to kick off the Kubernetes Bootcamp for your collaborators?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D20F0-D15F-48F4-B071-B7C0D8F3DC7B}"/>
              </a:ext>
            </a:extLst>
          </p:cNvPr>
          <p:cNvGrpSpPr/>
          <p:nvPr/>
        </p:nvGrpSpPr>
        <p:grpSpPr>
          <a:xfrm>
            <a:off x="990132" y="2240281"/>
            <a:ext cx="594360" cy="594360"/>
            <a:chOff x="918286" y="2370908"/>
            <a:chExt cx="594360" cy="594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2B2D6-B9DC-40A6-8A0D-42803398EF97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C319D-BB86-4058-AE8D-1103AD415F44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A57339-E156-43C3-B562-C25BC08171E4}"/>
              </a:ext>
            </a:extLst>
          </p:cNvPr>
          <p:cNvSpPr txBox="1"/>
          <p:nvPr/>
        </p:nvSpPr>
        <p:spPr>
          <a:xfrm>
            <a:off x="1926771" y="2352795"/>
            <a:ext cx="64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sponsor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for your organization (IT Director, CIO, CTO)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9BF96-EB9E-4BA1-AED3-10C6ACAFF162}"/>
              </a:ext>
            </a:extLst>
          </p:cNvPr>
          <p:cNvGrpSpPr/>
          <p:nvPr/>
        </p:nvGrpSpPr>
        <p:grpSpPr>
          <a:xfrm>
            <a:off x="990132" y="3166085"/>
            <a:ext cx="594360" cy="594360"/>
            <a:chOff x="918286" y="2370908"/>
            <a:chExt cx="594360" cy="594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4101AF-8C5A-4DBC-BF49-AC059A6CFF0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3F86-5D6E-4B81-80EE-68CC718C693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A17151-7B4A-4DF8-BF8B-9DEF4C830A59}"/>
              </a:ext>
            </a:extLst>
          </p:cNvPr>
          <p:cNvSpPr txBox="1"/>
          <p:nvPr/>
        </p:nvSpPr>
        <p:spPr>
          <a:xfrm>
            <a:off x="1926771" y="3278599"/>
            <a:ext cx="55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to start the </a:t>
            </a:r>
            <a:r>
              <a:rPr lang="pt-PT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*Account*  Data Challenge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735C-8502-4434-BA0E-F08A629DF050}"/>
              </a:ext>
            </a:extLst>
          </p:cNvPr>
          <p:cNvGrpSpPr/>
          <p:nvPr/>
        </p:nvGrpSpPr>
        <p:grpSpPr>
          <a:xfrm>
            <a:off x="990132" y="4091889"/>
            <a:ext cx="594360" cy="594360"/>
            <a:chOff x="918286" y="2370908"/>
            <a:chExt cx="594360" cy="5943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E241E-1E3C-4C5D-B5FB-100C4974555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9AD35-A595-4022-8C84-818E2DA3DE1C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8DAF92-BBA1-4838-9BE3-6CF11B44DC03}"/>
              </a:ext>
            </a:extLst>
          </p:cNvPr>
          <p:cNvSpPr txBox="1"/>
          <p:nvPr/>
        </p:nvSpPr>
        <p:spPr>
          <a:xfrm>
            <a:off x="1926771" y="4204403"/>
            <a:ext cx="89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Send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invites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meetings requests provided by Microsoft to potential participants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4D5E2-5707-4B99-B5F1-56DA83DAD8F9}"/>
              </a:ext>
            </a:extLst>
          </p:cNvPr>
          <p:cNvGrpSpPr/>
          <p:nvPr/>
        </p:nvGrpSpPr>
        <p:grpSpPr>
          <a:xfrm>
            <a:off x="990132" y="5000852"/>
            <a:ext cx="594360" cy="594360"/>
            <a:chOff x="918286" y="2370908"/>
            <a:chExt cx="594360" cy="5943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75899-B000-4500-9D88-123D3845535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78A6-209A-45C7-8E7B-90067CA4A52C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3154D4-D53A-415E-A827-2E9F196C5D57}"/>
              </a:ext>
            </a:extLst>
          </p:cNvPr>
          <p:cNvSpPr txBox="1"/>
          <p:nvPr/>
        </p:nvSpPr>
        <p:spPr>
          <a:xfrm>
            <a:off x="1926771" y="5113366"/>
            <a:ext cx="927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Keep track of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leaderboard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encourage your collaborators together with Microsoft </a:t>
            </a:r>
          </a:p>
        </p:txBody>
      </p:sp>
    </p:spTree>
    <p:extLst>
      <p:ext uri="{BB962C8B-B14F-4D97-AF65-F5344CB8AC3E}">
        <p14:creationId xmlns:p14="http://schemas.microsoft.com/office/powerpoint/2010/main" val="11575400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3CB76-90BD-4722-85B3-CB99A11E1D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1038225"/>
            <a:ext cx="7762875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C798A-8E6E-4C4D-BE1E-00EAC38187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t="39997" r="10401" b="53697"/>
          <a:stretch/>
        </p:blipFill>
        <p:spPr bwMode="auto">
          <a:xfrm>
            <a:off x="2636196" y="2451370"/>
            <a:ext cx="5606475" cy="30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B6511-D98E-4609-81CD-B3B10E3104F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t="39997" r="10401" b="53697"/>
          <a:stretch/>
        </p:blipFill>
        <p:spPr bwMode="auto">
          <a:xfrm>
            <a:off x="2525949" y="3078804"/>
            <a:ext cx="5606475" cy="30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C7340-BDF0-4D30-844E-AD44A3AF8E3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t="39997" r="10401" b="53697"/>
          <a:stretch/>
        </p:blipFill>
        <p:spPr bwMode="auto">
          <a:xfrm>
            <a:off x="2551888" y="3671076"/>
            <a:ext cx="5606475" cy="301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0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955</Words>
  <Application>Microsoft Office PowerPoint</Application>
  <PresentationFormat>Widescreen</PresentationFormat>
  <Paragraphs>109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Office Theme</vt:lpstr>
      <vt:lpstr>3_Custom Design</vt:lpstr>
      <vt:lpstr>Light Gray Template</vt:lpstr>
      <vt:lpstr>Cloud Skills Challenge</vt:lpstr>
      <vt:lpstr>*Account*  Data Challenge Agenda</vt:lpstr>
      <vt:lpstr>*Account*  Data Challenge Why running a Cloud Skills Challenge in your organization?</vt:lpstr>
      <vt:lpstr>*Account*  Name the Challenge What to expect for the Cloud Skills Challenge – *Account* Data the Challenge?</vt:lpstr>
      <vt:lpstr>*Account*  Name the Challenge What to expect for the Cloud Skills Challenge – *Account*  Name the Challenge?</vt:lpstr>
      <vt:lpstr>*Account*  Name the Challenge What to expect for the Cloud Skills Challenge – *Account*  Name the Challenge?</vt:lpstr>
      <vt:lpstr>*Account*  Name the Challenge How to kick off the Kubernetes Bootcamp for your collaborators?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Joao Santos</cp:lastModifiedBy>
  <cp:revision>8</cp:revision>
  <dcterms:created xsi:type="dcterms:W3CDTF">2020-11-14T18:48:59Z</dcterms:created>
  <dcterms:modified xsi:type="dcterms:W3CDTF">2021-04-06T09:05:13Z</dcterms:modified>
</cp:coreProperties>
</file>