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3"/>
  </p:notesMasterIdLst>
  <p:sldIdLst>
    <p:sldId id="2076138382" r:id="rId4"/>
    <p:sldId id="2076138383" r:id="rId5"/>
    <p:sldId id="2076138384" r:id="rId6"/>
    <p:sldId id="2134805363" r:id="rId7"/>
    <p:sldId id="2076138377" r:id="rId8"/>
    <p:sldId id="2076138379" r:id="rId9"/>
    <p:sldId id="2076138381" r:id="rId10"/>
    <p:sldId id="2134805362" r:id="rId11"/>
    <p:sldId id="207613837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63C5"/>
    <a:srgbClr val="9C7FCF"/>
    <a:srgbClr val="3B2E59"/>
    <a:srgbClr val="D49FFE"/>
    <a:srgbClr val="F2F2F2"/>
    <a:srgbClr val="9B80BB"/>
    <a:srgbClr val="FFB900"/>
    <a:srgbClr val="30E5D0"/>
    <a:srgbClr val="8560C6"/>
    <a:srgbClr val="846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5995" autoAdjust="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Santos" userId="47e9bd70-0ebd-4d6a-b8c1-ba24974b218f" providerId="ADAL" clId="{63754FE2-C558-4D07-B64A-12E1846FF359}"/>
    <pc:docChg chg="modSld">
      <pc:chgData name="Joao Santos" userId="47e9bd70-0ebd-4d6a-b8c1-ba24974b218f" providerId="ADAL" clId="{63754FE2-C558-4D07-B64A-12E1846FF359}" dt="2021-03-29T08:20:10.377" v="19" actId="20577"/>
      <pc:docMkLst>
        <pc:docMk/>
      </pc:docMkLst>
      <pc:sldChg chg="modSp mod">
        <pc:chgData name="Joao Santos" userId="47e9bd70-0ebd-4d6a-b8c1-ba24974b218f" providerId="ADAL" clId="{63754FE2-C558-4D07-B64A-12E1846FF359}" dt="2021-03-29T08:20:10.377" v="19" actId="20577"/>
        <pc:sldMkLst>
          <pc:docMk/>
          <pc:sldMk cId="2923773830" sldId="2076138381"/>
        </pc:sldMkLst>
        <pc:graphicFrameChg chg="modGraphic">
          <ac:chgData name="Joao Santos" userId="47e9bd70-0ebd-4d6a-b8c1-ba24974b218f" providerId="ADAL" clId="{63754FE2-C558-4D07-B64A-12E1846FF359}" dt="2021-03-29T08:20:10.377" v="19" actId="20577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</pc:docChg>
  </pc:docChgLst>
  <pc:docChgLst>
    <pc:chgData name="Rita Silveira da Costa" userId="16ce18b5-3a33-4fc3-84f8-9284a6c642c2" providerId="ADAL" clId="{7941BFD4-D20D-4029-BF0C-A81BE9D9B10D}"/>
    <pc:docChg chg="undo custSel addSld delSld modSld sldOrd">
      <pc:chgData name="Rita Silveira da Costa" userId="16ce18b5-3a33-4fc3-84f8-9284a6c642c2" providerId="ADAL" clId="{7941BFD4-D20D-4029-BF0C-A81BE9D9B10D}" dt="2021-03-26T15:29:04.074" v="327" actId="1076"/>
      <pc:docMkLst>
        <pc:docMk/>
      </pc:docMkLst>
      <pc:sldChg chg="delSp modSp mod">
        <pc:chgData name="Rita Silveira da Costa" userId="16ce18b5-3a33-4fc3-84f8-9284a6c642c2" providerId="ADAL" clId="{7941BFD4-D20D-4029-BF0C-A81BE9D9B10D}" dt="2021-03-26T15:22:36.896" v="134" actId="207"/>
        <pc:sldMkLst>
          <pc:docMk/>
          <pc:sldMk cId="2223296429" sldId="2076138377"/>
        </pc:sldMkLst>
        <pc:spChg chg="mod">
          <ac:chgData name="Rita Silveira da Costa" userId="16ce18b5-3a33-4fc3-84f8-9284a6c642c2" providerId="ADAL" clId="{7941BFD4-D20D-4029-BF0C-A81BE9D9B10D}" dt="2021-03-26T15:17:21.120" v="50" actId="1036"/>
          <ac:spMkLst>
            <pc:docMk/>
            <pc:sldMk cId="2223296429" sldId="2076138377"/>
            <ac:spMk id="7" creationId="{C147FB87-7570-49B0-80D5-F64FC265AC7B}"/>
          </ac:spMkLst>
        </pc:spChg>
        <pc:spChg chg="mod">
          <ac:chgData name="Rita Silveira da Costa" userId="16ce18b5-3a33-4fc3-84f8-9284a6c642c2" providerId="ADAL" clId="{7941BFD4-D20D-4029-BF0C-A81BE9D9B10D}" dt="2021-03-26T15:17:13.711" v="46" actId="1036"/>
          <ac:spMkLst>
            <pc:docMk/>
            <pc:sldMk cId="2223296429" sldId="2076138377"/>
            <ac:spMk id="10" creationId="{82A7F042-3353-4B9B-B46E-83FA91AB1475}"/>
          </ac:spMkLst>
        </pc:spChg>
        <pc:spChg chg="mod">
          <ac:chgData name="Rita Silveira da Costa" userId="16ce18b5-3a33-4fc3-84f8-9284a6c642c2" providerId="ADAL" clId="{7941BFD4-D20D-4029-BF0C-A81BE9D9B10D}" dt="2021-03-26T15:17:13.711" v="46" actId="1036"/>
          <ac:spMkLst>
            <pc:docMk/>
            <pc:sldMk cId="2223296429" sldId="2076138377"/>
            <ac:spMk id="13" creationId="{E18F1B75-CA9E-4FB1-BCB0-FF7C83F3075F}"/>
          </ac:spMkLst>
        </pc:spChg>
        <pc:spChg chg="mod">
          <ac:chgData name="Rita Silveira da Costa" userId="16ce18b5-3a33-4fc3-84f8-9284a6c642c2" providerId="ADAL" clId="{7941BFD4-D20D-4029-BF0C-A81BE9D9B10D}" dt="2021-03-26T15:17:13.711" v="46" actId="1036"/>
          <ac:spMkLst>
            <pc:docMk/>
            <pc:sldMk cId="2223296429" sldId="2076138377"/>
            <ac:spMk id="21" creationId="{3D6276C4-CC32-4A11-9077-B020292CA04F}"/>
          </ac:spMkLst>
        </pc:spChg>
        <pc:spChg chg="mod">
          <ac:chgData name="Rita Silveira da Costa" userId="16ce18b5-3a33-4fc3-84f8-9284a6c642c2" providerId="ADAL" clId="{7941BFD4-D20D-4029-BF0C-A81BE9D9B10D}" dt="2021-03-26T15:17:27.260" v="53" actId="404"/>
          <ac:spMkLst>
            <pc:docMk/>
            <pc:sldMk cId="2223296429" sldId="2076138377"/>
            <ac:spMk id="23" creationId="{52C9FC06-123C-4CF4-B51C-98C1E277118E}"/>
          </ac:spMkLst>
        </pc:spChg>
        <pc:spChg chg="mod">
          <ac:chgData name="Rita Silveira da Costa" userId="16ce18b5-3a33-4fc3-84f8-9284a6c642c2" providerId="ADAL" clId="{7941BFD4-D20D-4029-BF0C-A81BE9D9B10D}" dt="2021-03-26T15:17:32.636" v="56" actId="404"/>
          <ac:spMkLst>
            <pc:docMk/>
            <pc:sldMk cId="2223296429" sldId="2076138377"/>
            <ac:spMk id="29" creationId="{863633BD-38D9-414A-9859-708C0B2DE737}"/>
          </ac:spMkLst>
        </pc:spChg>
        <pc:spChg chg="mod">
          <ac:chgData name="Rita Silveira da Costa" userId="16ce18b5-3a33-4fc3-84f8-9284a6c642c2" providerId="ADAL" clId="{7941BFD4-D20D-4029-BF0C-A81BE9D9B10D}" dt="2021-03-26T15:17:36.191" v="59" actId="404"/>
          <ac:spMkLst>
            <pc:docMk/>
            <pc:sldMk cId="2223296429" sldId="2076138377"/>
            <ac:spMk id="33" creationId="{1A492316-62C6-479A-A5D2-192C6D02A8CA}"/>
          </ac:spMkLst>
        </pc:spChg>
        <pc:spChg chg="mod">
          <ac:chgData name="Rita Silveira da Costa" userId="16ce18b5-3a33-4fc3-84f8-9284a6c642c2" providerId="ADAL" clId="{7941BFD4-D20D-4029-BF0C-A81BE9D9B10D}" dt="2021-03-26T15:17:40.520" v="62" actId="404"/>
          <ac:spMkLst>
            <pc:docMk/>
            <pc:sldMk cId="2223296429" sldId="2076138377"/>
            <ac:spMk id="37" creationId="{6320DE16-B814-4F09-BE65-A9FB0FB94591}"/>
          </ac:spMkLst>
        </pc:spChg>
        <pc:spChg chg="mod">
          <ac:chgData name="Rita Silveira da Costa" userId="16ce18b5-3a33-4fc3-84f8-9284a6c642c2" providerId="ADAL" clId="{7941BFD4-D20D-4029-BF0C-A81BE9D9B10D}" dt="2021-03-26T15:22:36.896" v="134" actId="207"/>
          <ac:spMkLst>
            <pc:docMk/>
            <pc:sldMk cId="2223296429" sldId="2076138377"/>
            <ac:spMk id="49" creationId="{D7EC7DFA-8F1E-44DF-BDBC-21ED04B8BFB8}"/>
          </ac:spMkLst>
        </pc:spChg>
        <pc:spChg chg="del">
          <ac:chgData name="Rita Silveira da Costa" userId="16ce18b5-3a33-4fc3-84f8-9284a6c642c2" providerId="ADAL" clId="{7941BFD4-D20D-4029-BF0C-A81BE9D9B10D}" dt="2021-03-26T15:16:20.918" v="0" actId="478"/>
          <ac:spMkLst>
            <pc:docMk/>
            <pc:sldMk cId="2223296429" sldId="2076138377"/>
            <ac:spMk id="54" creationId="{FB024F8C-EB97-477D-97DD-A22A64F63989}"/>
          </ac:spMkLst>
        </pc:spChg>
        <pc:spChg chg="mod">
          <ac:chgData name="Rita Silveira da Costa" userId="16ce18b5-3a33-4fc3-84f8-9284a6c642c2" providerId="ADAL" clId="{7941BFD4-D20D-4029-BF0C-A81BE9D9B10D}" dt="2021-03-26T15:16:55.980" v="33" actId="1076"/>
          <ac:spMkLst>
            <pc:docMk/>
            <pc:sldMk cId="2223296429" sldId="2076138377"/>
            <ac:spMk id="63" creationId="{721AA1E3-ABC6-4B81-8A88-89C8001AAF34}"/>
          </ac:spMkLst>
        </pc:spChg>
        <pc:grpChg chg="mod">
          <ac:chgData name="Rita Silveira da Costa" userId="16ce18b5-3a33-4fc3-84f8-9284a6c642c2" providerId="ADAL" clId="{7941BFD4-D20D-4029-BF0C-A81BE9D9B10D}" dt="2021-03-26T15:16:55.980" v="33" actId="1076"/>
          <ac:grpSpMkLst>
            <pc:docMk/>
            <pc:sldMk cId="2223296429" sldId="2076138377"/>
            <ac:grpSpMk id="52" creationId="{637EE81E-6EA0-4384-A03E-2E4B5F6D9694}"/>
          </ac:grpSpMkLst>
        </pc:grpChg>
        <pc:grpChg chg="mod">
          <ac:chgData name="Rita Silveira da Costa" userId="16ce18b5-3a33-4fc3-84f8-9284a6c642c2" providerId="ADAL" clId="{7941BFD4-D20D-4029-BF0C-A81BE9D9B10D}" dt="2021-03-26T15:16:55.980" v="33" actId="1076"/>
          <ac:grpSpMkLst>
            <pc:docMk/>
            <pc:sldMk cId="2223296429" sldId="2076138377"/>
            <ac:grpSpMk id="53" creationId="{75B1EFE3-0B1F-4E96-9238-FCBCE5E5EF3D}"/>
          </ac:grpSpMkLst>
        </pc:grpChg>
        <pc:grpChg chg="mod">
          <ac:chgData name="Rita Silveira da Costa" userId="16ce18b5-3a33-4fc3-84f8-9284a6c642c2" providerId="ADAL" clId="{7941BFD4-D20D-4029-BF0C-A81BE9D9B10D}" dt="2021-03-26T15:16:55.980" v="33" actId="1076"/>
          <ac:grpSpMkLst>
            <pc:docMk/>
            <pc:sldMk cId="2223296429" sldId="2076138377"/>
            <ac:grpSpMk id="55" creationId="{9116198A-E2FA-4E75-9635-290EA1D72D6F}"/>
          </ac:grpSpMkLst>
        </pc:grpChg>
        <pc:grpChg chg="mod">
          <ac:chgData name="Rita Silveira da Costa" userId="16ce18b5-3a33-4fc3-84f8-9284a6c642c2" providerId="ADAL" clId="{7941BFD4-D20D-4029-BF0C-A81BE9D9B10D}" dt="2021-03-26T15:16:55.980" v="33" actId="1076"/>
          <ac:grpSpMkLst>
            <pc:docMk/>
            <pc:sldMk cId="2223296429" sldId="2076138377"/>
            <ac:grpSpMk id="56" creationId="{95FC134E-2FFD-400D-80C4-5FBB082A7DF8}"/>
          </ac:grpSpMkLst>
        </pc:grpChg>
        <pc:picChg chg="mod">
          <ac:chgData name="Rita Silveira da Costa" userId="16ce18b5-3a33-4fc3-84f8-9284a6c642c2" providerId="ADAL" clId="{7941BFD4-D20D-4029-BF0C-A81BE9D9B10D}" dt="2021-03-26T15:16:55.980" v="33" actId="1076"/>
          <ac:picMkLst>
            <pc:docMk/>
            <pc:sldMk cId="2223296429" sldId="2076138377"/>
            <ac:picMk id="19" creationId="{C7E370D7-9C81-4D65-8169-C57D5E49D040}"/>
          </ac:picMkLst>
        </pc:picChg>
      </pc:sldChg>
      <pc:sldChg chg="modSp mod">
        <pc:chgData name="Rita Silveira da Costa" userId="16ce18b5-3a33-4fc3-84f8-9284a6c642c2" providerId="ADAL" clId="{7941BFD4-D20D-4029-BF0C-A81BE9D9B10D}" dt="2021-03-26T15:18:58.822" v="71" actId="207"/>
        <pc:sldMkLst>
          <pc:docMk/>
          <pc:sldMk cId="1951694236" sldId="2076138383"/>
        </pc:sldMkLst>
        <pc:spChg chg="mod">
          <ac:chgData name="Rita Silveira da Costa" userId="16ce18b5-3a33-4fc3-84f8-9284a6c642c2" providerId="ADAL" clId="{7941BFD4-D20D-4029-BF0C-A81BE9D9B10D}" dt="2021-03-26T15:18:49.775" v="65"/>
          <ac:spMkLst>
            <pc:docMk/>
            <pc:sldMk cId="1951694236" sldId="2076138383"/>
            <ac:spMk id="40" creationId="{87B8281E-49ED-40A1-9565-759CCA9FE152}"/>
          </ac:spMkLst>
        </pc:spChg>
        <pc:spChg chg="mod">
          <ac:chgData name="Rita Silveira da Costa" userId="16ce18b5-3a33-4fc3-84f8-9284a6c642c2" providerId="ADAL" clId="{7941BFD4-D20D-4029-BF0C-A81BE9D9B10D}" dt="2021-03-26T15:18:54.409" v="68" actId="113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Rita Silveira da Costa" userId="16ce18b5-3a33-4fc3-84f8-9284a6c642c2" providerId="ADAL" clId="{7941BFD4-D20D-4029-BF0C-A81BE9D9B10D}" dt="2021-03-26T15:18:58.822" v="71" actId="207"/>
          <ac:spMkLst>
            <pc:docMk/>
            <pc:sldMk cId="1951694236" sldId="2076138383"/>
            <ac:spMk id="58" creationId="{67045B2C-784D-48D4-AD69-CE06D1EB45E0}"/>
          </ac:spMkLst>
        </pc:spChg>
      </pc:sldChg>
      <pc:sldChg chg="new del">
        <pc:chgData name="Rita Silveira da Costa" userId="16ce18b5-3a33-4fc3-84f8-9284a6c642c2" providerId="ADAL" clId="{7941BFD4-D20D-4029-BF0C-A81BE9D9B10D}" dt="2021-03-26T15:22:55.812" v="136" actId="47"/>
        <pc:sldMkLst>
          <pc:docMk/>
          <pc:sldMk cId="2744674796" sldId="2134805363"/>
        </pc:sldMkLst>
      </pc:sldChg>
      <pc:sldChg chg="addSp delSp modSp add mod ord">
        <pc:chgData name="Rita Silveira da Costa" userId="16ce18b5-3a33-4fc3-84f8-9284a6c642c2" providerId="ADAL" clId="{7941BFD4-D20D-4029-BF0C-A81BE9D9B10D}" dt="2021-03-26T15:29:04.074" v="327" actId="1076"/>
        <pc:sldMkLst>
          <pc:docMk/>
          <pc:sldMk cId="4119977044" sldId="2134805363"/>
        </pc:sldMkLst>
        <pc:spChg chg="del">
          <ac:chgData name="Rita Silveira da Costa" userId="16ce18b5-3a33-4fc3-84f8-9284a6c642c2" providerId="ADAL" clId="{7941BFD4-D20D-4029-BF0C-A81BE9D9B10D}" dt="2021-03-26T15:23:03.566" v="139" actId="478"/>
          <ac:spMkLst>
            <pc:docMk/>
            <pc:sldMk cId="4119977044" sldId="2134805363"/>
            <ac:spMk id="7" creationId="{C147FB87-7570-49B0-80D5-F64FC265AC7B}"/>
          </ac:spMkLst>
        </pc:spChg>
        <pc:spChg chg="del">
          <ac:chgData name="Rita Silveira da Costa" userId="16ce18b5-3a33-4fc3-84f8-9284a6c642c2" providerId="ADAL" clId="{7941BFD4-D20D-4029-BF0C-A81BE9D9B10D}" dt="2021-03-26T15:23:03.566" v="139" actId="478"/>
          <ac:spMkLst>
            <pc:docMk/>
            <pc:sldMk cId="4119977044" sldId="2134805363"/>
            <ac:spMk id="10" creationId="{82A7F042-3353-4B9B-B46E-83FA91AB1475}"/>
          </ac:spMkLst>
        </pc:spChg>
        <pc:spChg chg="del">
          <ac:chgData name="Rita Silveira da Costa" userId="16ce18b5-3a33-4fc3-84f8-9284a6c642c2" providerId="ADAL" clId="{7941BFD4-D20D-4029-BF0C-A81BE9D9B10D}" dt="2021-03-26T15:23:03.566" v="139" actId="478"/>
          <ac:spMkLst>
            <pc:docMk/>
            <pc:sldMk cId="4119977044" sldId="2134805363"/>
            <ac:spMk id="13" creationId="{E18F1B75-CA9E-4FB1-BCB0-FF7C83F3075F}"/>
          </ac:spMkLst>
        </pc:spChg>
        <pc:spChg chg="del">
          <ac:chgData name="Rita Silveira da Costa" userId="16ce18b5-3a33-4fc3-84f8-9284a6c642c2" providerId="ADAL" clId="{7941BFD4-D20D-4029-BF0C-A81BE9D9B10D}" dt="2021-03-26T15:23:03.566" v="139" actId="478"/>
          <ac:spMkLst>
            <pc:docMk/>
            <pc:sldMk cId="4119977044" sldId="2134805363"/>
            <ac:spMk id="21" creationId="{3D6276C4-CC32-4A11-9077-B020292CA04F}"/>
          </ac:spMkLst>
        </pc:spChg>
        <pc:spChg chg="add mod">
          <ac:chgData name="Rita Silveira da Costa" userId="16ce18b5-3a33-4fc3-84f8-9284a6c642c2" providerId="ADAL" clId="{7941BFD4-D20D-4029-BF0C-A81BE9D9B10D}" dt="2021-03-26T15:29:04.074" v="327" actId="1076"/>
          <ac:spMkLst>
            <pc:docMk/>
            <pc:sldMk cId="4119977044" sldId="2134805363"/>
            <ac:spMk id="34" creationId="{651EDCEE-C5C9-4655-B4A7-FFBB36BB25F2}"/>
          </ac:spMkLst>
        </pc:spChg>
        <pc:spChg chg="add mod">
          <ac:chgData name="Rita Silveira da Costa" userId="16ce18b5-3a33-4fc3-84f8-9284a6c642c2" providerId="ADAL" clId="{7941BFD4-D20D-4029-BF0C-A81BE9D9B10D}" dt="2021-03-26T15:29:04.074" v="327" actId="1076"/>
          <ac:spMkLst>
            <pc:docMk/>
            <pc:sldMk cId="4119977044" sldId="2134805363"/>
            <ac:spMk id="36" creationId="{740E76CA-0317-4513-B209-07BEE8146B37}"/>
          </ac:spMkLst>
        </pc:spChg>
        <pc:spChg chg="del">
          <ac:chgData name="Rita Silveira da Costa" userId="16ce18b5-3a33-4fc3-84f8-9284a6c642c2" providerId="ADAL" clId="{7941BFD4-D20D-4029-BF0C-A81BE9D9B10D}" dt="2021-03-26T15:23:00.341" v="138" actId="478"/>
          <ac:spMkLst>
            <pc:docMk/>
            <pc:sldMk cId="4119977044" sldId="2134805363"/>
            <ac:spMk id="49" creationId="{D7EC7DFA-8F1E-44DF-BDBC-21ED04B8BFB8}"/>
          </ac:spMkLst>
        </pc:spChg>
        <pc:spChg chg="del">
          <ac:chgData name="Rita Silveira da Costa" userId="16ce18b5-3a33-4fc3-84f8-9284a6c642c2" providerId="ADAL" clId="{7941BFD4-D20D-4029-BF0C-A81BE9D9B10D}" dt="2021-03-26T15:23:03.566" v="139" actId="478"/>
          <ac:spMkLst>
            <pc:docMk/>
            <pc:sldMk cId="4119977044" sldId="2134805363"/>
            <ac:spMk id="63" creationId="{721AA1E3-ABC6-4B81-8A88-89C8001AAF34}"/>
          </ac:spMkLst>
        </pc:spChg>
        <pc:grpChg chg="del">
          <ac:chgData name="Rita Silveira da Costa" userId="16ce18b5-3a33-4fc3-84f8-9284a6c642c2" providerId="ADAL" clId="{7941BFD4-D20D-4029-BF0C-A81BE9D9B10D}" dt="2021-03-26T15:23:03.566" v="139" actId="478"/>
          <ac:grpSpMkLst>
            <pc:docMk/>
            <pc:sldMk cId="4119977044" sldId="2134805363"/>
            <ac:grpSpMk id="52" creationId="{637EE81E-6EA0-4384-A03E-2E4B5F6D9694}"/>
          </ac:grpSpMkLst>
        </pc:grpChg>
        <pc:grpChg chg="del">
          <ac:chgData name="Rita Silveira da Costa" userId="16ce18b5-3a33-4fc3-84f8-9284a6c642c2" providerId="ADAL" clId="{7941BFD4-D20D-4029-BF0C-A81BE9D9B10D}" dt="2021-03-26T15:23:03.566" v="139" actId="478"/>
          <ac:grpSpMkLst>
            <pc:docMk/>
            <pc:sldMk cId="4119977044" sldId="2134805363"/>
            <ac:grpSpMk id="53" creationId="{75B1EFE3-0B1F-4E96-9238-FCBCE5E5EF3D}"/>
          </ac:grpSpMkLst>
        </pc:grpChg>
        <pc:grpChg chg="del">
          <ac:chgData name="Rita Silveira da Costa" userId="16ce18b5-3a33-4fc3-84f8-9284a6c642c2" providerId="ADAL" clId="{7941BFD4-D20D-4029-BF0C-A81BE9D9B10D}" dt="2021-03-26T15:23:03.566" v="139" actId="478"/>
          <ac:grpSpMkLst>
            <pc:docMk/>
            <pc:sldMk cId="4119977044" sldId="2134805363"/>
            <ac:grpSpMk id="55" creationId="{9116198A-E2FA-4E75-9635-290EA1D72D6F}"/>
          </ac:grpSpMkLst>
        </pc:grpChg>
        <pc:grpChg chg="del">
          <ac:chgData name="Rita Silveira da Costa" userId="16ce18b5-3a33-4fc3-84f8-9284a6c642c2" providerId="ADAL" clId="{7941BFD4-D20D-4029-BF0C-A81BE9D9B10D}" dt="2021-03-26T15:23:03.566" v="139" actId="478"/>
          <ac:grpSpMkLst>
            <pc:docMk/>
            <pc:sldMk cId="4119977044" sldId="2134805363"/>
            <ac:grpSpMk id="56" creationId="{95FC134E-2FFD-400D-80C4-5FBB082A7DF8}"/>
          </ac:grpSpMkLst>
        </pc:grpChg>
        <pc:picChg chg="add mod">
          <ac:chgData name="Rita Silveira da Costa" userId="16ce18b5-3a33-4fc3-84f8-9284a6c642c2" providerId="ADAL" clId="{7941BFD4-D20D-4029-BF0C-A81BE9D9B10D}" dt="2021-03-26T15:29:04.074" v="327" actId="1076"/>
          <ac:picMkLst>
            <pc:docMk/>
            <pc:sldMk cId="4119977044" sldId="2134805363"/>
            <ac:picMk id="5" creationId="{75871572-1BD0-4A8F-BA55-CC74A03F3881}"/>
          </ac:picMkLst>
        </pc:picChg>
        <pc:picChg chg="add mod">
          <ac:chgData name="Rita Silveira da Costa" userId="16ce18b5-3a33-4fc3-84f8-9284a6c642c2" providerId="ADAL" clId="{7941BFD4-D20D-4029-BF0C-A81BE9D9B10D}" dt="2021-03-26T15:29:04.074" v="327" actId="1076"/>
          <ac:picMkLst>
            <pc:docMk/>
            <pc:sldMk cId="4119977044" sldId="2134805363"/>
            <ac:picMk id="8" creationId="{FE19AC44-6F42-4C77-A634-BCF865DD4EBA}"/>
          </ac:picMkLst>
        </pc:picChg>
        <pc:picChg chg="del">
          <ac:chgData name="Rita Silveira da Costa" userId="16ce18b5-3a33-4fc3-84f8-9284a6c642c2" providerId="ADAL" clId="{7941BFD4-D20D-4029-BF0C-A81BE9D9B10D}" dt="2021-03-26T15:23:03.566" v="139" actId="478"/>
          <ac:picMkLst>
            <pc:docMk/>
            <pc:sldMk cId="4119977044" sldId="2134805363"/>
            <ac:picMk id="19" creationId="{C7E370D7-9C81-4D65-8169-C57D5E49D040}"/>
          </ac:picMkLst>
        </pc:picChg>
      </pc:sldChg>
    </pc:docChg>
  </pc:docChgLst>
  <pc:docChgLst>
    <pc:chgData name="Rita Silveira da Costa" userId="16ce18b5-3a33-4fc3-84f8-9284a6c642c2" providerId="ADAL" clId="{F2C6EA94-7E7D-4D20-9C2B-9DA8DCD79E10}"/>
    <pc:docChg chg="modSld">
      <pc:chgData name="Rita Silveira da Costa" userId="16ce18b5-3a33-4fc3-84f8-9284a6c642c2" providerId="ADAL" clId="{F2C6EA94-7E7D-4D20-9C2B-9DA8DCD79E10}" dt="2021-03-25T12:32:03.515" v="1"/>
      <pc:docMkLst>
        <pc:docMk/>
      </pc:docMkLst>
      <pc:sldChg chg="modTransition">
        <pc:chgData name="Rita Silveira da Costa" userId="16ce18b5-3a33-4fc3-84f8-9284a6c642c2" providerId="ADAL" clId="{F2C6EA94-7E7D-4D20-9C2B-9DA8DCD79E10}" dt="2021-03-25T12:32:03.515" v="1"/>
        <pc:sldMkLst>
          <pc:docMk/>
          <pc:sldMk cId="2223296429" sldId="2076138377"/>
        </pc:sldMkLst>
      </pc:sldChg>
      <pc:sldChg chg="modTransition">
        <pc:chgData name="Rita Silveira da Costa" userId="16ce18b5-3a33-4fc3-84f8-9284a6c642c2" providerId="ADAL" clId="{F2C6EA94-7E7D-4D20-9C2B-9DA8DCD79E10}" dt="2021-03-25T12:31:58.738" v="0"/>
        <pc:sldMkLst>
          <pc:docMk/>
          <pc:sldMk cId="3398780544" sldId="20761383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KUBERNETES BOOTCAMP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27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745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expect for the Cloud Skills Challenge – Kubernetes Bootcamp?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687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kick off the Kubernetes Bootcamp for 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7672199" y="7212191"/>
            <a:ext cx="43858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McKinsey Survey: Retraining and reskilling workers in the age of automation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71572-1BD0-4A8F-BA55-CC74A03F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0" y="2342755"/>
            <a:ext cx="5058955" cy="298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9AC44-6F42-4C77-A634-BCF865DD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451" y="2342756"/>
            <a:ext cx="6247799" cy="2980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1EDCEE-C5C9-4655-B4A7-FFBB36BB25F2}"/>
              </a:ext>
            </a:extLst>
          </p:cNvPr>
          <p:cNvSpPr txBox="1"/>
          <p:nvPr/>
        </p:nvSpPr>
        <p:spPr>
          <a:xfrm>
            <a:off x="362750" y="1800761"/>
            <a:ext cx="6101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</a:t>
            </a:r>
            <a:endParaRPr lang="pt-P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E76CA-0317-4513-B209-07BEE8146B37}"/>
              </a:ext>
            </a:extLst>
          </p:cNvPr>
          <p:cNvSpPr txBox="1"/>
          <p:nvPr/>
        </p:nvSpPr>
        <p:spPr>
          <a:xfrm>
            <a:off x="362862" y="5680977"/>
            <a:ext cx="11466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Gamified experience power by Microsoft Learn. The challenge has a timeline and a leaderboard with participants progress, ordered by completed modules.</a:t>
            </a:r>
            <a:endParaRPr lang="pt-PT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7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489194" y="2927863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7815" y="1756119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098304" y="2171933"/>
            <a:ext cx="67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098304" y="3051885"/>
            <a:ext cx="700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03114" y="3959167"/>
            <a:ext cx="700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098304" y="4848561"/>
            <a:ext cx="703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54269" y="2474331"/>
            <a:ext cx="6809923" cy="413798"/>
            <a:chOff x="5176645" y="1842338"/>
            <a:chExt cx="6809923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5" y="1917365"/>
              <a:ext cx="4597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CONTAINERS WITH DOCKER &amp; CONTAINERS WORKSHOP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54270" y="3356302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3576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INTRODUCTION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38380" y="4257509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DEVOPS FOR KUBERNETES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4H30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38380" y="5139480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DEEPDIVE &amp; KUBERNETES WORKSHOP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41729" y="2215837"/>
            <a:ext cx="444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with gamification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Kubernetes Bootcamp powered by </a:t>
            </a:r>
            <a:r>
              <a:rPr lang="en-US" i="0" dirty="0">
                <a:solidFill>
                  <a:srgbClr val="8763C5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Learn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content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. In just 4 weeks, you will understand the basics of Kubernetes and get Hands-On experience with its various components and capabilities, including AKS.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Kubernetes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 Day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AA197-418D-43C9-A6CE-CC280A714B1F}"/>
              </a:ext>
            </a:extLst>
          </p:cNvPr>
          <p:cNvGrpSpPr/>
          <p:nvPr/>
        </p:nvGrpSpPr>
        <p:grpSpPr>
          <a:xfrm>
            <a:off x="5927834" y="1644869"/>
            <a:ext cx="5575739" cy="4615090"/>
            <a:chOff x="5927834" y="1644869"/>
            <a:chExt cx="5575739" cy="4615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01E86F-A0A9-4F64-84C1-A89528327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8" t="25943" r="7409" b="-1"/>
            <a:stretch/>
          </p:blipFill>
          <p:spPr>
            <a:xfrm>
              <a:off x="5927834" y="1644869"/>
              <a:ext cx="5575739" cy="46150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35209F-0E5C-4B60-BE25-6EA7AA30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834" y="2101005"/>
              <a:ext cx="5575739" cy="1261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92317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7" y="3486682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&amp; AKS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for Kubernetes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Deep Dive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Kubernetes Bootcamp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Kubernetes Bootcamp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970</Words>
  <Application>Microsoft Office PowerPoint</Application>
  <PresentationFormat>Widescreen</PresentationFormat>
  <Paragraphs>114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Kubernetes Bootcamp Agenda</vt:lpstr>
      <vt:lpstr>Kubernetes Bootcamp Why running a Cloud Skills Challenge in your organization?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How to kick off the Kubernetes Bootcamp for your collaborators?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Joao Santos</cp:lastModifiedBy>
  <cp:revision>8</cp:revision>
  <dcterms:created xsi:type="dcterms:W3CDTF">2020-11-14T18:48:59Z</dcterms:created>
  <dcterms:modified xsi:type="dcterms:W3CDTF">2021-03-29T08:20:20Z</dcterms:modified>
</cp:coreProperties>
</file>