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2"/>
  </p:notesMasterIdLst>
  <p:sldIdLst>
    <p:sldId id="2076138382" r:id="rId4"/>
    <p:sldId id="2076138383" r:id="rId5"/>
    <p:sldId id="2076138384" r:id="rId6"/>
    <p:sldId id="2076138377" r:id="rId7"/>
    <p:sldId id="2076138379" r:id="rId8"/>
    <p:sldId id="2076138381" r:id="rId9"/>
    <p:sldId id="2134805362" r:id="rId10"/>
    <p:sldId id="207613837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E59"/>
    <a:srgbClr val="8763C5"/>
    <a:srgbClr val="D49FFE"/>
    <a:srgbClr val="F2F2F2"/>
    <a:srgbClr val="9B80BB"/>
    <a:srgbClr val="FFB900"/>
    <a:srgbClr val="30E5D0"/>
    <a:srgbClr val="8560C6"/>
    <a:srgbClr val="8461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A9E6C-0DCB-4B45-B693-F4C2C42B1D98}" v="6" dt="2021-03-29T08:33:52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5995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Santos" userId="47e9bd70-0ebd-4d6a-b8c1-ba24974b218f" providerId="ADAL" clId="{4D5A9E6C-0DCB-4B45-B693-F4C2C42B1D98}"/>
    <pc:docChg chg="undo custSel delSld modSld">
      <pc:chgData name="Joao Santos" userId="47e9bd70-0ebd-4d6a-b8c1-ba24974b218f" providerId="ADAL" clId="{4D5A9E6C-0DCB-4B45-B693-F4C2C42B1D98}" dt="2021-04-05T16:05:53.054" v="152" actId="47"/>
      <pc:docMkLst>
        <pc:docMk/>
      </pc:docMkLst>
      <pc:sldChg chg="modSp mod">
        <pc:chgData name="Joao Santos" userId="47e9bd70-0ebd-4d6a-b8c1-ba24974b218f" providerId="ADAL" clId="{4D5A9E6C-0DCB-4B45-B693-F4C2C42B1D98}" dt="2021-03-29T08:32:19.716" v="90" actId="207"/>
        <pc:sldMkLst>
          <pc:docMk/>
          <pc:sldMk cId="2223296429" sldId="2076138377"/>
        </pc:sldMkLst>
        <pc:spChg chg="mod">
          <ac:chgData name="Joao Santos" userId="47e9bd70-0ebd-4d6a-b8c1-ba24974b218f" providerId="ADAL" clId="{4D5A9E6C-0DCB-4B45-B693-F4C2C42B1D98}" dt="2021-03-29T08:30:27.228" v="58"/>
          <ac:spMkLst>
            <pc:docMk/>
            <pc:sldMk cId="2223296429" sldId="2076138377"/>
            <ac:spMk id="23" creationId="{52C9FC06-123C-4CF4-B51C-98C1E277118E}"/>
          </ac:spMkLst>
        </pc:spChg>
        <pc:spChg chg="mod">
          <ac:chgData name="Joao Santos" userId="47e9bd70-0ebd-4d6a-b8c1-ba24974b218f" providerId="ADAL" clId="{4D5A9E6C-0DCB-4B45-B693-F4C2C42B1D98}" dt="2021-03-29T08:30:37.174" v="66"/>
          <ac:spMkLst>
            <pc:docMk/>
            <pc:sldMk cId="2223296429" sldId="2076138377"/>
            <ac:spMk id="29" creationId="{863633BD-38D9-414A-9859-708C0B2DE737}"/>
          </ac:spMkLst>
        </pc:spChg>
        <pc:spChg chg="mod">
          <ac:chgData name="Joao Santos" userId="47e9bd70-0ebd-4d6a-b8c1-ba24974b218f" providerId="ADAL" clId="{4D5A9E6C-0DCB-4B45-B693-F4C2C42B1D98}" dt="2021-03-29T08:29:10.738" v="11"/>
          <ac:spMkLst>
            <pc:docMk/>
            <pc:sldMk cId="2223296429" sldId="2076138377"/>
            <ac:spMk id="32" creationId="{07B67FB2-3A1B-43C6-A556-4ACE3E25CA2E}"/>
          </ac:spMkLst>
        </pc:spChg>
        <pc:spChg chg="mod">
          <ac:chgData name="Joao Santos" userId="47e9bd70-0ebd-4d6a-b8c1-ba24974b218f" providerId="ADAL" clId="{4D5A9E6C-0DCB-4B45-B693-F4C2C42B1D98}" dt="2021-03-29T08:30:49.237" v="73"/>
          <ac:spMkLst>
            <pc:docMk/>
            <pc:sldMk cId="2223296429" sldId="2076138377"/>
            <ac:spMk id="33" creationId="{1A492316-62C6-479A-A5D2-192C6D02A8CA}"/>
          </ac:spMkLst>
        </pc:spChg>
        <pc:spChg chg="mod">
          <ac:chgData name="Joao Santos" userId="47e9bd70-0ebd-4d6a-b8c1-ba24974b218f" providerId="ADAL" clId="{4D5A9E6C-0DCB-4B45-B693-F4C2C42B1D98}" dt="2021-03-29T08:31:03.660" v="81"/>
          <ac:spMkLst>
            <pc:docMk/>
            <pc:sldMk cId="2223296429" sldId="2076138377"/>
            <ac:spMk id="37" creationId="{6320DE16-B814-4F09-BE65-A9FB0FB94591}"/>
          </ac:spMkLst>
        </pc:spChg>
        <pc:spChg chg="mod">
          <ac:chgData name="Joao Santos" userId="47e9bd70-0ebd-4d6a-b8c1-ba24974b218f" providerId="ADAL" clId="{4D5A9E6C-0DCB-4B45-B693-F4C2C42B1D98}" dt="2021-03-29T08:31:06.168" v="82" actId="207"/>
          <ac:spMkLst>
            <pc:docMk/>
            <pc:sldMk cId="2223296429" sldId="2076138377"/>
            <ac:spMk id="39" creationId="{FA0407FA-6C58-4391-B53C-CAF6AEC9ADE2}"/>
          </ac:spMkLst>
        </pc:spChg>
        <pc:spChg chg="mod">
          <ac:chgData name="Joao Santos" userId="47e9bd70-0ebd-4d6a-b8c1-ba24974b218f" providerId="ADAL" clId="{4D5A9E6C-0DCB-4B45-B693-F4C2C42B1D98}" dt="2021-03-29T08:31:08.343" v="83" actId="207"/>
          <ac:spMkLst>
            <pc:docMk/>
            <pc:sldMk cId="2223296429" sldId="2076138377"/>
            <ac:spMk id="41" creationId="{988FEDC3-5528-4F5A-B121-8A117BDE2949}"/>
          </ac:spMkLst>
        </pc:spChg>
        <pc:spChg chg="mod">
          <ac:chgData name="Joao Santos" userId="47e9bd70-0ebd-4d6a-b8c1-ba24974b218f" providerId="ADAL" clId="{4D5A9E6C-0DCB-4B45-B693-F4C2C42B1D98}" dt="2021-03-29T08:31:10.495" v="84" actId="207"/>
          <ac:spMkLst>
            <pc:docMk/>
            <pc:sldMk cId="2223296429" sldId="2076138377"/>
            <ac:spMk id="43" creationId="{48C4801C-E2D6-4BEE-B87A-557B7972D869}"/>
          </ac:spMkLst>
        </pc:spChg>
        <pc:spChg chg="mod">
          <ac:chgData name="Joao Santos" userId="47e9bd70-0ebd-4d6a-b8c1-ba24974b218f" providerId="ADAL" clId="{4D5A9E6C-0DCB-4B45-B693-F4C2C42B1D98}" dt="2021-03-29T08:31:12.353" v="85" actId="207"/>
          <ac:spMkLst>
            <pc:docMk/>
            <pc:sldMk cId="2223296429" sldId="2076138377"/>
            <ac:spMk id="45" creationId="{EA563AA0-A623-450D-947D-A9F3726E936C}"/>
          </ac:spMkLst>
        </pc:spChg>
        <pc:spChg chg="mod">
          <ac:chgData name="Joao Santos" userId="47e9bd70-0ebd-4d6a-b8c1-ba24974b218f" providerId="ADAL" clId="{4D5A9E6C-0DCB-4B45-B693-F4C2C42B1D98}" dt="2021-03-29T08:32:07.363" v="89" actId="207"/>
          <ac:spMkLst>
            <pc:docMk/>
            <pc:sldMk cId="2223296429" sldId="2076138377"/>
            <ac:spMk id="49" creationId="{D7EC7DFA-8F1E-44DF-BDBC-21ED04B8BFB8}"/>
          </ac:spMkLst>
        </pc:spChg>
        <pc:spChg chg="mod">
          <ac:chgData name="Joao Santos" userId="47e9bd70-0ebd-4d6a-b8c1-ba24974b218f" providerId="ADAL" clId="{4D5A9E6C-0DCB-4B45-B693-F4C2C42B1D98}" dt="2021-03-29T08:32:19.716" v="90" actId="207"/>
          <ac:spMkLst>
            <pc:docMk/>
            <pc:sldMk cId="2223296429" sldId="2076138377"/>
            <ac:spMk id="54" creationId="{FB024F8C-EB97-477D-97DD-A22A64F63989}"/>
          </ac:spMkLst>
        </pc:spChg>
      </pc:sldChg>
      <pc:sldChg chg="modSp mod">
        <pc:chgData name="Joao Santos" userId="47e9bd70-0ebd-4d6a-b8c1-ba24974b218f" providerId="ADAL" clId="{4D5A9E6C-0DCB-4B45-B693-F4C2C42B1D98}" dt="2021-03-29T08:35:46.225" v="148"/>
        <pc:sldMkLst>
          <pc:docMk/>
          <pc:sldMk cId="1806587803" sldId="2076138379"/>
        </pc:sldMkLst>
        <pc:spChg chg="mod">
          <ac:chgData name="Joao Santos" userId="47e9bd70-0ebd-4d6a-b8c1-ba24974b218f" providerId="ADAL" clId="{4D5A9E6C-0DCB-4B45-B693-F4C2C42B1D98}" dt="2021-03-29T08:35:46.225" v="148"/>
          <ac:spMkLst>
            <pc:docMk/>
            <pc:sldMk cId="1806587803" sldId="2076138379"/>
            <ac:spMk id="21" creationId="{AFBA9927-D9A9-4FA6-888F-4371E8B7A587}"/>
          </ac:spMkLst>
        </pc:spChg>
        <pc:picChg chg="mod">
          <ac:chgData name="Joao Santos" userId="47e9bd70-0ebd-4d6a-b8c1-ba24974b218f" providerId="ADAL" clId="{4D5A9E6C-0DCB-4B45-B693-F4C2C42B1D98}" dt="2021-03-29T08:33:01.288" v="95" actId="1582"/>
          <ac:picMkLst>
            <pc:docMk/>
            <pc:sldMk cId="1806587803" sldId="2076138379"/>
            <ac:picMk id="2" creationId="{7301E86F-A0A9-4F64-84C1-A8952832779E}"/>
          </ac:picMkLst>
        </pc:picChg>
        <pc:picChg chg="mod">
          <ac:chgData name="Joao Santos" userId="47e9bd70-0ebd-4d6a-b8c1-ba24974b218f" providerId="ADAL" clId="{4D5A9E6C-0DCB-4B45-B693-F4C2C42B1D98}" dt="2021-03-29T08:33:01.288" v="95" actId="1582"/>
          <ac:picMkLst>
            <pc:docMk/>
            <pc:sldMk cId="1806587803" sldId="2076138379"/>
            <ac:picMk id="7" creationId="{5D35209F-0E5C-4B60-BE25-6EA7AA30EFFC}"/>
          </ac:picMkLst>
        </pc:picChg>
      </pc:sldChg>
      <pc:sldChg chg="modSp mod">
        <pc:chgData name="Joao Santos" userId="47e9bd70-0ebd-4d6a-b8c1-ba24974b218f" providerId="ADAL" clId="{4D5A9E6C-0DCB-4B45-B693-F4C2C42B1D98}" dt="2021-03-29T08:35:49.311" v="149"/>
        <pc:sldMkLst>
          <pc:docMk/>
          <pc:sldMk cId="2923773830" sldId="2076138381"/>
        </pc:sldMkLst>
        <pc:spChg chg="mod">
          <ac:chgData name="Joao Santos" userId="47e9bd70-0ebd-4d6a-b8c1-ba24974b218f" providerId="ADAL" clId="{4D5A9E6C-0DCB-4B45-B693-F4C2C42B1D98}" dt="2021-03-29T08:34:10.966" v="122" actId="207"/>
          <ac:spMkLst>
            <pc:docMk/>
            <pc:sldMk cId="2923773830" sldId="2076138381"/>
            <ac:spMk id="13" creationId="{0BA75B5D-0750-4E90-AB1A-73F2A21863D8}"/>
          </ac:spMkLst>
        </pc:spChg>
        <pc:spChg chg="mod">
          <ac:chgData name="Joao Santos" userId="47e9bd70-0ebd-4d6a-b8c1-ba24974b218f" providerId="ADAL" clId="{4D5A9E6C-0DCB-4B45-B693-F4C2C42B1D98}" dt="2021-03-29T08:35:49.311" v="149"/>
          <ac:spMkLst>
            <pc:docMk/>
            <pc:sldMk cId="2923773830" sldId="2076138381"/>
            <ac:spMk id="16" creationId="{794C91F4-E7C8-43D1-984B-D71D56C5512F}"/>
          </ac:spMkLst>
        </pc:spChg>
        <pc:spChg chg="mod">
          <ac:chgData name="Joao Santos" userId="47e9bd70-0ebd-4d6a-b8c1-ba24974b218f" providerId="ADAL" clId="{4D5A9E6C-0DCB-4B45-B693-F4C2C42B1D98}" dt="2021-03-29T08:34:33.445" v="132" actId="14100"/>
          <ac:spMkLst>
            <pc:docMk/>
            <pc:sldMk cId="2923773830" sldId="2076138381"/>
            <ac:spMk id="24" creationId="{5C3B3750-F0C4-4CB8-875E-D4E0FDF6AD51}"/>
          </ac:spMkLst>
        </pc:spChg>
        <pc:spChg chg="mod">
          <ac:chgData name="Joao Santos" userId="47e9bd70-0ebd-4d6a-b8c1-ba24974b218f" providerId="ADAL" clId="{4D5A9E6C-0DCB-4B45-B693-F4C2C42B1D98}" dt="2021-03-29T08:34:36.275" v="137" actId="20577"/>
          <ac:spMkLst>
            <pc:docMk/>
            <pc:sldMk cId="2923773830" sldId="2076138381"/>
            <ac:spMk id="26" creationId="{7846978A-8C1B-411B-85F3-D20FE7C43B3D}"/>
          </ac:spMkLst>
        </pc:spChg>
        <pc:spChg chg="mod">
          <ac:chgData name="Joao Santos" userId="47e9bd70-0ebd-4d6a-b8c1-ba24974b218f" providerId="ADAL" clId="{4D5A9E6C-0DCB-4B45-B693-F4C2C42B1D98}" dt="2021-03-29T08:34:39.064" v="143" actId="20577"/>
          <ac:spMkLst>
            <pc:docMk/>
            <pc:sldMk cId="2923773830" sldId="2076138381"/>
            <ac:spMk id="28" creationId="{F4F0BD6F-D00C-44F4-91E5-058BF7C30957}"/>
          </ac:spMkLst>
        </pc:spChg>
        <pc:graphicFrameChg chg="modGraphic">
          <ac:chgData name="Joao Santos" userId="47e9bd70-0ebd-4d6a-b8c1-ba24974b218f" providerId="ADAL" clId="{4D5A9E6C-0DCB-4B45-B693-F4C2C42B1D98}" dt="2021-03-29T08:35:32.737" v="147" actId="207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  <pc:sldChg chg="modSp mod">
        <pc:chgData name="Joao Santos" userId="47e9bd70-0ebd-4d6a-b8c1-ba24974b218f" providerId="ADAL" clId="{4D5A9E6C-0DCB-4B45-B693-F4C2C42B1D98}" dt="2021-03-29T08:27:25.482" v="1" actId="6549"/>
        <pc:sldMkLst>
          <pc:docMk/>
          <pc:sldMk cId="3047565907" sldId="2076138382"/>
        </pc:sldMkLst>
        <pc:spChg chg="mod">
          <ac:chgData name="Joao Santos" userId="47e9bd70-0ebd-4d6a-b8c1-ba24974b218f" providerId="ADAL" clId="{4D5A9E6C-0DCB-4B45-B693-F4C2C42B1D98}" dt="2021-03-29T08:27:25.482" v="1" actId="6549"/>
          <ac:spMkLst>
            <pc:docMk/>
            <pc:sldMk cId="3047565907" sldId="2076138382"/>
            <ac:spMk id="3" creationId="{B20059C3-5A15-453B-AE9F-38C00569CA8F}"/>
          </ac:spMkLst>
        </pc:spChg>
      </pc:sldChg>
      <pc:sldChg chg="modSp mod">
        <pc:chgData name="Joao Santos" userId="47e9bd70-0ebd-4d6a-b8c1-ba24974b218f" providerId="ADAL" clId="{4D5A9E6C-0DCB-4B45-B693-F4C2C42B1D98}" dt="2021-03-29T08:28:23.902" v="7" actId="207"/>
        <pc:sldMkLst>
          <pc:docMk/>
          <pc:sldMk cId="1951694236" sldId="2076138383"/>
        </pc:sldMkLst>
        <pc:spChg chg="mod">
          <ac:chgData name="Joao Santos" userId="47e9bd70-0ebd-4d6a-b8c1-ba24974b218f" providerId="ADAL" clId="{4D5A9E6C-0DCB-4B45-B693-F4C2C42B1D98}" dt="2021-03-29T08:28:23.902" v="7" actId="207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Joao Santos" userId="47e9bd70-0ebd-4d6a-b8c1-ba24974b218f" providerId="ADAL" clId="{4D5A9E6C-0DCB-4B45-B693-F4C2C42B1D98}" dt="2021-03-29T08:28:16.191" v="5" actId="207"/>
          <ac:spMkLst>
            <pc:docMk/>
            <pc:sldMk cId="1951694236" sldId="2076138383"/>
            <ac:spMk id="58" creationId="{67045B2C-784D-48D4-AD69-CE06D1EB45E0}"/>
          </ac:spMkLst>
        </pc:spChg>
        <pc:spChg chg="mod">
          <ac:chgData name="Joao Santos" userId="47e9bd70-0ebd-4d6a-b8c1-ba24974b218f" providerId="ADAL" clId="{4D5A9E6C-0DCB-4B45-B693-F4C2C42B1D98}" dt="2021-03-29T08:27:34.737" v="2"/>
          <ac:spMkLst>
            <pc:docMk/>
            <pc:sldMk cId="1951694236" sldId="2076138383"/>
            <ac:spMk id="60" creationId="{26A9C1DC-8914-435F-BEF9-D7269FF044CE}"/>
          </ac:spMkLst>
        </pc:spChg>
      </pc:sldChg>
      <pc:sldChg chg="modSp mod">
        <pc:chgData name="Joao Santos" userId="47e9bd70-0ebd-4d6a-b8c1-ba24974b218f" providerId="ADAL" clId="{4D5A9E6C-0DCB-4B45-B693-F4C2C42B1D98}" dt="2021-03-29T08:28:33.223" v="8"/>
        <pc:sldMkLst>
          <pc:docMk/>
          <pc:sldMk cId="3398780544" sldId="2076138384"/>
        </pc:sldMkLst>
        <pc:spChg chg="mod">
          <ac:chgData name="Joao Santos" userId="47e9bd70-0ebd-4d6a-b8c1-ba24974b218f" providerId="ADAL" clId="{4D5A9E6C-0DCB-4B45-B693-F4C2C42B1D98}" dt="2021-03-29T08:28:33.223" v="8"/>
          <ac:spMkLst>
            <pc:docMk/>
            <pc:sldMk cId="3398780544" sldId="2076138384"/>
            <ac:spMk id="11" creationId="{B2ED7DF8-DA6C-44B2-84C8-2AAB63B7F67A}"/>
          </ac:spMkLst>
        </pc:spChg>
      </pc:sldChg>
      <pc:sldChg chg="modSp mod">
        <pc:chgData name="Joao Santos" userId="47e9bd70-0ebd-4d6a-b8c1-ba24974b218f" providerId="ADAL" clId="{4D5A9E6C-0DCB-4B45-B693-F4C2C42B1D98}" dt="2021-03-29T08:36:09.613" v="151" actId="207"/>
        <pc:sldMkLst>
          <pc:docMk/>
          <pc:sldMk cId="1157540088" sldId="2134805362"/>
        </pc:sldMkLst>
        <pc:spChg chg="mod">
          <ac:chgData name="Joao Santos" userId="47e9bd70-0ebd-4d6a-b8c1-ba24974b218f" providerId="ADAL" clId="{4D5A9E6C-0DCB-4B45-B693-F4C2C42B1D98}" dt="2021-03-29T08:32:38.504" v="93"/>
          <ac:spMkLst>
            <pc:docMk/>
            <pc:sldMk cId="1157540088" sldId="2134805362"/>
            <ac:spMk id="16" creationId="{794C91F4-E7C8-43D1-984B-D71D56C5512F}"/>
          </ac:spMkLst>
        </pc:spChg>
        <pc:spChg chg="mod">
          <ac:chgData name="Joao Santos" userId="47e9bd70-0ebd-4d6a-b8c1-ba24974b218f" providerId="ADAL" clId="{4D5A9E6C-0DCB-4B45-B693-F4C2C42B1D98}" dt="2021-03-29T08:36:09.613" v="151" actId="207"/>
          <ac:spMkLst>
            <pc:docMk/>
            <pc:sldMk cId="1157540088" sldId="2134805362"/>
            <ac:spMk id="23" creationId="{5EA17151-7B4A-4DF8-BF8B-9DEF4C830A59}"/>
          </ac:spMkLst>
        </pc:spChg>
      </pc:sldChg>
      <pc:sldChg chg="del">
        <pc:chgData name="Joao Santos" userId="47e9bd70-0ebd-4d6a-b8c1-ba24974b218f" providerId="ADAL" clId="{4D5A9E6C-0DCB-4B45-B693-F4C2C42B1D98}" dt="2021-04-05T16:05:53.054" v="152" actId="47"/>
        <pc:sldMkLst>
          <pc:docMk/>
          <pc:sldMk cId="2363000127" sldId="2134805363"/>
        </pc:sldMkLst>
      </pc:sldChg>
    </pc:docChg>
  </pc:docChgLst>
  <pc:docChgLst>
    <pc:chgData name="Joao Santos" userId="47e9bd70-0ebd-4d6a-b8c1-ba24974b218f" providerId="ADAL" clId="{7191FCA9-05C7-4AF4-98B8-A94E46D156FF}"/>
    <pc:docChg chg="addSld modSld">
      <pc:chgData name="Joao Santos" userId="47e9bd70-0ebd-4d6a-b8c1-ba24974b218f" providerId="ADAL" clId="{7191FCA9-05C7-4AF4-98B8-A94E46D156FF}" dt="2021-03-25T16:46:49.675" v="58" actId="1076"/>
      <pc:docMkLst>
        <pc:docMk/>
      </pc:docMkLst>
      <pc:sldChg chg="modSp mod">
        <pc:chgData name="Joao Santos" userId="47e9bd70-0ebd-4d6a-b8c1-ba24974b218f" providerId="ADAL" clId="{7191FCA9-05C7-4AF4-98B8-A94E46D156FF}" dt="2021-03-25T16:43:08.927" v="38" actId="6549"/>
        <pc:sldMkLst>
          <pc:docMk/>
          <pc:sldMk cId="2923773830" sldId="2076138381"/>
        </pc:sldMkLst>
        <pc:graphicFrameChg chg="modGraphic">
          <ac:chgData name="Joao Santos" userId="47e9bd70-0ebd-4d6a-b8c1-ba24974b218f" providerId="ADAL" clId="{7191FCA9-05C7-4AF4-98B8-A94E46D156FF}" dt="2021-03-25T16:43:08.927" v="38" actId="6549"/>
          <ac:graphicFrameMkLst>
            <pc:docMk/>
            <pc:sldMk cId="2923773830" sldId="2076138381"/>
            <ac:graphicFrameMk id="3" creationId="{7EBFAB17-6F84-4218-A7A6-B9973D9D78F9}"/>
          </ac:graphicFrameMkLst>
        </pc:graphicFrameChg>
      </pc:sldChg>
      <pc:sldChg chg="addSp modSp add mod">
        <pc:chgData name="Joao Santos" userId="47e9bd70-0ebd-4d6a-b8c1-ba24974b218f" providerId="ADAL" clId="{7191FCA9-05C7-4AF4-98B8-A94E46D156FF}" dt="2021-03-25T16:46:49.675" v="58" actId="1076"/>
        <pc:sldMkLst>
          <pc:docMk/>
          <pc:sldMk cId="2363000127" sldId="2134805363"/>
        </pc:sldMkLst>
        <pc:picChg chg="add mod">
          <ac:chgData name="Joao Santos" userId="47e9bd70-0ebd-4d6a-b8c1-ba24974b218f" providerId="ADAL" clId="{7191FCA9-05C7-4AF4-98B8-A94E46D156FF}" dt="2021-03-25T16:45:50.756" v="40"/>
          <ac:picMkLst>
            <pc:docMk/>
            <pc:sldMk cId="2363000127" sldId="2134805363"/>
            <ac:picMk id="2" creationId="{4B03CB76-90BD-4722-85B3-CB99A11E1D31}"/>
          </ac:picMkLst>
        </pc:picChg>
        <pc:picChg chg="add mod modCrop">
          <ac:chgData name="Joao Santos" userId="47e9bd70-0ebd-4d6a-b8c1-ba24974b218f" providerId="ADAL" clId="{7191FCA9-05C7-4AF4-98B8-A94E46D156FF}" dt="2021-03-25T16:46:40.556" v="54" actId="1076"/>
          <ac:picMkLst>
            <pc:docMk/>
            <pc:sldMk cId="2363000127" sldId="2134805363"/>
            <ac:picMk id="3" creationId="{CD1C798A-8E6E-4C4D-BE1E-00EAC38187EC}"/>
          </ac:picMkLst>
        </pc:picChg>
        <pc:picChg chg="add mod">
          <ac:chgData name="Joao Santos" userId="47e9bd70-0ebd-4d6a-b8c1-ba24974b218f" providerId="ADAL" clId="{7191FCA9-05C7-4AF4-98B8-A94E46D156FF}" dt="2021-03-25T16:46:47.666" v="56" actId="1076"/>
          <ac:picMkLst>
            <pc:docMk/>
            <pc:sldMk cId="2363000127" sldId="2134805363"/>
            <ac:picMk id="5" creationId="{1DFB6511-D98E-4609-81CD-B3B10E3104F0}"/>
          </ac:picMkLst>
        </pc:picChg>
        <pc:picChg chg="add mod">
          <ac:chgData name="Joao Santos" userId="47e9bd70-0ebd-4d6a-b8c1-ba24974b218f" providerId="ADAL" clId="{7191FCA9-05C7-4AF4-98B8-A94E46D156FF}" dt="2021-03-25T16:46:49.675" v="58" actId="1076"/>
          <ac:picMkLst>
            <pc:docMk/>
            <pc:sldMk cId="2363000127" sldId="2134805363"/>
            <ac:picMk id="7" creationId="{500C7340-BDF0-4D30-844E-AD44A3AF8E3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05/04/2021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05-Apr-21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*Account*  Name the Challenge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1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832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to expect for the Cloud Skills Challenge –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 Name the Challenge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767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kick off the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 Name the Challenge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7672199" y="7212191"/>
            <a:ext cx="43858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McKinsey Survey: Retraining and reskilling workers in the age of automation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11570" y="2376187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22" y="5398375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20680" y="1510273"/>
            <a:ext cx="7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20680" y="2405650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25490" y="3312932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20680" y="4202326"/>
            <a:ext cx="79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76646" y="1922655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FIRST GROUP OF CONTENTS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FF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76646" y="2804626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SECOND GROUP OF CONTENTS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FF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60756" y="3705833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THIRD GROUP OF CONTENTS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FF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4H30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60756" y="4587804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FOURTH GROUP OF CONTENTS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rgbClr val="FF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64105" y="1664161"/>
            <a:ext cx="444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program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*Account*  Name the Challenge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. In just 4 weeks, you will understand the basics of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Kubernetes and get Hands-On experience with its various components and capabilities, including AKS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</a:t>
            </a: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Kubernetes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024F8C-EB97-477D-97DD-A22A64F63989}"/>
              </a:ext>
            </a:extLst>
          </p:cNvPr>
          <p:cNvSpPr txBox="1"/>
          <p:nvPr/>
        </p:nvSpPr>
        <p:spPr>
          <a:xfrm>
            <a:off x="1453932" y="5398375"/>
            <a:ext cx="10548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Bootcamp is a 4 week program with self-paced learning content separated for each week. In the end of each week you will have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weekly ramp-up email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office hours with extra resources. The bootcamp starts and ends up with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Workshop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containers and Kubernetes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with Microsoft proctors.</a:t>
            </a:r>
            <a:endParaRPr lang="pt-PT" sz="1600" i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 Name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 Day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 Name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AA197-418D-43C9-A6CE-CC280A714B1F}"/>
              </a:ext>
            </a:extLst>
          </p:cNvPr>
          <p:cNvGrpSpPr/>
          <p:nvPr/>
        </p:nvGrpSpPr>
        <p:grpSpPr>
          <a:xfrm>
            <a:off x="5927834" y="1644869"/>
            <a:ext cx="5575739" cy="4615090"/>
            <a:chOff x="5927834" y="1644869"/>
            <a:chExt cx="5575739" cy="4615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01E86F-A0A9-4F64-84C1-A89528327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8" t="25943" r="7409" b="-1"/>
            <a:stretch/>
          </p:blipFill>
          <p:spPr>
            <a:xfrm>
              <a:off x="5927834" y="1644869"/>
              <a:ext cx="5575739" cy="461509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35209F-0E5C-4B60-BE25-6EA7AA30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834" y="2101005"/>
              <a:ext cx="5575739" cy="126194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36639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</a:t>
                      </a: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PT" sz="1000" dirty="0">
                        <a:solidFill>
                          <a:srgbClr val="3B2E59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solidFill>
                            <a:srgbClr val="FF0000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 Group Of Contents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</a:t>
            </a:r>
            <a:r>
              <a:rPr lang="pt-PT" sz="1100" i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6" y="3486682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Second Group Of Contents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Third Group Of Contents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Fourth Group Of Contents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</a:t>
            </a:r>
            <a:r>
              <a:rPr lang="en-US" sz="14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*Account*  Name the Challenge</a:t>
            </a: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*Account*  Name the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Kubernetes Bootcamp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612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</a:t>
            </a:r>
            <a:r>
              <a:rPr lang="pt-PT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*Account*  Name the Challenge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971</Words>
  <Application>Microsoft Office PowerPoint</Application>
  <PresentationFormat>Widescreen</PresentationFormat>
  <Paragraphs>109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*Account*  Name the Challenge Agenda</vt:lpstr>
      <vt:lpstr>*Account*  Name the Challenge Why running a Cloud Skills Challenge in your organization?</vt:lpstr>
      <vt:lpstr>*Account*  Name the Challenge What to expect for the Cloud Skills Challenge – *Account*  Name the Challenge?</vt:lpstr>
      <vt:lpstr>*Account*  Name the Challenge What to expect for the Cloud Skills Challenge – *Account*  Name the Challenge?</vt:lpstr>
      <vt:lpstr>*Account*  Name the Challenge What to expect for the Cloud Skills Challenge – *Account*  Name the Challenge?</vt:lpstr>
      <vt:lpstr>*Account*  Name the Challenge How to kick off the Kubernetes Bootcamp for your collaborators?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Joao Santos</cp:lastModifiedBy>
  <cp:revision>8</cp:revision>
  <dcterms:created xsi:type="dcterms:W3CDTF">2020-11-14T18:48:59Z</dcterms:created>
  <dcterms:modified xsi:type="dcterms:W3CDTF">2021-04-05T16:05:57Z</dcterms:modified>
</cp:coreProperties>
</file>