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69" r:id="rId2"/>
  </p:sldMasterIdLst>
  <p:notesMasterIdLst>
    <p:notesMasterId r:id="rId7"/>
  </p:notesMasterIdLst>
  <p:sldIdLst>
    <p:sldId id="2076138377" r:id="rId3"/>
    <p:sldId id="2076138379" r:id="rId4"/>
    <p:sldId id="2076138381" r:id="rId5"/>
    <p:sldId id="2076138378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8763C5"/>
    <a:srgbClr val="3B2E59"/>
    <a:srgbClr val="9B80BB"/>
    <a:srgbClr val="FFB900"/>
    <a:srgbClr val="30E5D0"/>
    <a:srgbClr val="8560C6"/>
    <a:srgbClr val="8461CA"/>
    <a:srgbClr val="000000"/>
    <a:srgbClr val="D49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5995" autoAdjust="0"/>
  </p:normalViewPr>
  <p:slideViewPr>
    <p:cSldViewPr snapToGrid="0">
      <p:cViewPr varScale="1">
        <p:scale>
          <a:sx n="74" d="100"/>
          <a:sy n="74" d="100"/>
        </p:scale>
        <p:origin x="69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ilveira da Costa" userId="16ce18b5-3a33-4fc3-84f8-9284a6c642c2" providerId="ADAL" clId="{32979313-F8BF-4C54-B17D-3DF7B7242B5E}"/>
    <pc:docChg chg="delSld">
      <pc:chgData name="Rita Silveira da Costa" userId="16ce18b5-3a33-4fc3-84f8-9284a6c642c2" providerId="ADAL" clId="{32979313-F8BF-4C54-B17D-3DF7B7242B5E}" dt="2021-03-03T11:03:22.870" v="2" actId="47"/>
      <pc:docMkLst>
        <pc:docMk/>
      </pc:docMkLst>
      <pc:sldChg chg="del">
        <pc:chgData name="Rita Silveira da Costa" userId="16ce18b5-3a33-4fc3-84f8-9284a6c642c2" providerId="ADAL" clId="{32979313-F8BF-4C54-B17D-3DF7B7242B5E}" dt="2021-03-03T11:03:19.903" v="0" actId="47"/>
        <pc:sldMkLst>
          <pc:docMk/>
          <pc:sldMk cId="3276078214" sldId="2076138376"/>
        </pc:sldMkLst>
      </pc:sldChg>
      <pc:sldChg chg="del">
        <pc:chgData name="Rita Silveira da Costa" userId="16ce18b5-3a33-4fc3-84f8-9284a6c642c2" providerId="ADAL" clId="{32979313-F8BF-4C54-B17D-3DF7B7242B5E}" dt="2021-03-03T11:03:22.534" v="1" actId="47"/>
        <pc:sldMkLst>
          <pc:docMk/>
          <pc:sldMk cId="3673313879" sldId="2076138380"/>
        </pc:sldMkLst>
      </pc:sldChg>
      <pc:sldChg chg="del">
        <pc:chgData name="Rita Silveira da Costa" userId="16ce18b5-3a33-4fc3-84f8-9284a6c642c2" providerId="ADAL" clId="{32979313-F8BF-4C54-B17D-3DF7B7242B5E}" dt="2021-03-03T11:03:22.870" v="2" actId="47"/>
        <pc:sldMkLst>
          <pc:docMk/>
          <pc:sldMk cId="4027351257" sldId="2076138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C83-38CC-4635-84CD-83EAF17E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5C4F-9360-47F6-862F-7D5BD57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8056-7838-4B4C-9451-7A17564E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3B4-2493-4AEF-B498-1F31514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2447-6C90-4C6F-B856-9A9D800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7BB-9F51-4E96-BA83-A7F478C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8ADD-DA7E-43A5-9C48-7782852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A646-EB42-426E-8305-B4493CD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A9C-25BC-4760-9882-39D1521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99EB-B3CC-4064-B8D4-1524F7F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5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E71E-3397-47F4-BFF5-65AD332B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0E86-FF8B-4B84-B9EB-EEC23CDC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84C-D0D9-4B34-AB83-49020B4C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3682-E971-4F5F-B655-F0F47053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BE-2E83-4154-9BC2-D0D5E89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0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161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0CABBF-AACA-4ECC-874A-EDD70E172F33}"/>
              </a:ext>
            </a:extLst>
          </p:cNvPr>
          <p:cNvGrpSpPr/>
          <p:nvPr userDrawn="1"/>
        </p:nvGrpSpPr>
        <p:grpSpPr>
          <a:xfrm>
            <a:off x="0" y="0"/>
            <a:ext cx="12192000" cy="1097280"/>
            <a:chOff x="0" y="0"/>
            <a:chExt cx="12192000" cy="109728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F0942-8B23-4068-89C6-610AF63D8F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46"/>
            <a:stretch/>
          </p:blipFill>
          <p:spPr>
            <a:xfrm flipH="1">
              <a:off x="10100874" y="0"/>
              <a:ext cx="2091126" cy="1097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E5F1C-1E80-4A79-AF5D-3FB9D7FAC984}"/>
                </a:ext>
              </a:extLst>
            </p:cNvPr>
            <p:cNvSpPr/>
            <p:nvPr userDrawn="1"/>
          </p:nvSpPr>
          <p:spPr>
            <a:xfrm>
              <a:off x="0" y="0"/>
              <a:ext cx="10100874" cy="1097280"/>
            </a:xfrm>
            <a:prstGeom prst="rect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3722" y="1229361"/>
            <a:ext cx="11322608" cy="494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D8E99"/>
              </a:buClr>
              <a:defRPr sz="1800"/>
            </a:lvl1pPr>
            <a:lvl2pPr>
              <a:buClr>
                <a:srgbClr val="1D8E99"/>
              </a:buClr>
              <a:defRPr sz="1800"/>
            </a:lvl2pPr>
            <a:lvl3pPr>
              <a:buClr>
                <a:srgbClr val="1D8E99"/>
              </a:buClr>
              <a:defRPr sz="1800"/>
            </a:lvl3pPr>
            <a:lvl4pPr>
              <a:buClr>
                <a:srgbClr val="1D8E99"/>
              </a:buClr>
              <a:defRPr sz="1800"/>
            </a:lvl4pPr>
            <a:lvl5pPr>
              <a:buClr>
                <a:srgbClr val="1D8E99"/>
              </a:buClr>
              <a:defRPr sz="18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6A6-4C48-4DE5-A3B4-CB1C564869FB}"/>
              </a:ext>
            </a:extLst>
          </p:cNvPr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76CF3-A975-4EFD-B4FA-77D1AB1C8683}"/>
              </a:ext>
            </a:extLst>
          </p:cNvPr>
          <p:cNvSpPr/>
          <p:nvPr userDrawn="1"/>
        </p:nvSpPr>
        <p:spPr>
          <a:xfrm>
            <a:off x="6813755" y="6577780"/>
            <a:ext cx="5267632" cy="27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1200" cap="all" spc="280" baseline="0" noProof="0">
                <a:solidFill>
                  <a:srgbClr val="3B2E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50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C9C-B2CF-4455-9B03-51BCAB5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F0E-06E8-4CF9-B8DD-49D6A0A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514-0BAE-4001-A6EE-BDC95D7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4F60-7809-4F02-98E2-4CED510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3064-C369-415F-BE15-B2B2CD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0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4DB-11F1-4EB2-A6AD-405F89D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1050-7247-41AD-AE11-71932FA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7ADF-55D0-4BD1-BBCE-2D72988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C43-D871-4104-927E-B89A55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351D-ED2D-49F1-A254-F84389E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94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416-73BE-4E7F-A214-409739E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7EF6-28E6-48E9-8ED5-D5EFDB75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321D-37F4-4F11-8BB0-5D3D5CE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71A8-604E-4EB9-8003-B305B4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B473-0BD9-4298-ACED-1E6201A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15F7-262B-421B-A505-0E88C2C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4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D30-EF5D-449E-B905-206D5DE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C9E9-125C-404F-991C-E0AE4C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ECB1-BF4D-42D5-A8E6-78FB3E18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F7C3-CF08-4F59-897C-FB60F5FC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7851-20E9-43CA-9A28-BA1A13EB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5AF2-35E7-48C9-9AE4-B2D1663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05C2-FA1C-4362-B99E-D6EC8CCC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007A-2310-4B44-AB47-534B72B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E2A-4D1A-4608-A958-A103D48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92B-5964-4A5C-8279-5E1F4F5C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8D7-600F-4134-AAC8-A8A6405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03882-C9E3-4885-B048-B75496E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7C2F-1EFD-4FC7-8ABA-DCC3ED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6EEF-7EF5-4501-AF0E-C891D67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16A8-C728-49F6-9960-DA63322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FE3-9C58-4D1D-8209-2EA61F3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86C-01B5-4B90-91C7-4B4B804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4AB5-AC76-40D3-82C0-BF5BE28C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F744-38FD-4134-BC78-11A5049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1899-3A21-4EDA-BE00-77AC541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47B-611F-4140-9A10-5F98A99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5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06F-CCB5-4A5B-B94C-29EA5AE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B80D-0747-49E3-BE3D-B8FBB3D5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EEB-6A4D-451D-9046-FA6AD675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744-6C10-4313-88AC-7FC3208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A15E-0BBE-43C2-A77F-384F5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1D30-4B22-4364-9492-B96F030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0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D745-3312-4089-B9E2-71A693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441-BC41-47DE-8F1B-FCA7251D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4247-CF37-4D91-A1EB-E4EB1762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185E-46FB-4201-B88B-4EBEF2465B69}" type="datetimeFigureOut">
              <a:rPr lang="pt-PT" smtClean="0"/>
              <a:t>02/03/2021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AE6F-1DFD-45C5-96C4-035EFB53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6B50-A10A-42E4-97D9-1FE0D766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21AA1E3-ABC6-4B81-8A88-89C8001AAF34}"/>
              </a:ext>
            </a:extLst>
          </p:cNvPr>
          <p:cNvSpPr txBox="1">
            <a:spLocks/>
          </p:cNvSpPr>
          <p:nvPr/>
        </p:nvSpPr>
        <p:spPr>
          <a:xfrm>
            <a:off x="5511570" y="2376187"/>
            <a:ext cx="3569317" cy="58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Cloud Native Bootcamp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E370D7-9C81-4D65-8169-C57D5E49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722" y="5398375"/>
            <a:ext cx="902829" cy="86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FB87-7570-49B0-80D5-F64FC265AC7B}"/>
              </a:ext>
            </a:extLst>
          </p:cNvPr>
          <p:cNvSpPr txBox="1"/>
          <p:nvPr/>
        </p:nvSpPr>
        <p:spPr>
          <a:xfrm>
            <a:off x="5120680" y="1510273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7F042-3353-4B9B-B46E-83FA91AB1475}"/>
              </a:ext>
            </a:extLst>
          </p:cNvPr>
          <p:cNvSpPr txBox="1"/>
          <p:nvPr/>
        </p:nvSpPr>
        <p:spPr>
          <a:xfrm>
            <a:off x="5120680" y="2405650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F1B75-CA9E-4FB1-BCB0-FF7C83F3075F}"/>
              </a:ext>
            </a:extLst>
          </p:cNvPr>
          <p:cNvSpPr txBox="1"/>
          <p:nvPr/>
        </p:nvSpPr>
        <p:spPr>
          <a:xfrm>
            <a:off x="5125490" y="3312932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76C4-CC32-4A11-9077-B020292CA04F}"/>
              </a:ext>
            </a:extLst>
          </p:cNvPr>
          <p:cNvSpPr txBox="1"/>
          <p:nvPr/>
        </p:nvSpPr>
        <p:spPr>
          <a:xfrm>
            <a:off x="5120680" y="4202326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7EE81E-6EA0-4384-A03E-2E4B5F6D9694}"/>
              </a:ext>
            </a:extLst>
          </p:cNvPr>
          <p:cNvGrpSpPr/>
          <p:nvPr/>
        </p:nvGrpSpPr>
        <p:grpSpPr>
          <a:xfrm>
            <a:off x="5176646" y="1922655"/>
            <a:ext cx="6809922" cy="413798"/>
            <a:chOff x="5176646" y="1842338"/>
            <a:chExt cx="6809922" cy="413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251D67-D295-4F33-92CE-6BAC247B60B4}"/>
                </a:ext>
              </a:extLst>
            </p:cNvPr>
            <p:cNvSpPr/>
            <p:nvPr/>
          </p:nvSpPr>
          <p:spPr>
            <a:xfrm>
              <a:off x="5176646" y="1842338"/>
              <a:ext cx="680992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C9FC06-123C-4CF4-B51C-98C1E277118E}"/>
                </a:ext>
              </a:extLst>
            </p:cNvPr>
            <p:cNvSpPr txBox="1"/>
            <p:nvPr/>
          </p:nvSpPr>
          <p:spPr>
            <a:xfrm>
              <a:off x="5176646" y="191736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CONTAINERS WITH DOCKER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0407FA-6C58-4391-B53C-CAF6AEC9ADE2}"/>
                </a:ext>
              </a:extLst>
            </p:cNvPr>
            <p:cNvSpPr txBox="1"/>
            <p:nvPr/>
          </p:nvSpPr>
          <p:spPr>
            <a:xfrm>
              <a:off x="8410280" y="191631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B1EFE3-0B1F-4E96-9238-FCBCE5E5EF3D}"/>
              </a:ext>
            </a:extLst>
          </p:cNvPr>
          <p:cNvGrpSpPr/>
          <p:nvPr/>
        </p:nvGrpSpPr>
        <p:grpSpPr>
          <a:xfrm>
            <a:off x="5176646" y="2804626"/>
            <a:ext cx="6825812" cy="413798"/>
            <a:chOff x="5160756" y="3067140"/>
            <a:chExt cx="6825812" cy="4137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36E58-85D9-4402-A2C6-BEDF938286BD}"/>
                </a:ext>
              </a:extLst>
            </p:cNvPr>
            <p:cNvSpPr/>
            <p:nvPr/>
          </p:nvSpPr>
          <p:spPr>
            <a:xfrm>
              <a:off x="5160756" y="3067140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3633BD-38D9-414A-9859-708C0B2DE737}"/>
                </a:ext>
              </a:extLst>
            </p:cNvPr>
            <p:cNvSpPr txBox="1"/>
            <p:nvPr/>
          </p:nvSpPr>
          <p:spPr>
            <a:xfrm>
              <a:off x="5176646" y="314946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INTRODUCTION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FEDC3-5528-4F5A-B121-8A117BDE2949}"/>
                </a:ext>
              </a:extLst>
            </p:cNvPr>
            <p:cNvSpPr txBox="1"/>
            <p:nvPr/>
          </p:nvSpPr>
          <p:spPr>
            <a:xfrm>
              <a:off x="8410280" y="3143234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2H00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16198A-E2FA-4E75-9635-290EA1D72D6F}"/>
              </a:ext>
            </a:extLst>
          </p:cNvPr>
          <p:cNvGrpSpPr/>
          <p:nvPr/>
        </p:nvGrpSpPr>
        <p:grpSpPr>
          <a:xfrm>
            <a:off x="5160756" y="3705833"/>
            <a:ext cx="6825812" cy="413798"/>
            <a:chOff x="5160756" y="3804937"/>
            <a:chExt cx="6825812" cy="4137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D0196D-0514-48F5-A5F5-E494837CEB61}"/>
                </a:ext>
              </a:extLst>
            </p:cNvPr>
            <p:cNvSpPr/>
            <p:nvPr/>
          </p:nvSpPr>
          <p:spPr>
            <a:xfrm>
              <a:off x="5160756" y="3804937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492316-62C6-479A-A5D2-192C6D02A8CA}"/>
                </a:ext>
              </a:extLst>
            </p:cNvPr>
            <p:cNvSpPr txBox="1"/>
            <p:nvPr/>
          </p:nvSpPr>
          <p:spPr>
            <a:xfrm>
              <a:off x="5176646" y="389944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DEVOPS FOR KUBERNETES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4801C-E2D6-4BEE-B87A-557B7972D869}"/>
                </a:ext>
              </a:extLst>
            </p:cNvPr>
            <p:cNvSpPr txBox="1"/>
            <p:nvPr/>
          </p:nvSpPr>
          <p:spPr>
            <a:xfrm>
              <a:off x="8410280" y="3881031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4H00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C134E-2FFD-400D-80C4-5FBB082A7DF8}"/>
              </a:ext>
            </a:extLst>
          </p:cNvPr>
          <p:cNvGrpSpPr/>
          <p:nvPr/>
        </p:nvGrpSpPr>
        <p:grpSpPr>
          <a:xfrm>
            <a:off x="5160756" y="4587804"/>
            <a:ext cx="6825812" cy="413798"/>
            <a:chOff x="5160756" y="4878685"/>
            <a:chExt cx="6825812" cy="413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18200B-A404-4491-BC2B-FF51C9189741}"/>
                </a:ext>
              </a:extLst>
            </p:cNvPr>
            <p:cNvSpPr/>
            <p:nvPr/>
          </p:nvSpPr>
          <p:spPr>
            <a:xfrm>
              <a:off x="5160756" y="4878685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20DE16-B814-4F09-BE65-A9FB0FB94591}"/>
                </a:ext>
              </a:extLst>
            </p:cNvPr>
            <p:cNvSpPr txBox="1"/>
            <p:nvPr/>
          </p:nvSpPr>
          <p:spPr>
            <a:xfrm>
              <a:off x="5160756" y="4954779"/>
              <a:ext cx="4110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DEEPDIVE &amp; KUBERNETES WORKSHOP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563AA0-A623-450D-947D-A9F3726E936C}"/>
                </a:ext>
              </a:extLst>
            </p:cNvPr>
            <p:cNvSpPr txBox="1"/>
            <p:nvPr/>
          </p:nvSpPr>
          <p:spPr>
            <a:xfrm>
              <a:off x="8410280" y="4954779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3H00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A64211B-0720-41E0-BC5F-54D337DA1BDB}"/>
              </a:ext>
            </a:extLst>
          </p:cNvPr>
          <p:cNvSpPr txBox="1"/>
          <p:nvPr/>
        </p:nvSpPr>
        <p:spPr>
          <a:xfrm>
            <a:off x="428172" y="1523196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461C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 Native Bootcamp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C7DFA-8F1E-44DF-BDBC-21ED04B8BFB8}"/>
              </a:ext>
            </a:extLst>
          </p:cNvPr>
          <p:cNvSpPr txBox="1"/>
          <p:nvPr/>
        </p:nvSpPr>
        <p:spPr>
          <a:xfrm>
            <a:off x="383722" y="2177193"/>
            <a:ext cx="4270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Microsoft invites you for the Cloud Native Bootcamp. In just 4 weeks, you’ll understand the basics of Kubernetes and get hands-on experience with its various components and capabilities, including AKS.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Go from zero to hero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with Kubernetes to set your company up for future app development success.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024F8C-EB97-477D-97DD-A22A64F63989}"/>
              </a:ext>
            </a:extLst>
          </p:cNvPr>
          <p:cNvSpPr txBox="1"/>
          <p:nvPr/>
        </p:nvSpPr>
        <p:spPr>
          <a:xfrm>
            <a:off x="1453932" y="5398375"/>
            <a:ext cx="10548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Bootcamp is a 4 week program with self-paced learning content separated for each week. In the end of each week you will have a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weekly ramp-up email 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office hours with extra resources. The bootcamp ends up with a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Kubernetes Workshop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with Microsoft proctors.</a:t>
            </a:r>
            <a:endParaRPr lang="pt-PT" sz="1600" i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96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F7D39-334A-4213-8291-2A3301C5941B}"/>
              </a:ext>
            </a:extLst>
          </p:cNvPr>
          <p:cNvSpPr/>
          <p:nvPr/>
        </p:nvSpPr>
        <p:spPr>
          <a:xfrm>
            <a:off x="5370786" y="1644869"/>
            <a:ext cx="6574221" cy="461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Cloud Native Bootcamp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01E86F-A0A9-4F64-84C1-A89528327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8" t="25943" r="7409" b="-1"/>
          <a:stretch/>
        </p:blipFill>
        <p:spPr>
          <a:xfrm>
            <a:off x="5927834" y="1644869"/>
            <a:ext cx="5575739" cy="4615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B852C-91FD-46E4-8A0A-341861E95522}"/>
              </a:ext>
            </a:extLst>
          </p:cNvPr>
          <p:cNvSpPr/>
          <p:nvPr/>
        </p:nvSpPr>
        <p:spPr>
          <a:xfrm>
            <a:off x="599618" y="1094873"/>
            <a:ext cx="192566" cy="4797927"/>
          </a:xfrm>
          <a:prstGeom prst="rect">
            <a:avLst/>
          </a:prstGeom>
          <a:solidFill>
            <a:srgbClr val="D5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58E8D-C062-4E91-B1DE-773FDA2A79DB}"/>
              </a:ext>
            </a:extLst>
          </p:cNvPr>
          <p:cNvSpPr txBox="1"/>
          <p:nvPr/>
        </p:nvSpPr>
        <p:spPr>
          <a:xfrm>
            <a:off x="974559" y="1925053"/>
            <a:ext cx="3892216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Kick-Off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March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F780-A05D-4972-AEC6-6B1BE3E40734}"/>
              </a:ext>
            </a:extLst>
          </p:cNvPr>
          <p:cNvSpPr txBox="1"/>
          <p:nvPr/>
        </p:nvSpPr>
        <p:spPr>
          <a:xfrm>
            <a:off x="975852" y="3539570"/>
            <a:ext cx="389221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Check Up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call to ramp up on the learning and additional content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2552AF-6CEB-44FF-B871-2FBCFBF23B06}"/>
              </a:ext>
            </a:extLst>
          </p:cNvPr>
          <p:cNvSpPr>
            <a:spLocks noChangeAspect="1"/>
          </p:cNvSpPr>
          <p:nvPr/>
        </p:nvSpPr>
        <p:spPr>
          <a:xfrm>
            <a:off x="609033" y="5318011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5176A-FC7F-4257-B68A-7C5856BC5DD6}"/>
              </a:ext>
            </a:extLst>
          </p:cNvPr>
          <p:cNvSpPr txBox="1"/>
          <p:nvPr/>
        </p:nvSpPr>
        <p:spPr>
          <a:xfrm>
            <a:off x="974558" y="5177389"/>
            <a:ext cx="4183083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Morning Workshop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April 2021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Kubernetes Hands-On Workshop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BE607-95AF-4DE1-8E3A-2D30872283F5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3685667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2E2B0-53F9-4369-ACBB-AD96E457C3E4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2053323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F287264-5074-4E8B-BAFA-9ADBE5CF7D14}"/>
              </a:ext>
            </a:extLst>
          </p:cNvPr>
          <p:cNvSpPr/>
          <p:nvPr/>
        </p:nvSpPr>
        <p:spPr>
          <a:xfrm rot="3425374">
            <a:off x="-223590" y="5482255"/>
            <a:ext cx="684477" cy="1299880"/>
          </a:xfrm>
          <a:prstGeom prst="arc">
            <a:avLst>
              <a:gd name="adj1" fmla="val 16810545"/>
              <a:gd name="adj2" fmla="val 4069738"/>
            </a:avLst>
          </a:prstGeom>
          <a:ln w="193675">
            <a:solidFill>
              <a:srgbClr val="D5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878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Cloud Native Bootcamp</a:t>
            </a:r>
            <a:br>
              <a:rPr lang="en-US" sz="3200" dirty="0"/>
            </a:br>
            <a:r>
              <a:rPr lang="en-US" sz="1600" dirty="0"/>
              <a:t>Sponsors Calendar</a:t>
            </a:r>
            <a:endParaRPr lang="en-US" sz="32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BFAB17-6F84-4218-A7A6-B9973D9D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09814"/>
              </p:ext>
            </p:extLst>
          </p:nvPr>
        </p:nvGraphicFramePr>
        <p:xfrm>
          <a:off x="331170" y="1731621"/>
          <a:ext cx="11420930" cy="404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84186">
                  <a:extLst>
                    <a:ext uri="{9D8B030D-6E8A-4147-A177-3AD203B41FA5}">
                      <a16:colId xmlns:a16="http://schemas.microsoft.com/office/drawing/2014/main" val="152227398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12463364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123923346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428998135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68959446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06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19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Containers Workshop (Full Day)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1950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26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734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018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Kubernetes Workshop (Full Day)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46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0DAF-8FE1-479C-A5AB-6E9010C8E348}"/>
              </a:ext>
            </a:extLst>
          </p:cNvPr>
          <p:cNvSpPr/>
          <p:nvPr/>
        </p:nvSpPr>
        <p:spPr>
          <a:xfrm>
            <a:off x="507935" y="2691230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22D93-53D8-43A2-B49F-05E3623A36B6}"/>
              </a:ext>
            </a:extLst>
          </p:cNvPr>
          <p:cNvSpPr/>
          <p:nvPr/>
        </p:nvSpPr>
        <p:spPr>
          <a:xfrm>
            <a:off x="507936" y="5249707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A24FE-710D-427D-9F15-B338EB988988}"/>
              </a:ext>
            </a:extLst>
          </p:cNvPr>
          <p:cNvSpPr/>
          <p:nvPr/>
        </p:nvSpPr>
        <p:spPr>
          <a:xfrm>
            <a:off x="507937" y="4387405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B69B4-2C31-4D29-89FC-7E4CD6958135}"/>
              </a:ext>
            </a:extLst>
          </p:cNvPr>
          <p:cNvSpPr/>
          <p:nvPr/>
        </p:nvSpPr>
        <p:spPr>
          <a:xfrm>
            <a:off x="507935" y="3526114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75B5D-0750-4E90-AB1A-73F2A21863D8}"/>
              </a:ext>
            </a:extLst>
          </p:cNvPr>
          <p:cNvSpPr txBox="1"/>
          <p:nvPr/>
        </p:nvSpPr>
        <p:spPr>
          <a:xfrm>
            <a:off x="480039" y="2651798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B3750-F0C4-4CB8-875E-D4E0FDF6AD51}"/>
              </a:ext>
            </a:extLst>
          </p:cNvPr>
          <p:cNvSpPr txBox="1"/>
          <p:nvPr/>
        </p:nvSpPr>
        <p:spPr>
          <a:xfrm>
            <a:off x="480037" y="3486682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&amp; AKS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6978A-8C1B-411B-85F3-D20FE7C43B3D}"/>
              </a:ext>
            </a:extLst>
          </p:cNvPr>
          <p:cNvSpPr txBox="1"/>
          <p:nvPr/>
        </p:nvSpPr>
        <p:spPr>
          <a:xfrm>
            <a:off x="480038" y="4347973"/>
            <a:ext cx="44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DevOps for Kubernetes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4h30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0BD6F-D00C-44F4-91E5-058BF7C30957}"/>
              </a:ext>
            </a:extLst>
          </p:cNvPr>
          <p:cNvSpPr txBox="1"/>
          <p:nvPr/>
        </p:nvSpPr>
        <p:spPr>
          <a:xfrm>
            <a:off x="480037" y="5209264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Deep Dive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AF23A-CCCA-4E7D-AE1F-E4FDDADCF606}"/>
              </a:ext>
            </a:extLst>
          </p:cNvPr>
          <p:cNvSpPr txBox="1"/>
          <p:nvPr/>
        </p:nvSpPr>
        <p:spPr>
          <a:xfrm>
            <a:off x="331170" y="1459319"/>
            <a:ext cx="2166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5th March </a:t>
            </a:r>
            <a:r>
              <a:rPr lang="pt-PT" sz="1400" dirty="0">
                <a:latin typeface="Segoe UI" panose="020B0502040204020203" pitchFamily="34" charset="0"/>
                <a:cs typeface="Segoe UI" panose="020B0502040204020203" pitchFamily="34" charset="0"/>
              </a:rPr>
              <a:t>– Send Invites</a:t>
            </a:r>
          </a:p>
        </p:txBody>
      </p:sp>
    </p:spTree>
    <p:extLst>
      <p:ext uri="{BB962C8B-B14F-4D97-AF65-F5344CB8AC3E}">
        <p14:creationId xmlns:p14="http://schemas.microsoft.com/office/powerpoint/2010/main" val="29237738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73761-60FB-422D-AE67-1FA8382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435</Words>
  <Application>Microsoft Office PowerPoint</Application>
  <PresentationFormat>Widescreen</PresentationFormat>
  <Paragraphs>80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Helvetica Neue Medium</vt:lpstr>
      <vt:lpstr>Segoe UI</vt:lpstr>
      <vt:lpstr>Segoe UI Light</vt:lpstr>
      <vt:lpstr>Segoe UI Semibold</vt:lpstr>
      <vt:lpstr>Segoe UI Semilight</vt:lpstr>
      <vt:lpstr>SegoeUI</vt:lpstr>
      <vt:lpstr>Office Theme</vt:lpstr>
      <vt:lpstr>3_Custom Design</vt:lpstr>
      <vt:lpstr>Cloud Native Bootcamp</vt:lpstr>
      <vt:lpstr>Cloud Native Bootcamp</vt:lpstr>
      <vt:lpstr>Cloud Native Bootcamp Sponsors Calendar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Rita Silveira da Costa</cp:lastModifiedBy>
  <cp:revision>7</cp:revision>
  <dcterms:created xsi:type="dcterms:W3CDTF">2020-11-14T18:48:59Z</dcterms:created>
  <dcterms:modified xsi:type="dcterms:W3CDTF">2021-03-03T11:03:46Z</dcterms:modified>
</cp:coreProperties>
</file>