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2"/>
  </p:notesMasterIdLst>
  <p:sldIdLst>
    <p:sldId id="2076138382" r:id="rId4"/>
    <p:sldId id="2076138383" r:id="rId5"/>
    <p:sldId id="2076138384" r:id="rId6"/>
    <p:sldId id="2076138377" r:id="rId7"/>
    <p:sldId id="2076138379" r:id="rId8"/>
    <p:sldId id="2076138381" r:id="rId9"/>
    <p:sldId id="2134805362" r:id="rId10"/>
    <p:sldId id="207613837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E59"/>
    <a:srgbClr val="8763C5"/>
    <a:srgbClr val="D49FFE"/>
    <a:srgbClr val="F2F2F2"/>
    <a:srgbClr val="9B80BB"/>
    <a:srgbClr val="FFB900"/>
    <a:srgbClr val="30E5D0"/>
    <a:srgbClr val="8560C6"/>
    <a:srgbClr val="8461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5995" autoAdjust="0"/>
  </p:normalViewPr>
  <p:slideViewPr>
    <p:cSldViewPr snapToGrid="0">
      <p:cViewPr varScale="1">
        <p:scale>
          <a:sx n="91" d="100"/>
          <a:sy n="91" d="100"/>
        </p:scale>
        <p:origin x="63" y="2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ilveira da Costa" userId="16ce18b5-3a33-4fc3-84f8-9284a6c642c2" providerId="ADAL" clId="{F2C6EA94-7E7D-4D20-9C2B-9DA8DCD79E10}"/>
    <pc:docChg chg="modSld">
      <pc:chgData name="Rita Silveira da Costa" userId="16ce18b5-3a33-4fc3-84f8-9284a6c642c2" providerId="ADAL" clId="{F2C6EA94-7E7D-4D20-9C2B-9DA8DCD79E10}" dt="2021-03-25T12:32:03.515" v="1"/>
      <pc:docMkLst>
        <pc:docMk/>
      </pc:docMkLst>
      <pc:sldChg chg="modTransition">
        <pc:chgData name="Rita Silveira da Costa" userId="16ce18b5-3a33-4fc3-84f8-9284a6c642c2" providerId="ADAL" clId="{F2C6EA94-7E7D-4D20-9C2B-9DA8DCD79E10}" dt="2021-03-25T12:32:03.515" v="1"/>
        <pc:sldMkLst>
          <pc:docMk/>
          <pc:sldMk cId="2223296429" sldId="2076138377"/>
        </pc:sldMkLst>
      </pc:sldChg>
      <pc:sldChg chg="modTransition">
        <pc:chgData name="Rita Silveira da Costa" userId="16ce18b5-3a33-4fc3-84f8-9284a6c642c2" providerId="ADAL" clId="{F2C6EA94-7E7D-4D20-9C2B-9DA8DCD79E10}" dt="2021-03-25T12:31:58.738" v="0"/>
        <pc:sldMkLst>
          <pc:docMk/>
          <pc:sldMk cId="3398780544" sldId="20761383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7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KUBERNETES BOOTCAMP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1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736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to expect for the Cloud Skills Challenge – Kubernetes Bootcamp?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678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kick off the Kubernetes Bootcamp for 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7672199" y="7212191"/>
            <a:ext cx="43858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McKinsey Survey: Retraining and reskilling workers in the age of automation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11570" y="2376187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22" y="5398375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20680" y="1510273"/>
            <a:ext cx="7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20680" y="2405650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25490" y="3312932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20680" y="4202326"/>
            <a:ext cx="79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76646" y="1922655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CONTAINERS WITH DOCKER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76646" y="2804626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INTRODUCTION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60756" y="3705833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DEVOPS FOR KUBERNETES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4H30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60756" y="4587804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DEEPDIVE &amp; KUBERNETES WORKSHOP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64105" y="1664161"/>
            <a:ext cx="444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program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Kubernetes Bootcamp. In just 4 weeks, you will understand the basics of Kubernetes and get Hands-On experience with its various components and capabilities, including AKS.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Kubernetes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024F8C-EB97-477D-97DD-A22A64F63989}"/>
              </a:ext>
            </a:extLst>
          </p:cNvPr>
          <p:cNvSpPr txBox="1"/>
          <p:nvPr/>
        </p:nvSpPr>
        <p:spPr>
          <a:xfrm>
            <a:off x="1453932" y="5398375"/>
            <a:ext cx="10548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Bootcamp is a 4 week program with self-paced learning content separated for each week. In the end of each week you will have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weekly ramp-up email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office hours with extra resources. The bootcamp starts and ends up with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Workshop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containers and Kubernetes with Microsoft proctors.</a:t>
            </a:r>
            <a:endParaRPr lang="pt-PT" sz="1600" i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 Day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AA197-418D-43C9-A6CE-CC280A714B1F}"/>
              </a:ext>
            </a:extLst>
          </p:cNvPr>
          <p:cNvGrpSpPr/>
          <p:nvPr/>
        </p:nvGrpSpPr>
        <p:grpSpPr>
          <a:xfrm>
            <a:off x="5927834" y="1644869"/>
            <a:ext cx="5575739" cy="4615090"/>
            <a:chOff x="5927834" y="1644869"/>
            <a:chExt cx="5575739" cy="4615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01E86F-A0A9-4F64-84C1-A89528327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8" t="25943" r="7409" b="-1"/>
            <a:stretch/>
          </p:blipFill>
          <p:spPr>
            <a:xfrm>
              <a:off x="5927834" y="1644869"/>
              <a:ext cx="5575739" cy="46150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35209F-0E5C-4B60-BE25-6EA7AA30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834" y="2101005"/>
              <a:ext cx="5575739" cy="1261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9814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26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7" y="3486682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&amp; AKS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for Kubernetes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Deep Dive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Kubernetes Bootcamp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Kubernetes Bootcamp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</TotalTime>
  <Words>931</Words>
  <Application>Microsoft Office PowerPoint</Application>
  <PresentationFormat>Widescreen</PresentationFormat>
  <Paragraphs>125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Kubernetes Bootcamp Agenda</vt:lpstr>
      <vt:lpstr>Kubernetes Bootcamp Why running a Cloud Skills Challenge in your organization?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How to kick off the Kubernetes Bootcamp for your collaborators?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Rita Silveira da Costa</cp:lastModifiedBy>
  <cp:revision>8</cp:revision>
  <dcterms:created xsi:type="dcterms:W3CDTF">2020-11-14T18:48:59Z</dcterms:created>
  <dcterms:modified xsi:type="dcterms:W3CDTF">2021-03-25T12:32:09Z</dcterms:modified>
</cp:coreProperties>
</file>