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6" r:id="rId2"/>
  </p:sldMasterIdLst>
  <p:notesMasterIdLst>
    <p:notesMasterId r:id="rId39"/>
  </p:notesMasterIdLst>
  <p:sldIdLst>
    <p:sldId id="2076138382" r:id="rId3"/>
    <p:sldId id="2076138384" r:id="rId4"/>
    <p:sldId id="2076138385" r:id="rId5"/>
    <p:sldId id="2076138392" r:id="rId6"/>
    <p:sldId id="2076138389" r:id="rId7"/>
    <p:sldId id="2076138393" r:id="rId8"/>
    <p:sldId id="2076138388" r:id="rId9"/>
    <p:sldId id="2076138390" r:id="rId10"/>
    <p:sldId id="2076138391" r:id="rId11"/>
    <p:sldId id="2076138394" r:id="rId12"/>
    <p:sldId id="2076138397" r:id="rId13"/>
    <p:sldId id="2076138398" r:id="rId14"/>
    <p:sldId id="2076138399" r:id="rId15"/>
    <p:sldId id="2076138400" r:id="rId16"/>
    <p:sldId id="2076138401" r:id="rId17"/>
    <p:sldId id="2076138402" r:id="rId18"/>
    <p:sldId id="2076138387" r:id="rId19"/>
    <p:sldId id="2076138403" r:id="rId20"/>
    <p:sldId id="2076138404" r:id="rId21"/>
    <p:sldId id="2076138414" r:id="rId22"/>
    <p:sldId id="2076138405" r:id="rId23"/>
    <p:sldId id="2076138407" r:id="rId24"/>
    <p:sldId id="2076138406" r:id="rId25"/>
    <p:sldId id="2076138408" r:id="rId26"/>
    <p:sldId id="2076138409" r:id="rId27"/>
    <p:sldId id="2076138395" r:id="rId28"/>
    <p:sldId id="2076138410" r:id="rId29"/>
    <p:sldId id="2076138419" r:id="rId30"/>
    <p:sldId id="2076138411" r:id="rId31"/>
    <p:sldId id="2076138412" r:id="rId32"/>
    <p:sldId id="2076138396" r:id="rId33"/>
    <p:sldId id="2076138413" r:id="rId34"/>
    <p:sldId id="2076138417" r:id="rId35"/>
    <p:sldId id="2076138416" r:id="rId36"/>
    <p:sldId id="2076138418" r:id="rId37"/>
    <p:sldId id="2076138378" r:id="rId3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8660C7"/>
    <a:srgbClr val="3B2E59"/>
    <a:srgbClr val="D79DFE"/>
    <a:srgbClr val="8763C5"/>
    <a:srgbClr val="D49FFE"/>
    <a:srgbClr val="F2F2F2"/>
    <a:srgbClr val="9B80BB"/>
    <a:srgbClr val="FFB900"/>
    <a:srgbClr val="30E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B333A-654D-4AE9-A40C-726F88C71C60}" v="120" dt="2021-05-05T17:11:49.882"/>
    <p1510:client id="{C3DE8A3E-261C-4C5D-8258-9D32CCFE4F29}" v="20" dt="2021-05-05T18:56:26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5995" autoAdjust="0"/>
  </p:normalViewPr>
  <p:slideViewPr>
    <p:cSldViewPr snapToGrid="0">
      <p:cViewPr varScale="1">
        <p:scale>
          <a:sx n="110" d="100"/>
          <a:sy n="110" d="100"/>
        </p:scale>
        <p:origin x="120" y="2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Bernardo" userId="3b5dc24d-b235-4d07-8c79-08987c4c59df" providerId="ADAL" clId="{C3DE8A3E-261C-4C5D-8258-9D32CCFE4F29}"/>
    <pc:docChg chg="undo custSel addSld delSld modSld">
      <pc:chgData name="Tiago Bernardo" userId="3b5dc24d-b235-4d07-8c79-08987c4c59df" providerId="ADAL" clId="{C3DE8A3E-261C-4C5D-8258-9D32CCFE4F29}" dt="2021-05-06T09:43:50.044" v="64" actId="729"/>
      <pc:docMkLst>
        <pc:docMk/>
      </pc:docMkLst>
      <pc:sldChg chg="modSp mod">
        <pc:chgData name="Tiago Bernardo" userId="3b5dc24d-b235-4d07-8c79-08987c4c59df" providerId="ADAL" clId="{C3DE8A3E-261C-4C5D-8258-9D32CCFE4F29}" dt="2021-05-05T18:50:17.125" v="0" actId="2711"/>
        <pc:sldMkLst>
          <pc:docMk/>
          <pc:sldMk cId="4065615118" sldId="2076138396"/>
        </pc:sldMkLst>
        <pc:spChg chg="mod">
          <ac:chgData name="Tiago Bernardo" userId="3b5dc24d-b235-4d07-8c79-08987c4c59df" providerId="ADAL" clId="{C3DE8A3E-261C-4C5D-8258-9D32CCFE4F29}" dt="2021-05-05T18:50:17.125" v="0" actId="2711"/>
          <ac:spMkLst>
            <pc:docMk/>
            <pc:sldMk cId="4065615118" sldId="2076138396"/>
            <ac:spMk id="2" creationId="{33B648AF-9E92-4BF3-B10B-33D2C177472E}"/>
          </ac:spMkLst>
        </pc:spChg>
      </pc:sldChg>
      <pc:sldChg chg="mod modShow">
        <pc:chgData name="Tiago Bernardo" userId="3b5dc24d-b235-4d07-8c79-08987c4c59df" providerId="ADAL" clId="{C3DE8A3E-261C-4C5D-8258-9D32CCFE4F29}" dt="2021-05-06T09:43:50.044" v="64" actId="729"/>
        <pc:sldMkLst>
          <pc:docMk/>
          <pc:sldMk cId="1203214755" sldId="2076138400"/>
        </pc:sldMkLst>
      </pc:sldChg>
      <pc:sldChg chg="mod modShow">
        <pc:chgData name="Tiago Bernardo" userId="3b5dc24d-b235-4d07-8c79-08987c4c59df" providerId="ADAL" clId="{C3DE8A3E-261C-4C5D-8258-9D32CCFE4F29}" dt="2021-05-05T18:55:26.815" v="42" actId="729"/>
        <pc:sldMkLst>
          <pc:docMk/>
          <pc:sldMk cId="3923111500" sldId="2076138410"/>
        </pc:sldMkLst>
      </pc:sldChg>
      <pc:sldChg chg="modSp modAnim">
        <pc:chgData name="Tiago Bernardo" userId="3b5dc24d-b235-4d07-8c79-08987c4c59df" providerId="ADAL" clId="{C3DE8A3E-261C-4C5D-8258-9D32CCFE4F29}" dt="2021-05-05T18:56:26.085" v="62" actId="20577"/>
        <pc:sldMkLst>
          <pc:docMk/>
          <pc:sldMk cId="1380888732" sldId="2076138411"/>
        </pc:sldMkLst>
        <pc:spChg chg="mod">
          <ac:chgData name="Tiago Bernardo" userId="3b5dc24d-b235-4d07-8c79-08987c4c59df" providerId="ADAL" clId="{C3DE8A3E-261C-4C5D-8258-9D32CCFE4F29}" dt="2021-05-05T18:56:26.085" v="62" actId="20577"/>
          <ac:spMkLst>
            <pc:docMk/>
            <pc:sldMk cId="1380888732" sldId="2076138411"/>
            <ac:spMk id="155" creationId="{3E277ADB-3598-49EB-BB2D-0349898A58BE}"/>
          </ac:spMkLst>
        </pc:spChg>
      </pc:sldChg>
      <pc:sldChg chg="addSp modSp add mod modClrScheme chgLayout">
        <pc:chgData name="Tiago Bernardo" userId="3b5dc24d-b235-4d07-8c79-08987c4c59df" providerId="ADAL" clId="{C3DE8A3E-261C-4C5D-8258-9D32CCFE4F29}" dt="2021-05-05T18:51:11.536" v="21" actId="403"/>
        <pc:sldMkLst>
          <pc:docMk/>
          <pc:sldMk cId="3078619608" sldId="2076138418"/>
        </pc:sldMkLst>
        <pc:spChg chg="add mod ord">
          <ac:chgData name="Tiago Bernardo" userId="3b5dc24d-b235-4d07-8c79-08987c4c59df" providerId="ADAL" clId="{C3DE8A3E-261C-4C5D-8258-9D32CCFE4F29}" dt="2021-05-05T18:51:11.536" v="21" actId="403"/>
          <ac:spMkLst>
            <pc:docMk/>
            <pc:sldMk cId="3078619608" sldId="2076138418"/>
            <ac:spMk id="2" creationId="{EEB5E9A6-22B7-4468-8A79-FC02C01E6FEC}"/>
          </ac:spMkLst>
        </pc:spChg>
        <pc:spChg chg="mod ord">
          <ac:chgData name="Tiago Bernardo" userId="3b5dc24d-b235-4d07-8c79-08987c4c59df" providerId="ADAL" clId="{C3DE8A3E-261C-4C5D-8258-9D32CCFE4F29}" dt="2021-05-05T18:50:28.034" v="5" actId="20577"/>
          <ac:spMkLst>
            <pc:docMk/>
            <pc:sldMk cId="3078619608" sldId="2076138418"/>
            <ac:spMk id="7" creationId="{1A69F638-418B-4143-9899-C902563CDB70}"/>
          </ac:spMkLst>
        </pc:spChg>
      </pc:sldChg>
      <pc:sldChg chg="addSp delSp modSp add mod">
        <pc:chgData name="Tiago Bernardo" userId="3b5dc24d-b235-4d07-8c79-08987c4c59df" providerId="ADAL" clId="{C3DE8A3E-261C-4C5D-8258-9D32CCFE4F29}" dt="2021-05-05T18:55:12.415" v="40" actId="1076"/>
        <pc:sldMkLst>
          <pc:docMk/>
          <pc:sldMk cId="3366150964" sldId="2076138419"/>
        </pc:sldMkLst>
        <pc:spChg chg="del">
          <ac:chgData name="Tiago Bernardo" userId="3b5dc24d-b235-4d07-8c79-08987c4c59df" providerId="ADAL" clId="{C3DE8A3E-261C-4C5D-8258-9D32CCFE4F29}" dt="2021-05-05T18:53:59.403" v="23" actId="478"/>
          <ac:spMkLst>
            <pc:docMk/>
            <pc:sldMk cId="3366150964" sldId="2076138419"/>
            <ac:spMk id="5" creationId="{7F40A56F-45C7-48CD-80DC-2A11B0D04E33}"/>
          </ac:spMkLst>
        </pc:spChg>
        <pc:spChg chg="add mod">
          <ac:chgData name="Tiago Bernardo" userId="3b5dc24d-b235-4d07-8c79-08987c4c59df" providerId="ADAL" clId="{C3DE8A3E-261C-4C5D-8258-9D32CCFE4F29}" dt="2021-05-05T18:55:12.415" v="40" actId="1076"/>
          <ac:spMkLst>
            <pc:docMk/>
            <pc:sldMk cId="3366150964" sldId="2076138419"/>
            <ac:spMk id="155" creationId="{B7FEAA74-2EDB-4C6B-BC34-EB5E1B77F99E}"/>
          </ac:spMkLst>
        </pc:spChg>
        <pc:grpChg chg="del">
          <ac:chgData name="Tiago Bernardo" userId="3b5dc24d-b235-4d07-8c79-08987c4c59df" providerId="ADAL" clId="{C3DE8A3E-261C-4C5D-8258-9D32CCFE4F29}" dt="2021-05-05T18:53:59.403" v="23" actId="478"/>
          <ac:grpSpMkLst>
            <pc:docMk/>
            <pc:sldMk cId="3366150964" sldId="2076138419"/>
            <ac:grpSpMk id="4" creationId="{68D85CFB-5A0A-41A1-B252-399940703FED}"/>
          </ac:grpSpMkLst>
        </pc:grpChg>
        <pc:picChg chg="add mod">
          <ac:chgData name="Tiago Bernardo" userId="3b5dc24d-b235-4d07-8c79-08987c4c59df" providerId="ADAL" clId="{C3DE8A3E-261C-4C5D-8258-9D32CCFE4F29}" dt="2021-05-05T18:53:59.943" v="24"/>
          <ac:picMkLst>
            <pc:docMk/>
            <pc:sldMk cId="3366150964" sldId="2076138419"/>
            <ac:picMk id="156" creationId="{91A47096-E633-4034-808C-A2C43EE1877B}"/>
          </ac:picMkLst>
        </pc:picChg>
      </pc:sldChg>
      <pc:sldChg chg="add del">
        <pc:chgData name="Tiago Bernardo" userId="3b5dc24d-b235-4d07-8c79-08987c4c59df" providerId="ADAL" clId="{C3DE8A3E-261C-4C5D-8258-9D32CCFE4F29}" dt="2021-05-05T18:56:30.958" v="63" actId="47"/>
        <pc:sldMkLst>
          <pc:docMk/>
          <pc:sldMk cId="514373781" sldId="2076138420"/>
        </pc:sldMkLst>
      </pc:sldChg>
      <pc:sldChg chg="add del">
        <pc:chgData name="Tiago Bernardo" userId="3b5dc24d-b235-4d07-8c79-08987c4c59df" providerId="ADAL" clId="{C3DE8A3E-261C-4C5D-8258-9D32CCFE4F29}" dt="2021-05-05T18:55:27.880" v="43" actId="47"/>
        <pc:sldMkLst>
          <pc:docMk/>
          <pc:sldMk cId="715408233" sldId="2076138420"/>
        </pc:sldMkLst>
      </pc:sldChg>
    </pc:docChg>
  </pc:docChgLst>
  <pc:docChgLst>
    <pc:chgData name="Tiago Bernardo" userId="3b5dc24d-b235-4d07-8c79-08987c4c59df" providerId="ADAL" clId="{398B333A-654D-4AE9-A40C-726F88C71C60}"/>
    <pc:docChg chg="undo custSel addSld delSld modSld sldOrd delMainMaster">
      <pc:chgData name="Tiago Bernardo" userId="3b5dc24d-b235-4d07-8c79-08987c4c59df" providerId="ADAL" clId="{398B333A-654D-4AE9-A40C-726F88C71C60}" dt="2021-05-05T17:13:16.353" v="1341" actId="14100"/>
      <pc:docMkLst>
        <pc:docMk/>
      </pc:docMkLst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2223296429" sldId="2076138377"/>
        </pc:sldMkLst>
      </pc:sldChg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1806587803" sldId="2076138379"/>
        </pc:sldMkLst>
      </pc:sldChg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2923773830" sldId="2076138381"/>
        </pc:sldMkLst>
      </pc:sldChg>
      <pc:sldChg chg="modSp mod">
        <pc:chgData name="Tiago Bernardo" userId="3b5dc24d-b235-4d07-8c79-08987c4c59df" providerId="ADAL" clId="{398B333A-654D-4AE9-A40C-726F88C71C60}" dt="2021-05-05T11:20:06.492" v="40" actId="20577"/>
        <pc:sldMkLst>
          <pc:docMk/>
          <pc:sldMk cId="3047565907" sldId="2076138382"/>
        </pc:sldMkLst>
        <pc:spChg chg="mod">
          <ac:chgData name="Tiago Bernardo" userId="3b5dc24d-b235-4d07-8c79-08987c4c59df" providerId="ADAL" clId="{398B333A-654D-4AE9-A40C-726F88C71C60}" dt="2021-05-05T11:20:06.492" v="40" actId="20577"/>
          <ac:spMkLst>
            <pc:docMk/>
            <pc:sldMk cId="3047565907" sldId="2076138382"/>
            <ac:spMk id="3" creationId="{B20059C3-5A15-453B-AE9F-38C00569CA8F}"/>
          </ac:spMkLst>
        </pc:spChg>
        <pc:spChg chg="mod">
          <ac:chgData name="Tiago Bernardo" userId="3b5dc24d-b235-4d07-8c79-08987c4c59df" providerId="ADAL" clId="{398B333A-654D-4AE9-A40C-726F88C71C60}" dt="2021-05-05T11:20:01.095" v="26" actId="20577"/>
          <ac:spMkLst>
            <pc:docMk/>
            <pc:sldMk cId="3047565907" sldId="2076138382"/>
            <ac:spMk id="5" creationId="{111D355D-5497-3C41-80E8-873AA29BF6B4}"/>
          </ac:spMkLst>
        </pc:spChg>
      </pc:sldChg>
      <pc:sldChg chg="addSp delSp modSp new del mod modClrScheme chgLayout">
        <pc:chgData name="Tiago Bernardo" userId="3b5dc24d-b235-4d07-8c79-08987c4c59df" providerId="ADAL" clId="{398B333A-654D-4AE9-A40C-726F88C71C60}" dt="2021-05-05T12:38:10.561" v="65" actId="47"/>
        <pc:sldMkLst>
          <pc:docMk/>
          <pc:sldMk cId="88981945" sldId="2076138383"/>
        </pc:sldMkLst>
        <pc:spChg chg="del mod ord">
          <ac:chgData name="Tiago Bernardo" userId="3b5dc24d-b235-4d07-8c79-08987c4c59df" providerId="ADAL" clId="{398B333A-654D-4AE9-A40C-726F88C71C60}" dt="2021-05-05T12:37:14.046" v="53" actId="700"/>
          <ac:spMkLst>
            <pc:docMk/>
            <pc:sldMk cId="88981945" sldId="2076138383"/>
            <ac:spMk id="2" creationId="{13CD00D6-3D20-4E57-AEA4-C395C27A71F4}"/>
          </ac:spMkLst>
        </pc:spChg>
        <pc:spChg chg="mod ord">
          <ac:chgData name="Tiago Bernardo" userId="3b5dc24d-b235-4d07-8c79-08987c4c59df" providerId="ADAL" clId="{398B333A-654D-4AE9-A40C-726F88C71C60}" dt="2021-05-05T12:37:14.046" v="53" actId="700"/>
          <ac:spMkLst>
            <pc:docMk/>
            <pc:sldMk cId="88981945" sldId="2076138383"/>
            <ac:spMk id="3" creationId="{9C4FB876-4177-46CB-9E9E-655CFEB01AE4}"/>
          </ac:spMkLst>
        </pc:spChg>
        <pc:spChg chg="add mod ord">
          <ac:chgData name="Tiago Bernardo" userId="3b5dc24d-b235-4d07-8c79-08987c4c59df" providerId="ADAL" clId="{398B333A-654D-4AE9-A40C-726F88C71C60}" dt="2021-05-05T12:37:14.046" v="53" actId="700"/>
          <ac:spMkLst>
            <pc:docMk/>
            <pc:sldMk cId="88981945" sldId="2076138383"/>
            <ac:spMk id="4" creationId="{DAA1AB91-CAA5-485E-BB3D-58DB5EFC8525}"/>
          </ac:spMkLst>
        </pc:spChg>
        <pc:spChg chg="add mod ord">
          <ac:chgData name="Tiago Bernardo" userId="3b5dc24d-b235-4d07-8c79-08987c4c59df" providerId="ADAL" clId="{398B333A-654D-4AE9-A40C-726F88C71C60}" dt="2021-05-05T12:37:14.046" v="53" actId="700"/>
          <ac:spMkLst>
            <pc:docMk/>
            <pc:sldMk cId="88981945" sldId="2076138383"/>
            <ac:spMk id="5" creationId="{B6A7E9B3-B3BE-4073-9C1B-A2BC73AEEF03}"/>
          </ac:spMkLst>
        </pc:spChg>
        <pc:spChg chg="add mod ord">
          <ac:chgData name="Tiago Bernardo" userId="3b5dc24d-b235-4d07-8c79-08987c4c59df" providerId="ADAL" clId="{398B333A-654D-4AE9-A40C-726F88C71C60}" dt="2021-05-05T12:37:20.381" v="63" actId="20577"/>
          <ac:spMkLst>
            <pc:docMk/>
            <pc:sldMk cId="88981945" sldId="2076138383"/>
            <ac:spMk id="6" creationId="{3F84606A-21EE-4067-A0D7-4AED035BC9B2}"/>
          </ac:spMkLst>
        </pc:spChg>
      </pc:sldChg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1951694236" sldId="2076138383"/>
        </pc:sldMkLst>
      </pc:sldChg>
      <pc:sldChg chg="addSp delSp modSp add mod">
        <pc:chgData name="Tiago Bernardo" userId="3b5dc24d-b235-4d07-8c79-08987c4c59df" providerId="ADAL" clId="{398B333A-654D-4AE9-A40C-726F88C71C60}" dt="2021-05-05T15:10:37.095" v="613" actId="1076"/>
        <pc:sldMkLst>
          <pc:docMk/>
          <pc:sldMk cId="1951694236" sldId="2076138384"/>
        </pc:sldMkLst>
        <pc:spChg chg="mod">
          <ac:chgData name="Tiago Bernardo" userId="3b5dc24d-b235-4d07-8c79-08987c4c59df" providerId="ADAL" clId="{398B333A-654D-4AE9-A40C-726F88C71C60}" dt="2021-05-05T12:38:51.040" v="144"/>
          <ac:spMkLst>
            <pc:docMk/>
            <pc:sldMk cId="1951694236" sldId="2076138384"/>
            <ac:spMk id="14" creationId="{B05D6424-5AB9-44A5-85D1-BA3EBFABCB8D}"/>
          </ac:spMkLst>
        </pc:spChg>
        <pc:spChg chg="mod">
          <ac:chgData name="Tiago Bernardo" userId="3b5dc24d-b235-4d07-8c79-08987c4c59df" providerId="ADAL" clId="{398B333A-654D-4AE9-A40C-726F88C71C60}" dt="2021-05-05T15:10:14.711" v="607" actId="20577"/>
          <ac:spMkLst>
            <pc:docMk/>
            <pc:sldMk cId="1951694236" sldId="2076138384"/>
            <ac:spMk id="15" creationId="{60B49FA6-DFDD-4281-8015-A21378CE8CE5}"/>
          </ac:spMkLst>
        </pc:spChg>
        <pc:spChg chg="add mod">
          <ac:chgData name="Tiago Bernardo" userId="3b5dc24d-b235-4d07-8c79-08987c4c59df" providerId="ADAL" clId="{398B333A-654D-4AE9-A40C-726F88C71C60}" dt="2021-05-05T15:10:37.095" v="613" actId="1076"/>
          <ac:spMkLst>
            <pc:docMk/>
            <pc:sldMk cId="1951694236" sldId="2076138384"/>
            <ac:spMk id="16" creationId="{EFA49F55-F7C3-4DE8-A035-2D83A903A638}"/>
          </ac:spMkLst>
        </pc:spChg>
        <pc:spChg chg="mod">
          <ac:chgData name="Tiago Bernardo" userId="3b5dc24d-b235-4d07-8c79-08987c4c59df" providerId="ADAL" clId="{398B333A-654D-4AE9-A40C-726F88C71C60}" dt="2021-05-05T12:58:45.836" v="466"/>
          <ac:spMkLst>
            <pc:docMk/>
            <pc:sldMk cId="1951694236" sldId="2076138384"/>
            <ac:spMk id="18" creationId="{B159B7FA-F3B8-4DD2-BD31-EBFA6629E8AD}"/>
          </ac:spMkLst>
        </pc:spChg>
        <pc:spChg chg="mod">
          <ac:chgData name="Tiago Bernardo" userId="3b5dc24d-b235-4d07-8c79-08987c4c59df" providerId="ADAL" clId="{398B333A-654D-4AE9-A40C-726F88C71C60}" dt="2021-05-05T12:58:54.216" v="469" actId="20577"/>
          <ac:spMkLst>
            <pc:docMk/>
            <pc:sldMk cId="1951694236" sldId="2076138384"/>
            <ac:spMk id="19" creationId="{129438EE-92D4-4642-B882-94E5FEFCE246}"/>
          </ac:spMkLst>
        </pc:spChg>
        <pc:spChg chg="add mod">
          <ac:chgData name="Tiago Bernardo" userId="3b5dc24d-b235-4d07-8c79-08987c4c59df" providerId="ADAL" clId="{398B333A-654D-4AE9-A40C-726F88C71C60}" dt="2021-05-05T15:10:37.095" v="613" actId="1076"/>
          <ac:spMkLst>
            <pc:docMk/>
            <pc:sldMk cId="1951694236" sldId="2076138384"/>
            <ac:spMk id="20" creationId="{FB7012D2-6C52-4E70-B64C-28F988B2500C}"/>
          </ac:spMkLst>
        </pc:spChg>
        <pc:spChg chg="mod">
          <ac:chgData name="Tiago Bernardo" userId="3b5dc24d-b235-4d07-8c79-08987c4c59df" providerId="ADAL" clId="{398B333A-654D-4AE9-A40C-726F88C71C60}" dt="2021-05-05T13:29:31.476" v="490"/>
          <ac:spMkLst>
            <pc:docMk/>
            <pc:sldMk cId="1951694236" sldId="2076138384"/>
            <ac:spMk id="22" creationId="{ED4824EA-60DB-4909-908E-23B7876021A4}"/>
          </ac:spMkLst>
        </pc:spChg>
        <pc:spChg chg="mod">
          <ac:chgData name="Tiago Bernardo" userId="3b5dc24d-b235-4d07-8c79-08987c4c59df" providerId="ADAL" clId="{398B333A-654D-4AE9-A40C-726F88C71C60}" dt="2021-05-05T15:10:17.629" v="609" actId="20577"/>
          <ac:spMkLst>
            <pc:docMk/>
            <pc:sldMk cId="1951694236" sldId="2076138384"/>
            <ac:spMk id="23" creationId="{018CCA69-34CA-43D3-B1D7-6C3F03373726}"/>
          </ac:spMkLst>
        </pc:spChg>
        <pc:spChg chg="add mod">
          <ac:chgData name="Tiago Bernardo" userId="3b5dc24d-b235-4d07-8c79-08987c4c59df" providerId="ADAL" clId="{398B333A-654D-4AE9-A40C-726F88C71C60}" dt="2021-05-05T15:10:37.095" v="613" actId="1076"/>
          <ac:spMkLst>
            <pc:docMk/>
            <pc:sldMk cId="1951694236" sldId="2076138384"/>
            <ac:spMk id="24" creationId="{31BCC7FC-59BE-41A4-8DA7-F35D8848B373}"/>
          </ac:spMkLst>
        </pc:spChg>
        <pc:spChg chg="mod">
          <ac:chgData name="Tiago Bernardo" userId="3b5dc24d-b235-4d07-8c79-08987c4c59df" providerId="ADAL" clId="{398B333A-654D-4AE9-A40C-726F88C71C60}" dt="2021-05-05T13:29:35.871" v="492"/>
          <ac:spMkLst>
            <pc:docMk/>
            <pc:sldMk cId="1951694236" sldId="2076138384"/>
            <ac:spMk id="26" creationId="{3C995537-566C-4F91-9D25-14DA987EEE58}"/>
          </ac:spMkLst>
        </pc:spChg>
        <pc:spChg chg="mod">
          <ac:chgData name="Tiago Bernardo" userId="3b5dc24d-b235-4d07-8c79-08987c4c59df" providerId="ADAL" clId="{398B333A-654D-4AE9-A40C-726F88C71C60}" dt="2021-05-05T15:10:20.073" v="611" actId="20577"/>
          <ac:spMkLst>
            <pc:docMk/>
            <pc:sldMk cId="1951694236" sldId="2076138384"/>
            <ac:spMk id="27" creationId="{3C057894-CD7E-4C8A-AC88-F71599146BA5}"/>
          </ac:spMkLst>
        </pc:spChg>
        <pc:spChg chg="add mod">
          <ac:chgData name="Tiago Bernardo" userId="3b5dc24d-b235-4d07-8c79-08987c4c59df" providerId="ADAL" clId="{398B333A-654D-4AE9-A40C-726F88C71C60}" dt="2021-05-05T15:10:37.095" v="613" actId="1076"/>
          <ac:spMkLst>
            <pc:docMk/>
            <pc:sldMk cId="1951694236" sldId="2076138384"/>
            <ac:spMk id="28" creationId="{2D9D655D-EC2F-4A50-B39F-D935686EABE8}"/>
          </ac:spMkLst>
        </pc:spChg>
        <pc:spChg chg="mod">
          <ac:chgData name="Tiago Bernardo" userId="3b5dc24d-b235-4d07-8c79-08987c4c59df" providerId="ADAL" clId="{398B333A-654D-4AE9-A40C-726F88C71C60}" dt="2021-05-05T15:10:37.095" v="613" actId="1076"/>
          <ac:spMkLst>
            <pc:docMk/>
            <pc:sldMk cId="1951694236" sldId="2076138384"/>
            <ac:spMk id="40" creationId="{87B8281E-49ED-40A1-9565-759CCA9FE152}"/>
          </ac:spMkLst>
        </pc:spChg>
        <pc:spChg chg="mod">
          <ac:chgData name="Tiago Bernardo" userId="3b5dc24d-b235-4d07-8c79-08987c4c59df" providerId="ADAL" clId="{398B333A-654D-4AE9-A40C-726F88C71C60}" dt="2021-05-05T12:59:13.376" v="479" actId="20577"/>
          <ac:spMkLst>
            <pc:docMk/>
            <pc:sldMk cId="1951694236" sldId="2076138384"/>
            <ac:spMk id="46" creationId="{E9370A3B-37F7-4F38-9B0A-D4002FAA51E7}"/>
          </ac:spMkLst>
        </pc:spChg>
        <pc:spChg chg="del mod">
          <ac:chgData name="Tiago Bernardo" userId="3b5dc24d-b235-4d07-8c79-08987c4c59df" providerId="ADAL" clId="{398B333A-654D-4AE9-A40C-726F88C71C60}" dt="2021-05-05T15:10:07.754" v="604" actId="478"/>
          <ac:spMkLst>
            <pc:docMk/>
            <pc:sldMk cId="1951694236" sldId="2076138384"/>
            <ac:spMk id="48" creationId="{13CA0415-06B7-46EF-9C90-ADF9BE33EE3E}"/>
          </ac:spMkLst>
        </pc:spChg>
        <pc:grpChg chg="add mod">
          <ac:chgData name="Tiago Bernardo" userId="3b5dc24d-b235-4d07-8c79-08987c4c59df" providerId="ADAL" clId="{398B333A-654D-4AE9-A40C-726F88C71C60}" dt="2021-05-05T15:10:37.095" v="613" actId="1076"/>
          <ac:grpSpMkLst>
            <pc:docMk/>
            <pc:sldMk cId="1951694236" sldId="2076138384"/>
            <ac:grpSpMk id="13" creationId="{0EAAEC09-9190-48AC-9C67-8976D4A31F69}"/>
          </ac:grpSpMkLst>
        </pc:grpChg>
        <pc:grpChg chg="add mod">
          <ac:chgData name="Tiago Bernardo" userId="3b5dc24d-b235-4d07-8c79-08987c4c59df" providerId="ADAL" clId="{398B333A-654D-4AE9-A40C-726F88C71C60}" dt="2021-05-05T15:10:37.095" v="613" actId="1076"/>
          <ac:grpSpMkLst>
            <pc:docMk/>
            <pc:sldMk cId="1951694236" sldId="2076138384"/>
            <ac:grpSpMk id="17" creationId="{C2F9C0AA-F79B-484C-BFE1-6C09683BB28A}"/>
          </ac:grpSpMkLst>
        </pc:grpChg>
        <pc:grpChg chg="add mod">
          <ac:chgData name="Tiago Bernardo" userId="3b5dc24d-b235-4d07-8c79-08987c4c59df" providerId="ADAL" clId="{398B333A-654D-4AE9-A40C-726F88C71C60}" dt="2021-05-05T15:10:37.095" v="613" actId="1076"/>
          <ac:grpSpMkLst>
            <pc:docMk/>
            <pc:sldMk cId="1951694236" sldId="2076138384"/>
            <ac:grpSpMk id="21" creationId="{B0838E41-DBC7-40AC-A128-6AE7FB72AF74}"/>
          </ac:grpSpMkLst>
        </pc:grpChg>
        <pc:grpChg chg="add mod">
          <ac:chgData name="Tiago Bernardo" userId="3b5dc24d-b235-4d07-8c79-08987c4c59df" providerId="ADAL" clId="{398B333A-654D-4AE9-A40C-726F88C71C60}" dt="2021-05-05T15:10:37.095" v="613" actId="1076"/>
          <ac:grpSpMkLst>
            <pc:docMk/>
            <pc:sldMk cId="1951694236" sldId="2076138384"/>
            <ac:grpSpMk id="25" creationId="{E8025394-DA0E-42B8-9C45-B4B418D4BCAD}"/>
          </ac:grpSpMkLst>
        </pc:grpChg>
        <pc:grpChg chg="mod">
          <ac:chgData name="Tiago Bernardo" userId="3b5dc24d-b235-4d07-8c79-08987c4c59df" providerId="ADAL" clId="{398B333A-654D-4AE9-A40C-726F88C71C60}" dt="2021-05-05T15:10:37.095" v="613" actId="1076"/>
          <ac:grpSpMkLst>
            <pc:docMk/>
            <pc:sldMk cId="1951694236" sldId="2076138384"/>
            <ac:grpSpMk id="34" creationId="{D1B0C18A-D3AB-44FD-B228-428DEC025CD7}"/>
          </ac:grpSpMkLst>
        </pc:grpChg>
        <pc:grpChg chg="del mod">
          <ac:chgData name="Tiago Bernardo" userId="3b5dc24d-b235-4d07-8c79-08987c4c59df" providerId="ADAL" clId="{398B333A-654D-4AE9-A40C-726F88C71C60}" dt="2021-05-05T15:10:09.907" v="605" actId="478"/>
          <ac:grpSpMkLst>
            <pc:docMk/>
            <pc:sldMk cId="1951694236" sldId="2076138384"/>
            <ac:grpSpMk id="42" creationId="{602B3593-1E42-42A2-9360-EA2056045BF8}"/>
          </ac:grpSpMkLst>
        </pc:grpChg>
      </pc:sldChg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3398780544" sldId="2076138384"/>
        </pc:sldMkLst>
      </pc:sldChg>
      <pc:sldChg chg="modSp new mod">
        <pc:chgData name="Tiago Bernardo" userId="3b5dc24d-b235-4d07-8c79-08987c4c59df" providerId="ADAL" clId="{398B333A-654D-4AE9-A40C-726F88C71C60}" dt="2021-05-05T12:39:31.535" v="173" actId="27636"/>
        <pc:sldMkLst>
          <pc:docMk/>
          <pc:sldMk cId="3553629820" sldId="2076138385"/>
        </pc:sldMkLst>
        <pc:spChg chg="mod">
          <ac:chgData name="Tiago Bernardo" userId="3b5dc24d-b235-4d07-8c79-08987c4c59df" providerId="ADAL" clId="{398B333A-654D-4AE9-A40C-726F88C71C60}" dt="2021-05-05T12:39:31.535" v="173" actId="27636"/>
          <ac:spMkLst>
            <pc:docMk/>
            <pc:sldMk cId="3553629820" sldId="2076138385"/>
            <ac:spMk id="2" creationId="{33B648AF-9E92-4BF3-B10B-33D2C177472E}"/>
          </ac:spMkLst>
        </pc:spChg>
      </pc:sldChg>
      <pc:sldChg chg="modSp add del mod">
        <pc:chgData name="Tiago Bernardo" userId="3b5dc24d-b235-4d07-8c79-08987c4c59df" providerId="ADAL" clId="{398B333A-654D-4AE9-A40C-726F88C71C60}" dt="2021-05-05T15:10:42.472" v="614" actId="47"/>
        <pc:sldMkLst>
          <pc:docMk/>
          <pc:sldMk cId="1682721783" sldId="2076138386"/>
        </pc:sldMkLst>
        <pc:spChg chg="mod">
          <ac:chgData name="Tiago Bernardo" userId="3b5dc24d-b235-4d07-8c79-08987c4c59df" providerId="ADAL" clId="{398B333A-654D-4AE9-A40C-726F88C71C60}" dt="2021-05-05T12:39:39.573" v="176"/>
          <ac:spMkLst>
            <pc:docMk/>
            <pc:sldMk cId="1682721783" sldId="2076138386"/>
            <ac:spMk id="2" creationId="{33B648AF-9E92-4BF3-B10B-33D2C177472E}"/>
          </ac:spMkLst>
        </pc:spChg>
      </pc:sldChg>
      <pc:sldChg chg="modSp add mod">
        <pc:chgData name="Tiago Bernardo" userId="3b5dc24d-b235-4d07-8c79-08987c4c59df" providerId="ADAL" clId="{398B333A-654D-4AE9-A40C-726F88C71C60}" dt="2021-05-05T12:39:46.558" v="179"/>
        <pc:sldMkLst>
          <pc:docMk/>
          <pc:sldMk cId="1895276816" sldId="2076138387"/>
        </pc:sldMkLst>
        <pc:spChg chg="mod">
          <ac:chgData name="Tiago Bernardo" userId="3b5dc24d-b235-4d07-8c79-08987c4c59df" providerId="ADAL" clId="{398B333A-654D-4AE9-A40C-726F88C71C60}" dt="2021-05-05T12:39:46.558" v="179"/>
          <ac:spMkLst>
            <pc:docMk/>
            <pc:sldMk cId="1895276816" sldId="2076138387"/>
            <ac:spMk id="2" creationId="{33B648AF-9E92-4BF3-B10B-33D2C177472E}"/>
          </ac:spMkLst>
        </pc:spChg>
      </pc:sldChg>
      <pc:sldChg chg="addSp delSp modSp new mod ord modAnim">
        <pc:chgData name="Tiago Bernardo" userId="3b5dc24d-b235-4d07-8c79-08987c4c59df" providerId="ADAL" clId="{398B333A-654D-4AE9-A40C-726F88C71C60}" dt="2021-05-05T12:46:37.992" v="357" actId="20577"/>
        <pc:sldMkLst>
          <pc:docMk/>
          <pc:sldMk cId="231408013" sldId="2076138388"/>
        </pc:sldMkLst>
        <pc:spChg chg="del">
          <ac:chgData name="Tiago Bernardo" userId="3b5dc24d-b235-4d07-8c79-08987c4c59df" providerId="ADAL" clId="{398B333A-654D-4AE9-A40C-726F88C71C60}" dt="2021-05-05T12:41:45.895" v="212" actId="478"/>
          <ac:spMkLst>
            <pc:docMk/>
            <pc:sldMk cId="231408013" sldId="2076138388"/>
            <ac:spMk id="2" creationId="{2F298515-56D0-4097-A9DD-62E6D784860E}"/>
          </ac:spMkLst>
        </pc:spChg>
        <pc:spChg chg="mod">
          <ac:chgData name="Tiago Bernardo" userId="3b5dc24d-b235-4d07-8c79-08987c4c59df" providerId="ADAL" clId="{398B333A-654D-4AE9-A40C-726F88C71C60}" dt="2021-05-05T12:46:37.992" v="357" actId="20577"/>
          <ac:spMkLst>
            <pc:docMk/>
            <pc:sldMk cId="231408013" sldId="2076138388"/>
            <ac:spMk id="3" creationId="{466B19E2-4501-408C-AA08-830D88FB085E}"/>
          </ac:spMkLst>
        </pc:spChg>
        <pc:spChg chg="add mod">
          <ac:chgData name="Tiago Bernardo" userId="3b5dc24d-b235-4d07-8c79-08987c4c59df" providerId="ADAL" clId="{398B333A-654D-4AE9-A40C-726F88C71C60}" dt="2021-05-05T12:42:44.884" v="230" actId="1076"/>
          <ac:spMkLst>
            <pc:docMk/>
            <pc:sldMk cId="231408013" sldId="2076138388"/>
            <ac:spMk id="4" creationId="{1CB14F95-7CC2-44C3-BC8B-8408B935BC5C}"/>
          </ac:spMkLst>
        </pc:spChg>
        <pc:spChg chg="add mod">
          <ac:chgData name="Tiago Bernardo" userId="3b5dc24d-b235-4d07-8c79-08987c4c59df" providerId="ADAL" clId="{398B333A-654D-4AE9-A40C-726F88C71C60}" dt="2021-05-05T12:42:44.884" v="230" actId="1076"/>
          <ac:spMkLst>
            <pc:docMk/>
            <pc:sldMk cId="231408013" sldId="2076138388"/>
            <ac:spMk id="5" creationId="{674B5CAF-1CF1-43D0-9423-1B57280B2554}"/>
          </ac:spMkLst>
        </pc:spChg>
        <pc:spChg chg="add mod">
          <ac:chgData name="Tiago Bernardo" userId="3b5dc24d-b235-4d07-8c79-08987c4c59df" providerId="ADAL" clId="{398B333A-654D-4AE9-A40C-726F88C71C60}" dt="2021-05-05T12:42:44.884" v="230" actId="1076"/>
          <ac:spMkLst>
            <pc:docMk/>
            <pc:sldMk cId="231408013" sldId="2076138388"/>
            <ac:spMk id="6" creationId="{563C3A64-5FBB-403B-A350-50552878F384}"/>
          </ac:spMkLst>
        </pc:spChg>
        <pc:spChg chg="add mod">
          <ac:chgData name="Tiago Bernardo" userId="3b5dc24d-b235-4d07-8c79-08987c4c59df" providerId="ADAL" clId="{398B333A-654D-4AE9-A40C-726F88C71C60}" dt="2021-05-05T12:42:44.884" v="230" actId="1076"/>
          <ac:spMkLst>
            <pc:docMk/>
            <pc:sldMk cId="231408013" sldId="2076138388"/>
            <ac:spMk id="7" creationId="{7DD07EB4-BE3A-4D1A-8520-A598FEAB2170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9" creationId="{7FCDE6CB-6526-4FAC-ACD1-8FA3FBF2E584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1" creationId="{6306A8DD-4396-454C-AC3D-251E9D07B247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2" creationId="{E7937AE4-78F7-4E9D-AE96-205B16AC9405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3" creationId="{4DF5FD0C-8564-4A27-B45D-3BD854E1A06A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4" creationId="{3EC93A8F-07E0-48C4-85A3-79700E0ACBF5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5" creationId="{4FE5EEDF-F41D-466D-B954-89DC9808BB66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6" creationId="{04E07316-F208-4F4C-B39D-DF1FA308353A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7" creationId="{EE76550C-70ED-474A-9570-163B7662EDE3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8" creationId="{01FADADA-6374-4D28-B8D7-2BE9EEE95F57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9" creationId="{95C66198-743E-4061-B250-B69E4AEE48B2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0" creationId="{B56EA258-0166-4846-8E14-A7181C42ABDC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1" creationId="{E0B9092A-7F14-48E2-A3A0-9384A0ECCED0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2" creationId="{28A4930E-7CAE-4DA5-BD1B-ADB87339DCC3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3" creationId="{A209E7EF-F193-4658-80A0-8679BF9B2061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4" creationId="{9401FD27-D74D-43B4-B3CB-4E29F2CD1E05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5" creationId="{DFF35BD8-75F8-448E-994C-47392F1571C0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7" creationId="{C597F389-B76E-44B5-8877-8B26DE53F80C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8" creationId="{7FCA204C-D9D2-4C8E-A02B-681C7B70C5FF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9" creationId="{B23A3350-BC6D-45DB-8F0A-E71D39F2C94A}"/>
          </ac:spMkLst>
        </pc:spChg>
        <pc:spChg chg="add del mod">
          <ac:chgData name="Tiago Bernardo" userId="3b5dc24d-b235-4d07-8c79-08987c4c59df" providerId="ADAL" clId="{398B333A-654D-4AE9-A40C-726F88C71C60}" dt="2021-05-05T12:42:57.037" v="232"/>
          <ac:spMkLst>
            <pc:docMk/>
            <pc:sldMk cId="231408013" sldId="2076138388"/>
            <ac:spMk id="30" creationId="{72C1D020-3D02-4E1F-8EC4-ED76EE898716}"/>
          </ac:spMkLst>
        </pc:spChg>
        <pc:spChg chg="add del mod">
          <ac:chgData name="Tiago Bernardo" userId="3b5dc24d-b235-4d07-8c79-08987c4c59df" providerId="ADAL" clId="{398B333A-654D-4AE9-A40C-726F88C71C60}" dt="2021-05-05T12:42:57.037" v="232"/>
          <ac:spMkLst>
            <pc:docMk/>
            <pc:sldMk cId="231408013" sldId="2076138388"/>
            <ac:spMk id="31" creationId="{B3C8EF62-D2F6-4960-838F-479D2366836D}"/>
          </ac:spMkLst>
        </pc:spChg>
        <pc:spChg chg="add del mod">
          <ac:chgData name="Tiago Bernardo" userId="3b5dc24d-b235-4d07-8c79-08987c4c59df" providerId="ADAL" clId="{398B333A-654D-4AE9-A40C-726F88C71C60}" dt="2021-05-05T12:42:57.037" v="232"/>
          <ac:spMkLst>
            <pc:docMk/>
            <pc:sldMk cId="231408013" sldId="2076138388"/>
            <ac:spMk id="32" creationId="{00FC3564-91DC-4A14-9830-ACA048068706}"/>
          </ac:spMkLst>
        </pc:spChg>
        <pc:spChg chg="add del mod">
          <ac:chgData name="Tiago Bernardo" userId="3b5dc24d-b235-4d07-8c79-08987c4c59df" providerId="ADAL" clId="{398B333A-654D-4AE9-A40C-726F88C71C60}" dt="2021-05-05T12:42:57.037" v="232"/>
          <ac:spMkLst>
            <pc:docMk/>
            <pc:sldMk cId="231408013" sldId="2076138388"/>
            <ac:spMk id="33" creationId="{D174C2B3-F3F8-4DE8-9FA6-00FC710762C1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35" creationId="{F23C00A3-BFB7-4DD1-B7FD-7BB997943D5E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37" creationId="{7A0D903B-7B43-4F38-8EE0-98260E0E0EC6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38" creationId="{5B9CB421-74B7-40DE-9BF6-CB017380AF30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39" creationId="{79E50421-A2BE-491F-B114-90D785F7331A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0" creationId="{E9B286B5-ECDF-47DA-BBE0-8A778E45D9BC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1" creationId="{5721FD4F-26B2-4207-B745-2AB35CC54EA4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2" creationId="{B11B475D-B885-44E2-9883-5EE1B1E33531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3" creationId="{145AE264-1CA6-40B7-9288-0E5C72DD7F35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4" creationId="{70CDBBFC-A948-48DF-BE05-1DEC90AA95B8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5" creationId="{E6C739DA-A3CD-40AE-BF19-AD170B940E80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6" creationId="{9215E696-D3E8-42C4-B192-6C7AEFB5AFB7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7" creationId="{961FEE3F-D7F2-47ED-8465-81262C659211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8" creationId="{C49AB7AE-B44F-4561-A9A1-63B34F62CB46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9" creationId="{A215C447-634E-4648-84BD-9E89B7334E1C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50" creationId="{15ABDD45-575A-473A-91C7-5093F66F8839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51" creationId="{C28CD42A-835E-4A61-AA54-BAD496577E32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53" creationId="{910FA562-07C9-4C40-8C92-E2F354EEBF9B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54" creationId="{FBFB14F3-FFDE-48F8-973E-880E8C1F1C8B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55" creationId="{96276F67-F2F9-41DD-BB95-7A159F4B9F6A}"/>
          </ac:spMkLst>
        </pc:spChg>
        <pc:grpChg chg="add mod">
          <ac:chgData name="Tiago Bernardo" userId="3b5dc24d-b235-4d07-8c79-08987c4c59df" providerId="ADAL" clId="{398B333A-654D-4AE9-A40C-726F88C71C60}" dt="2021-05-05T12:42:44.884" v="230" actId="1076"/>
          <ac:grpSpMkLst>
            <pc:docMk/>
            <pc:sldMk cId="231408013" sldId="2076138388"/>
            <ac:grpSpMk id="8" creationId="{7997AF88-8E5C-438D-9B24-13A3AE1FBBE9}"/>
          </ac:grpSpMkLst>
        </pc:grpChg>
        <pc:grpChg chg="mod">
          <ac:chgData name="Tiago Bernardo" userId="3b5dc24d-b235-4d07-8c79-08987c4c59df" providerId="ADAL" clId="{398B333A-654D-4AE9-A40C-726F88C71C60}" dt="2021-05-05T12:41:46.418" v="213"/>
          <ac:grpSpMkLst>
            <pc:docMk/>
            <pc:sldMk cId="231408013" sldId="2076138388"/>
            <ac:grpSpMk id="10" creationId="{52039B49-DA28-4B08-99CD-8BC0AF195D1C}"/>
          </ac:grpSpMkLst>
        </pc:grpChg>
        <pc:grpChg chg="add mod">
          <ac:chgData name="Tiago Bernardo" userId="3b5dc24d-b235-4d07-8c79-08987c4c59df" providerId="ADAL" clId="{398B333A-654D-4AE9-A40C-726F88C71C60}" dt="2021-05-05T12:42:44.884" v="230" actId="1076"/>
          <ac:grpSpMkLst>
            <pc:docMk/>
            <pc:sldMk cId="231408013" sldId="2076138388"/>
            <ac:grpSpMk id="26" creationId="{EA4343D1-1D12-4B43-A291-5A78A80CDD80}"/>
          </ac:grpSpMkLst>
        </pc:grpChg>
        <pc:grpChg chg="add del mod">
          <ac:chgData name="Tiago Bernardo" userId="3b5dc24d-b235-4d07-8c79-08987c4c59df" providerId="ADAL" clId="{398B333A-654D-4AE9-A40C-726F88C71C60}" dt="2021-05-05T12:42:57.037" v="232"/>
          <ac:grpSpMkLst>
            <pc:docMk/>
            <pc:sldMk cId="231408013" sldId="2076138388"/>
            <ac:grpSpMk id="34" creationId="{77626B7D-C5C5-4959-BE1B-328B972977F7}"/>
          </ac:grpSpMkLst>
        </pc:grpChg>
        <pc:grpChg chg="mod">
          <ac:chgData name="Tiago Bernardo" userId="3b5dc24d-b235-4d07-8c79-08987c4c59df" providerId="ADAL" clId="{398B333A-654D-4AE9-A40C-726F88C71C60}" dt="2021-05-05T12:42:54.916" v="231"/>
          <ac:grpSpMkLst>
            <pc:docMk/>
            <pc:sldMk cId="231408013" sldId="2076138388"/>
            <ac:grpSpMk id="36" creationId="{51733B76-DC18-42B1-8972-258DD582861E}"/>
          </ac:grpSpMkLst>
        </pc:grpChg>
        <pc:grpChg chg="add del mod">
          <ac:chgData name="Tiago Bernardo" userId="3b5dc24d-b235-4d07-8c79-08987c4c59df" providerId="ADAL" clId="{398B333A-654D-4AE9-A40C-726F88C71C60}" dt="2021-05-05T12:42:57.037" v="232"/>
          <ac:grpSpMkLst>
            <pc:docMk/>
            <pc:sldMk cId="231408013" sldId="2076138388"/>
            <ac:grpSpMk id="52" creationId="{7C70AD95-A1EE-490B-9F12-9EB9CEA28DA9}"/>
          </ac:grpSpMkLst>
        </pc:grpChg>
      </pc:sldChg>
      <pc:sldChg chg="addSp delSp modSp add del mod delAnim">
        <pc:chgData name="Tiago Bernardo" userId="3b5dc24d-b235-4d07-8c79-08987c4c59df" providerId="ADAL" clId="{398B333A-654D-4AE9-A40C-726F88C71C60}" dt="2021-05-05T12:55:31.863" v="413" actId="47"/>
        <pc:sldMkLst>
          <pc:docMk/>
          <pc:sldMk cId="2055360909" sldId="2076138389"/>
        </pc:sldMkLst>
        <pc:spChg chg="mod">
          <ac:chgData name="Tiago Bernardo" userId="3b5dc24d-b235-4d07-8c79-08987c4c59df" providerId="ADAL" clId="{398B333A-654D-4AE9-A40C-726F88C71C60}" dt="2021-05-05T12:43:11.420" v="274" actId="20577"/>
          <ac:spMkLst>
            <pc:docMk/>
            <pc:sldMk cId="2055360909" sldId="2076138389"/>
            <ac:spMk id="3" creationId="{466B19E2-4501-408C-AA08-830D88FB085E}"/>
          </ac:spMkLst>
        </pc:spChg>
        <pc:spChg chg="del">
          <ac:chgData name="Tiago Bernardo" userId="3b5dc24d-b235-4d07-8c79-08987c4c59df" providerId="ADAL" clId="{398B333A-654D-4AE9-A40C-726F88C71C60}" dt="2021-05-05T12:43:18.881" v="275" actId="478"/>
          <ac:spMkLst>
            <pc:docMk/>
            <pc:sldMk cId="2055360909" sldId="2076138389"/>
            <ac:spMk id="4" creationId="{1CB14F95-7CC2-44C3-BC8B-8408B935BC5C}"/>
          </ac:spMkLst>
        </pc:spChg>
        <pc:spChg chg="del">
          <ac:chgData name="Tiago Bernardo" userId="3b5dc24d-b235-4d07-8c79-08987c4c59df" providerId="ADAL" clId="{398B333A-654D-4AE9-A40C-726F88C71C60}" dt="2021-05-05T12:43:18.881" v="275" actId="478"/>
          <ac:spMkLst>
            <pc:docMk/>
            <pc:sldMk cId="2055360909" sldId="2076138389"/>
            <ac:spMk id="5" creationId="{674B5CAF-1CF1-43D0-9423-1B57280B2554}"/>
          </ac:spMkLst>
        </pc:spChg>
        <pc:spChg chg="del">
          <ac:chgData name="Tiago Bernardo" userId="3b5dc24d-b235-4d07-8c79-08987c4c59df" providerId="ADAL" clId="{398B333A-654D-4AE9-A40C-726F88C71C60}" dt="2021-05-05T12:43:18.881" v="275" actId="478"/>
          <ac:spMkLst>
            <pc:docMk/>
            <pc:sldMk cId="2055360909" sldId="2076138389"/>
            <ac:spMk id="6" creationId="{563C3A64-5FBB-403B-A350-50552878F384}"/>
          </ac:spMkLst>
        </pc:spChg>
        <pc:spChg chg="del">
          <ac:chgData name="Tiago Bernardo" userId="3b5dc24d-b235-4d07-8c79-08987c4c59df" providerId="ADAL" clId="{398B333A-654D-4AE9-A40C-726F88C71C60}" dt="2021-05-05T12:43:18.881" v="275" actId="478"/>
          <ac:spMkLst>
            <pc:docMk/>
            <pc:sldMk cId="2055360909" sldId="2076138389"/>
            <ac:spMk id="7" creationId="{7DD07EB4-BE3A-4D1A-8520-A598FEAB2170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1" creationId="{3F97BB9F-E2D3-4262-8166-39EF45066539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2" creationId="{ED1397E3-22A4-49C4-A3EF-E44441DBD509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3" creationId="{E5E46B15-8ACB-4BFE-AA47-BC8FD523405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4" creationId="{017A0A6E-7E80-4C4B-A473-9CE5D109B3A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5" creationId="{4A6EBCC9-4E35-4A04-8F09-45A5406690E7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6" creationId="{8D7644C4-8348-4A30-96B2-D9372A42002C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8" creationId="{F5589231-DBB0-4D19-A9F8-0F0F6C2261DA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9" creationId="{B4BCE717-0C99-4617-94A4-F2EB31D0C91D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1" creationId="{E375C518-A496-43F1-AE0A-31D892D1B139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2" creationId="{ECA1B1F3-A52D-4122-A70B-0968650E8D3C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3" creationId="{A9C81CB5-CB53-4CA5-BC7C-09FBDC86DF20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4" creationId="{5B513AF0-2230-4D0F-B330-78D1E4949B3E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5" creationId="{22A593B8-1E89-4460-8E37-7ED5272AFB4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6" creationId="{27CB809C-D0D2-4AB6-8907-2044EE0DAD48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7" creationId="{D68879E9-B1F4-4F16-817B-80FD867F8A0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8" creationId="{0BC6A2CA-9DDB-4E7A-A93F-464DAED1EF25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9" creationId="{A7809D7A-ECC7-41B6-86ED-993A5320D53B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0" creationId="{F46EF4F5-82F6-4F47-8F4E-09AB2AED1C9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1" creationId="{FB81FBAA-4536-4684-B308-9E44A248639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2" creationId="{8CB041D6-ED73-40DB-8A7D-F34FC32CE384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3" creationId="{7E06A6C0-6C29-4B4D-A550-1B1882A999B4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4" creationId="{43AAB42A-8212-41DF-AE90-3C5130BD668A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5" creationId="{1C8603D0-6090-4091-B066-B13DF1E51648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6" creationId="{AFF6CF26-CA3C-4785-B7BC-E42AFE009832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7" creationId="{174F5B4A-56D7-4E37-BD1A-DD58B906F55E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8" creationId="{21A3F8DB-32F5-4F53-B6C5-69F063169E1C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9" creationId="{A3058285-AA28-4C10-BF7F-69F2BD44E3C9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61" creationId="{213A3705-E7F6-458B-ABEA-8A2120609755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63" creationId="{819E20D1-7A1D-41A8-B45B-11F1D3FA01FF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66" creationId="{8DE7C3A7-62E2-4377-9C48-7043FBEE7CEF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68" creationId="{42D3F507-7B6E-429C-A66D-D0EE45DC2241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0" creationId="{32306F25-19B7-4212-89FD-E18A489B8FB2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2" creationId="{D550D269-5670-499C-88E0-B9991221ADF9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4" creationId="{DF0AEA42-04F0-41B9-BF45-043C10826A2D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5" creationId="{AEB52ACA-80E4-46DB-982C-75147115EF10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7" creationId="{B14D54F4-D14D-417B-93C2-D19F5B2C4528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8" creationId="{D35F5843-B9CB-49C6-A0E2-8BCF840F24B9}"/>
          </ac:spMkLst>
        </pc:spChg>
        <pc:grpChg chg="add 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2" creationId="{975BFF56-780F-4E85-8BE9-5F0FFBD09303}"/>
          </ac:grpSpMkLst>
        </pc:grpChg>
        <pc:grpChg chg="del">
          <ac:chgData name="Tiago Bernardo" userId="3b5dc24d-b235-4d07-8c79-08987c4c59df" providerId="ADAL" clId="{398B333A-654D-4AE9-A40C-726F88C71C60}" dt="2021-05-05T12:43:18.881" v="275" actId="478"/>
          <ac:grpSpMkLst>
            <pc:docMk/>
            <pc:sldMk cId="2055360909" sldId="2076138389"/>
            <ac:grpSpMk id="8" creationId="{7997AF88-8E5C-438D-9B24-13A3AE1FBBE9}"/>
          </ac:grpSpMkLst>
        </pc:grpChg>
        <pc:grpChg chg="del">
          <ac:chgData name="Tiago Bernardo" userId="3b5dc24d-b235-4d07-8c79-08987c4c59df" providerId="ADAL" clId="{398B333A-654D-4AE9-A40C-726F88C71C60}" dt="2021-05-05T12:43:18.881" v="275" actId="478"/>
          <ac:grpSpMkLst>
            <pc:docMk/>
            <pc:sldMk cId="2055360909" sldId="2076138389"/>
            <ac:grpSpMk id="26" creationId="{EA4343D1-1D12-4B43-A291-5A78A80CDD80}"/>
          </ac:grpSpMkLst>
        </pc:grpChg>
        <pc:grpChg chg="add 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30" creationId="{27ACFD1F-4A63-4314-8428-3A70E986707C}"/>
          </ac:grpSpMkLst>
        </pc:grpChg>
        <pc:grpChg chg="add 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37" creationId="{38712443-AFC5-488D-BBAB-227A707AF854}"/>
          </ac:grpSpMkLst>
        </pc:grpChg>
        <pc:grpChg chg="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40" creationId="{0C64EF3E-513A-4D6A-8CC2-85D26AE2C3BB}"/>
          </ac:grpSpMkLst>
        </pc:grpChg>
        <pc:grpChg chg="add 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60" creationId="{32DF5D6D-BFF2-48D2-AC88-5B865BE2B901}"/>
          </ac:grpSpMkLst>
        </pc:grpChg>
        <pc:grpChg chg="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62" creationId="{3397355A-9DDA-4D7C-9711-234F1E82F247}"/>
          </ac:grpSpMkLst>
        </pc:grpChg>
        <pc:grpChg chg="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65" creationId="{0C256F48-0A24-47CB-B102-E58732E7DD58}"/>
          </ac:grpSpMkLst>
        </pc:grpChg>
        <pc:grpChg chg="add 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73" creationId="{10BDB325-0789-4CA0-9693-31AB565E996F}"/>
          </ac:grpSpMkLst>
        </pc:grp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64" creationId="{B8F8C41A-3395-4AD3-8B5C-FAE93FA1F367}"/>
          </ac:picMkLst>
        </pc:pic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67" creationId="{4DD14C11-E476-4614-8125-EB2D527ADB83}"/>
          </ac:picMkLst>
        </pc:pic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69" creationId="{952303EB-7B30-426C-B6D2-3170C813D608}"/>
          </ac:picMkLst>
        </pc:pic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71" creationId="{4FB439D6-0A81-4386-85AF-6E206E4A3EE5}"/>
          </ac:picMkLst>
        </pc:pic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76" creationId="{2B783C5E-2BE7-4572-8A08-513D41C78D3B}"/>
          </ac:picMkLst>
        </pc:pic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79" creationId="{E95C6609-5515-4D2A-A40D-431FB70643E8}"/>
          </ac:picMkLst>
        </pc:picChg>
      </pc:sldChg>
      <pc:sldChg chg="addSp delSp modSp add mod modAnim">
        <pc:chgData name="Tiago Bernardo" userId="3b5dc24d-b235-4d07-8c79-08987c4c59df" providerId="ADAL" clId="{398B333A-654D-4AE9-A40C-726F88C71C60}" dt="2021-05-05T15:08:56.801" v="599" actId="207"/>
        <pc:sldMkLst>
          <pc:docMk/>
          <pc:sldMk cId="768946961" sldId="2076138390"/>
        </pc:sldMkLst>
        <pc:spChg chg="mod">
          <ac:chgData name="Tiago Bernardo" userId="3b5dc24d-b235-4d07-8c79-08987c4c59df" providerId="ADAL" clId="{398B333A-654D-4AE9-A40C-726F88C71C60}" dt="2021-05-05T12:46:40.985" v="358"/>
          <ac:spMkLst>
            <pc:docMk/>
            <pc:sldMk cId="768946961" sldId="2076138390"/>
            <ac:spMk id="3" creationId="{466B19E2-4501-408C-AA08-830D88FB085E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0" creationId="{B9A1ED84-55D4-459F-8F59-35933314853A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1" creationId="{623E30ED-8295-42E7-BC16-B0BDE5F5D5A3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2" creationId="{570A3413-DBDC-4859-8CA0-1F2713C85FE5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3" creationId="{0AB09149-D535-4DF0-9BAE-4A17EDFD3DC2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4" creationId="{82E9C19A-92FC-4913-BF68-808007DC2D4E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5" creationId="{9D7C666D-5238-453A-B0F4-2722836598FA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6" creationId="{8DAB2DCD-5C4B-4D4A-AA42-7E8DC12A0DA6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7" creationId="{07DD9226-ACD4-4F71-9F26-67AACA960EA5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8" creationId="{DD192452-6280-499B-BAAC-7925B0ED65F2}"/>
          </ac:spMkLst>
        </pc:spChg>
        <pc:spChg chg="add mod">
          <ac:chgData name="Tiago Bernardo" userId="3b5dc24d-b235-4d07-8c79-08987c4c59df" providerId="ADAL" clId="{398B333A-654D-4AE9-A40C-726F88C71C60}" dt="2021-05-05T15:08:56.801" v="599" actId="207"/>
          <ac:spMkLst>
            <pc:docMk/>
            <pc:sldMk cId="768946961" sldId="2076138390"/>
            <ac:spMk id="89" creationId="{E3863596-9252-4256-9E33-252D6D753664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0" creationId="{0A98DCE2-4045-4C63-8416-56E9A708C0AF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1" creationId="{51DC789A-7442-4B24-961E-48B4AFA94480}"/>
          </ac:spMkLst>
        </pc:spChg>
        <pc:spChg chg="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3" creationId="{87B0508D-8047-412F-853D-C60AE9131395}"/>
          </ac:spMkLst>
        </pc:spChg>
        <pc:spChg chg="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4" creationId="{D84B8D2F-B616-4739-9E40-85249B06D411}"/>
          </ac:spMkLst>
        </pc:spChg>
        <pc:spChg chg="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6" creationId="{3985126C-DABA-42B2-BCBC-3774E5B38664}"/>
          </ac:spMkLst>
        </pc:spChg>
        <pc:spChg chg="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7" creationId="{FF04B147-114F-4A9B-A554-34C7A117CBD7}"/>
          </ac:spMkLst>
        </pc:spChg>
        <pc:spChg chg="mod">
          <ac:chgData name="Tiago Bernardo" userId="3b5dc24d-b235-4d07-8c79-08987c4c59df" providerId="ADAL" clId="{398B333A-654D-4AE9-A40C-726F88C71C60}" dt="2021-05-05T15:08:39.625" v="597" actId="207"/>
          <ac:spMkLst>
            <pc:docMk/>
            <pc:sldMk cId="768946961" sldId="2076138390"/>
            <ac:spMk id="99" creationId="{1A116D4E-5F8C-4EB9-968C-D5A8240B9316}"/>
          </ac:spMkLst>
        </pc:spChg>
        <pc:spChg chg="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102" creationId="{053DF9E6-FC8B-4A98-AAE7-CDC33AB90DE9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104" creationId="{F9FC7CFD-5BED-4283-8C1D-F43B61A3A2E4}"/>
          </ac:spMkLst>
        </pc:spChg>
        <pc:grpChg chg="del">
          <ac:chgData name="Tiago Bernardo" userId="3b5dc24d-b235-4d07-8c79-08987c4c59df" providerId="ADAL" clId="{398B333A-654D-4AE9-A40C-726F88C71C60}" dt="2021-05-05T12:44:19.368" v="306" actId="478"/>
          <ac:grpSpMkLst>
            <pc:docMk/>
            <pc:sldMk cId="768946961" sldId="2076138390"/>
            <ac:grpSpMk id="2" creationId="{975BFF56-780F-4E85-8BE9-5F0FFBD09303}"/>
          </ac:grpSpMkLst>
        </pc:grpChg>
        <pc:grpChg chg="add mod">
          <ac:chgData name="Tiago Bernardo" userId="3b5dc24d-b235-4d07-8c79-08987c4c59df" providerId="ADAL" clId="{398B333A-654D-4AE9-A40C-726F88C71C60}" dt="2021-05-05T12:44:25.685" v="307"/>
          <ac:grpSpMkLst>
            <pc:docMk/>
            <pc:sldMk cId="768946961" sldId="2076138390"/>
            <ac:grpSpMk id="92" creationId="{FB3BE57E-F441-44C1-AF23-B7904C13866A}"/>
          </ac:grpSpMkLst>
        </pc:grpChg>
        <pc:grpChg chg="add mod">
          <ac:chgData name="Tiago Bernardo" userId="3b5dc24d-b235-4d07-8c79-08987c4c59df" providerId="ADAL" clId="{398B333A-654D-4AE9-A40C-726F88C71C60}" dt="2021-05-05T12:44:25.685" v="307"/>
          <ac:grpSpMkLst>
            <pc:docMk/>
            <pc:sldMk cId="768946961" sldId="2076138390"/>
            <ac:grpSpMk id="95" creationId="{9D6E2744-41BF-43E5-A1E1-FC0977BFC8E4}"/>
          </ac:grpSpMkLst>
        </pc:grpChg>
        <pc:grpChg chg="add mod">
          <ac:chgData name="Tiago Bernardo" userId="3b5dc24d-b235-4d07-8c79-08987c4c59df" providerId="ADAL" clId="{398B333A-654D-4AE9-A40C-726F88C71C60}" dt="2021-05-05T12:44:25.685" v="307"/>
          <ac:grpSpMkLst>
            <pc:docMk/>
            <pc:sldMk cId="768946961" sldId="2076138390"/>
            <ac:grpSpMk id="98" creationId="{8E5B098E-1E87-4A9B-A55A-41825C7D4C92}"/>
          </ac:grpSpMkLst>
        </pc:grpChg>
        <pc:grpChg chg="add mod">
          <ac:chgData name="Tiago Bernardo" userId="3b5dc24d-b235-4d07-8c79-08987c4c59df" providerId="ADAL" clId="{398B333A-654D-4AE9-A40C-726F88C71C60}" dt="2021-05-05T12:44:25.685" v="307"/>
          <ac:grpSpMkLst>
            <pc:docMk/>
            <pc:sldMk cId="768946961" sldId="2076138390"/>
            <ac:grpSpMk id="101" creationId="{DD2B95CF-1610-40F9-BE5C-1FDEC9376421}"/>
          </ac:grpSpMkLst>
        </pc:grpChg>
        <pc:cxnChg chg="mod">
          <ac:chgData name="Tiago Bernardo" userId="3b5dc24d-b235-4d07-8c79-08987c4c59df" providerId="ADAL" clId="{398B333A-654D-4AE9-A40C-726F88C71C60}" dt="2021-05-05T12:44:25.685" v="307"/>
          <ac:cxnSpMkLst>
            <pc:docMk/>
            <pc:sldMk cId="768946961" sldId="2076138390"/>
            <ac:cxnSpMk id="100" creationId="{94B07BDA-D83C-47BB-85C0-08A1C39407AA}"/>
          </ac:cxnSpMkLst>
        </pc:cxnChg>
        <pc:cxnChg chg="mod">
          <ac:chgData name="Tiago Bernardo" userId="3b5dc24d-b235-4d07-8c79-08987c4c59df" providerId="ADAL" clId="{398B333A-654D-4AE9-A40C-726F88C71C60}" dt="2021-05-05T12:44:25.685" v="307"/>
          <ac:cxnSpMkLst>
            <pc:docMk/>
            <pc:sldMk cId="768946961" sldId="2076138390"/>
            <ac:cxnSpMk id="103" creationId="{DCB9F11B-E50A-4D92-B0EF-27260C550103}"/>
          </ac:cxnSpMkLst>
        </pc:cxnChg>
      </pc:sldChg>
      <pc:sldChg chg="addSp delSp modSp add mod delAnim modAnim">
        <pc:chgData name="Tiago Bernardo" userId="3b5dc24d-b235-4d07-8c79-08987c4c59df" providerId="ADAL" clId="{398B333A-654D-4AE9-A40C-726F88C71C60}" dt="2021-05-05T12:46:43.408" v="359"/>
        <pc:sldMkLst>
          <pc:docMk/>
          <pc:sldMk cId="3263233368" sldId="2076138391"/>
        </pc:sldMkLst>
        <pc:spChg chg="mod">
          <ac:chgData name="Tiago Bernardo" userId="3b5dc24d-b235-4d07-8c79-08987c4c59df" providerId="ADAL" clId="{398B333A-654D-4AE9-A40C-726F88C71C60}" dt="2021-05-05T12:46:43.408" v="359"/>
          <ac:spMkLst>
            <pc:docMk/>
            <pc:sldMk cId="3263233368" sldId="2076138391"/>
            <ac:spMk id="3" creationId="{466B19E2-4501-408C-AA08-830D88FB085E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28" creationId="{4AE860EE-C7DA-4F09-A350-984B51D95B29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29" creationId="{4CF4C35A-EC68-456F-B518-C4409015CDB4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0" creationId="{41029EC6-2A0E-4C51-9B89-4CAD9920945D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1" creationId="{D5652BB8-A9C9-4CE7-86E4-9A60F46E836A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2" creationId="{97235846-0203-424C-95AA-F7D7AAC9F2A5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3" creationId="{D20BFAC3-7A59-4E60-93D6-793D67ED14CD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4" creationId="{4BE72DED-4EE1-497A-A6FD-709D613BE947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5" creationId="{B0180164-3C8E-4416-BE4C-D3EF8865682C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6" creationId="{7A0ED0A9-5ADD-4B7D-AD12-C4167988BAA2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8" creationId="{04422A07-2784-479C-A932-7790EE09FE7D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9" creationId="{B0D67AD4-0A67-47BA-BC2C-7D5BF07668F3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41" creationId="{A3749353-09B8-4BDF-A553-E75EA49FC830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42" creationId="{50D2C1B8-06F5-4119-88B0-407DFFC1CB9F}"/>
          </ac:spMkLst>
        </pc:spChg>
        <pc:spChg chg="add mod">
          <ac:chgData name="Tiago Bernardo" userId="3b5dc24d-b235-4d07-8c79-08987c4c59df" providerId="ADAL" clId="{398B333A-654D-4AE9-A40C-726F88C71C60}" dt="2021-05-05T12:45:28.318" v="316" actId="207"/>
          <ac:spMkLst>
            <pc:docMk/>
            <pc:sldMk cId="3263233368" sldId="2076138391"/>
            <ac:spMk id="43" creationId="{A07B89BE-8104-4559-A25D-621C7F52A83D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45" creationId="{6F961004-0E9B-472D-9AEB-587C71DCB016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48" creationId="{1FEDD72E-6B2F-43C7-A7FA-A9DBDB79CFAD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50" creationId="{C88A3636-241E-4BFF-91F1-11D428DDF51A}"/>
          </ac:spMkLst>
        </pc:spChg>
        <pc:spChg chg="del">
          <ac:chgData name="Tiago Bernardo" userId="3b5dc24d-b235-4d07-8c79-08987c4c59df" providerId="ADAL" clId="{398B333A-654D-4AE9-A40C-726F88C71C60}" dt="2021-05-05T12:45:18.448" v="313" actId="478"/>
          <ac:spMkLst>
            <pc:docMk/>
            <pc:sldMk cId="3263233368" sldId="2076138391"/>
            <ac:spMk id="80" creationId="{B9A1ED84-55D4-459F-8F59-35933314853A}"/>
          </ac:spMkLst>
        </pc:spChg>
        <pc:spChg chg="del">
          <ac:chgData name="Tiago Bernardo" userId="3b5dc24d-b235-4d07-8c79-08987c4c59df" providerId="ADAL" clId="{398B333A-654D-4AE9-A40C-726F88C71C60}" dt="2021-05-05T12:45:18.448" v="313" actId="478"/>
          <ac:spMkLst>
            <pc:docMk/>
            <pc:sldMk cId="3263233368" sldId="2076138391"/>
            <ac:spMk id="81" creationId="{623E30ED-8295-42E7-BC16-B0BDE5F5D5A3}"/>
          </ac:spMkLst>
        </pc:spChg>
        <pc:spChg chg="del">
          <ac:chgData name="Tiago Bernardo" userId="3b5dc24d-b235-4d07-8c79-08987c4c59df" providerId="ADAL" clId="{398B333A-654D-4AE9-A40C-726F88C71C60}" dt="2021-05-05T12:45:18.448" v="313" actId="478"/>
          <ac:spMkLst>
            <pc:docMk/>
            <pc:sldMk cId="3263233368" sldId="2076138391"/>
            <ac:spMk id="82" creationId="{570A3413-DBDC-4859-8CA0-1F2713C85FE5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3" creationId="{0AB09149-D535-4DF0-9BAE-4A17EDFD3DC2}"/>
          </ac:spMkLst>
        </pc:spChg>
        <pc:spChg chg="del">
          <ac:chgData name="Tiago Bernardo" userId="3b5dc24d-b235-4d07-8c79-08987c4c59df" providerId="ADAL" clId="{398B333A-654D-4AE9-A40C-726F88C71C60}" dt="2021-05-05T12:45:18.448" v="313" actId="478"/>
          <ac:spMkLst>
            <pc:docMk/>
            <pc:sldMk cId="3263233368" sldId="2076138391"/>
            <ac:spMk id="84" creationId="{82E9C19A-92FC-4913-BF68-808007DC2D4E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5" creationId="{9D7C666D-5238-453A-B0F4-2722836598FA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6" creationId="{8DAB2DCD-5C4B-4D4A-AA42-7E8DC12A0DA6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7" creationId="{07DD9226-ACD4-4F71-9F26-67AACA960EA5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8" creationId="{DD192452-6280-499B-BAAC-7925B0ED65F2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9" creationId="{E3863596-9252-4256-9E33-252D6D753664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90" creationId="{0A98DCE2-4045-4C63-8416-56E9A708C0AF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91" creationId="{51DC789A-7442-4B24-961E-48B4AFA94480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104" creationId="{F9FC7CFD-5BED-4283-8C1D-F43B61A3A2E4}"/>
          </ac:spMkLst>
        </pc:spChg>
        <pc:grpChg chg="add mod">
          <ac:chgData name="Tiago Bernardo" userId="3b5dc24d-b235-4d07-8c79-08987c4c59df" providerId="ADAL" clId="{398B333A-654D-4AE9-A40C-726F88C71C60}" dt="2021-05-05T12:45:18.974" v="314"/>
          <ac:grpSpMkLst>
            <pc:docMk/>
            <pc:sldMk cId="3263233368" sldId="2076138391"/>
            <ac:grpSpMk id="37" creationId="{1A11B444-DF73-42E3-B406-0283812E541A}"/>
          </ac:grpSpMkLst>
        </pc:grpChg>
        <pc:grpChg chg="add mod">
          <ac:chgData name="Tiago Bernardo" userId="3b5dc24d-b235-4d07-8c79-08987c4c59df" providerId="ADAL" clId="{398B333A-654D-4AE9-A40C-726F88C71C60}" dt="2021-05-05T12:45:18.974" v="314"/>
          <ac:grpSpMkLst>
            <pc:docMk/>
            <pc:sldMk cId="3263233368" sldId="2076138391"/>
            <ac:grpSpMk id="40" creationId="{5502D0FA-652C-4463-876A-CD0D9EB40BCB}"/>
          </ac:grpSpMkLst>
        </pc:grpChg>
        <pc:grpChg chg="add mod">
          <ac:chgData name="Tiago Bernardo" userId="3b5dc24d-b235-4d07-8c79-08987c4c59df" providerId="ADAL" clId="{398B333A-654D-4AE9-A40C-726F88C71C60}" dt="2021-05-05T12:45:18.974" v="314"/>
          <ac:grpSpMkLst>
            <pc:docMk/>
            <pc:sldMk cId="3263233368" sldId="2076138391"/>
            <ac:grpSpMk id="44" creationId="{DD76C9A5-8A9D-431D-A2C0-62BEECF43391}"/>
          </ac:grpSpMkLst>
        </pc:grpChg>
        <pc:grpChg chg="add mod">
          <ac:chgData name="Tiago Bernardo" userId="3b5dc24d-b235-4d07-8c79-08987c4c59df" providerId="ADAL" clId="{398B333A-654D-4AE9-A40C-726F88C71C60}" dt="2021-05-05T12:45:18.974" v="314"/>
          <ac:grpSpMkLst>
            <pc:docMk/>
            <pc:sldMk cId="3263233368" sldId="2076138391"/>
            <ac:grpSpMk id="47" creationId="{E3B8BCA0-6601-4288-B496-2E9F34EE24F2}"/>
          </ac:grpSpMkLst>
        </pc:grpChg>
        <pc:grpChg chg="del">
          <ac:chgData name="Tiago Bernardo" userId="3b5dc24d-b235-4d07-8c79-08987c4c59df" providerId="ADAL" clId="{398B333A-654D-4AE9-A40C-726F88C71C60}" dt="2021-05-05T12:45:18.448" v="313" actId="478"/>
          <ac:grpSpMkLst>
            <pc:docMk/>
            <pc:sldMk cId="3263233368" sldId="2076138391"/>
            <ac:grpSpMk id="92" creationId="{FB3BE57E-F441-44C1-AF23-B7904C13866A}"/>
          </ac:grpSpMkLst>
        </pc:grpChg>
        <pc:grpChg chg="del">
          <ac:chgData name="Tiago Bernardo" userId="3b5dc24d-b235-4d07-8c79-08987c4c59df" providerId="ADAL" clId="{398B333A-654D-4AE9-A40C-726F88C71C60}" dt="2021-05-05T12:45:18.448" v="313" actId="478"/>
          <ac:grpSpMkLst>
            <pc:docMk/>
            <pc:sldMk cId="3263233368" sldId="2076138391"/>
            <ac:grpSpMk id="95" creationId="{9D6E2744-41BF-43E5-A1E1-FC0977BFC8E4}"/>
          </ac:grpSpMkLst>
        </pc:grpChg>
        <pc:grpChg chg="del">
          <ac:chgData name="Tiago Bernardo" userId="3b5dc24d-b235-4d07-8c79-08987c4c59df" providerId="ADAL" clId="{398B333A-654D-4AE9-A40C-726F88C71C60}" dt="2021-05-05T12:45:14.585" v="312" actId="478"/>
          <ac:grpSpMkLst>
            <pc:docMk/>
            <pc:sldMk cId="3263233368" sldId="2076138391"/>
            <ac:grpSpMk id="98" creationId="{8E5B098E-1E87-4A9B-A55A-41825C7D4C92}"/>
          </ac:grpSpMkLst>
        </pc:grpChg>
        <pc:grpChg chg="del">
          <ac:chgData name="Tiago Bernardo" userId="3b5dc24d-b235-4d07-8c79-08987c4c59df" providerId="ADAL" clId="{398B333A-654D-4AE9-A40C-726F88C71C60}" dt="2021-05-05T12:45:14.585" v="312" actId="478"/>
          <ac:grpSpMkLst>
            <pc:docMk/>
            <pc:sldMk cId="3263233368" sldId="2076138391"/>
            <ac:grpSpMk id="101" creationId="{DD2B95CF-1610-40F9-BE5C-1FDEC9376421}"/>
          </ac:grpSpMkLst>
        </pc:grpChg>
        <pc:cxnChg chg="mod">
          <ac:chgData name="Tiago Bernardo" userId="3b5dc24d-b235-4d07-8c79-08987c4c59df" providerId="ADAL" clId="{398B333A-654D-4AE9-A40C-726F88C71C60}" dt="2021-05-05T12:45:18.974" v="314"/>
          <ac:cxnSpMkLst>
            <pc:docMk/>
            <pc:sldMk cId="3263233368" sldId="2076138391"/>
            <ac:cxnSpMk id="46" creationId="{1BE17AFA-156D-4C24-B129-5CC72B060C09}"/>
          </ac:cxnSpMkLst>
        </pc:cxnChg>
        <pc:cxnChg chg="mod">
          <ac:chgData name="Tiago Bernardo" userId="3b5dc24d-b235-4d07-8c79-08987c4c59df" providerId="ADAL" clId="{398B333A-654D-4AE9-A40C-726F88C71C60}" dt="2021-05-05T12:45:18.974" v="314"/>
          <ac:cxnSpMkLst>
            <pc:docMk/>
            <pc:sldMk cId="3263233368" sldId="2076138391"/>
            <ac:cxnSpMk id="49" creationId="{0C954358-C2C2-4FC5-82A9-EF757E7D573D}"/>
          </ac:cxnSpMkLst>
        </pc:cxnChg>
      </pc:sldChg>
      <pc:sldChg chg="addSp delSp modSp add mod ord modAnim">
        <pc:chgData name="Tiago Bernardo" userId="3b5dc24d-b235-4d07-8c79-08987c4c59df" providerId="ADAL" clId="{398B333A-654D-4AE9-A40C-726F88C71C60}" dt="2021-05-05T12:55:26.100" v="410" actId="1076"/>
        <pc:sldMkLst>
          <pc:docMk/>
          <pc:sldMk cId="1530583210" sldId="2076138392"/>
        </pc:sldMkLst>
        <pc:spChg chg="mod">
          <ac:chgData name="Tiago Bernardo" userId="3b5dc24d-b235-4d07-8c79-08987c4c59df" providerId="ADAL" clId="{398B333A-654D-4AE9-A40C-726F88C71C60}" dt="2021-05-05T12:48:08.593" v="382" actId="20577"/>
          <ac:spMkLst>
            <pc:docMk/>
            <pc:sldMk cId="1530583210" sldId="2076138392"/>
            <ac:spMk id="3" creationId="{466B19E2-4501-408C-AA08-830D88FB085E}"/>
          </ac:spMkLst>
        </pc:spChg>
        <pc:spChg chg="add del mod">
          <ac:chgData name="Tiago Bernardo" userId="3b5dc24d-b235-4d07-8c79-08987c4c59df" providerId="ADAL" clId="{398B333A-654D-4AE9-A40C-726F88C71C60}" dt="2021-05-05T12:54:22.910" v="400" actId="478"/>
          <ac:spMkLst>
            <pc:docMk/>
            <pc:sldMk cId="1530583210" sldId="2076138392"/>
            <ac:spMk id="80" creationId="{17DB5232-DD19-4453-8510-6AD1604A2B60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82" creationId="{8E049FED-204E-481D-9EF2-65A937145A5F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84" creationId="{16B61171-C317-414A-B9E9-A869A788B179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85" creationId="{DC3E922C-0C82-40E7-A869-EEF323E78405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86" creationId="{58F07C5C-74BA-42CF-B04B-ACAC62C89240}"/>
          </ac:spMkLst>
        </pc:spChg>
        <pc:spChg chg="add del mod">
          <ac:chgData name="Tiago Bernardo" userId="3b5dc24d-b235-4d07-8c79-08987c4c59df" providerId="ADAL" clId="{398B333A-654D-4AE9-A40C-726F88C71C60}" dt="2021-05-05T12:54:22.910" v="400" actId="478"/>
          <ac:spMkLst>
            <pc:docMk/>
            <pc:sldMk cId="1530583210" sldId="2076138392"/>
            <ac:spMk id="87" creationId="{C15249CD-2DA9-476E-92C9-0140BA7D172E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89" creationId="{066DDEEE-3D78-4402-9315-111962D66E15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1" creationId="{5CC10D5F-7086-4F74-8986-74E2495D2325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2" creationId="{14B88A77-8659-439D-9EB1-AAC72F5F8459}"/>
          </ac:spMkLst>
        </pc:spChg>
        <pc:spChg chg="add del mod">
          <ac:chgData name="Tiago Bernardo" userId="3b5dc24d-b235-4d07-8c79-08987c4c59df" providerId="ADAL" clId="{398B333A-654D-4AE9-A40C-726F88C71C60}" dt="2021-05-05T12:54:22.910" v="400" actId="478"/>
          <ac:spMkLst>
            <pc:docMk/>
            <pc:sldMk cId="1530583210" sldId="2076138392"/>
            <ac:spMk id="93" creationId="{A22971A1-D776-4DAE-833F-B3D9E092A11D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5" creationId="{AD7E1AD3-3836-46F6-B0FE-1B03E7ADF70E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7" creationId="{3E8662B8-E8E1-46F7-9B52-6CAF5BE0BE60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8" creationId="{04F2B798-FCE6-48A4-8AA1-35D2D48D23EC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9" creationId="{E3D40F32-F128-46B3-A9C5-D17D590B0E32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100" creationId="{47AB76E3-9FF6-41DE-96BF-F855D8B77899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101" creationId="{A1422E4A-5761-49CC-95C7-DDC77461950E}"/>
          </ac:spMkLst>
        </pc:spChg>
        <pc:spChg chg="add del mod">
          <ac:chgData name="Tiago Bernardo" userId="3b5dc24d-b235-4d07-8c79-08987c4c59df" providerId="ADAL" clId="{398B333A-654D-4AE9-A40C-726F88C71C60}" dt="2021-05-05T12:55:21.542" v="408" actId="478"/>
          <ac:spMkLst>
            <pc:docMk/>
            <pc:sldMk cId="1530583210" sldId="2076138392"/>
            <ac:spMk id="102" creationId="{B260CB22-70D1-458E-B492-A84BAF97377F}"/>
          </ac:spMkLst>
        </pc:spChg>
        <pc:spChg chg="add mod">
          <ac:chgData name="Tiago Bernardo" userId="3b5dc24d-b235-4d07-8c79-08987c4c59df" providerId="ADAL" clId="{398B333A-654D-4AE9-A40C-726F88C71C60}" dt="2021-05-05T12:55:22.117" v="409"/>
          <ac:spMkLst>
            <pc:docMk/>
            <pc:sldMk cId="1530583210" sldId="2076138392"/>
            <ac:spMk id="103" creationId="{38E091B6-3123-4F1A-99DF-78C586A999B7}"/>
          </ac:spMkLst>
        </pc:spChg>
        <pc:grpChg chg="del">
          <ac:chgData name="Tiago Bernardo" userId="3b5dc24d-b235-4d07-8c79-08987c4c59df" providerId="ADAL" clId="{398B333A-654D-4AE9-A40C-726F88C71C60}" dt="2021-05-05T12:50:45.019" v="383" actId="478"/>
          <ac:grpSpMkLst>
            <pc:docMk/>
            <pc:sldMk cId="1530583210" sldId="2076138392"/>
            <ac:grpSpMk id="2" creationId="{975BFF56-780F-4E85-8BE9-5F0FFBD09303}"/>
          </ac:grpSpMkLst>
        </pc:grpChg>
        <pc:grpChg chg="add del mod">
          <ac:chgData name="Tiago Bernardo" userId="3b5dc24d-b235-4d07-8c79-08987c4c59df" providerId="ADAL" clId="{398B333A-654D-4AE9-A40C-726F88C71C60}" dt="2021-05-05T12:54:22.910" v="400" actId="478"/>
          <ac:grpSpMkLst>
            <pc:docMk/>
            <pc:sldMk cId="1530583210" sldId="2076138392"/>
            <ac:grpSpMk id="81" creationId="{ED580DB8-F89F-4760-A8A0-0142F8ADBC44}"/>
          </ac:grpSpMkLst>
        </pc:grpChg>
        <pc:grpChg chg="mod">
          <ac:chgData name="Tiago Bernardo" userId="3b5dc24d-b235-4d07-8c79-08987c4c59df" providerId="ADAL" clId="{398B333A-654D-4AE9-A40C-726F88C71C60}" dt="2021-05-05T12:51:10.997" v="388" actId="1076"/>
          <ac:grpSpMkLst>
            <pc:docMk/>
            <pc:sldMk cId="1530583210" sldId="2076138392"/>
            <ac:grpSpMk id="83" creationId="{D4332F86-AAB1-46D6-8A5D-578A4DF47C72}"/>
          </ac:grpSpMkLst>
        </pc:grpChg>
        <pc:grpChg chg="add del mod">
          <ac:chgData name="Tiago Bernardo" userId="3b5dc24d-b235-4d07-8c79-08987c4c59df" providerId="ADAL" clId="{398B333A-654D-4AE9-A40C-726F88C71C60}" dt="2021-05-05T12:54:22.910" v="400" actId="478"/>
          <ac:grpSpMkLst>
            <pc:docMk/>
            <pc:sldMk cId="1530583210" sldId="2076138392"/>
            <ac:grpSpMk id="88" creationId="{E8F55A92-7C9F-43D4-8CC5-1C177AA539DF}"/>
          </ac:grpSpMkLst>
        </pc:grpChg>
        <pc:grpChg chg="mod">
          <ac:chgData name="Tiago Bernardo" userId="3b5dc24d-b235-4d07-8c79-08987c4c59df" providerId="ADAL" clId="{398B333A-654D-4AE9-A40C-726F88C71C60}" dt="2021-05-05T12:51:10.997" v="388" actId="1076"/>
          <ac:grpSpMkLst>
            <pc:docMk/>
            <pc:sldMk cId="1530583210" sldId="2076138392"/>
            <ac:grpSpMk id="90" creationId="{3996BF81-F696-4ED7-9F9F-2104F8FAE12E}"/>
          </ac:grpSpMkLst>
        </pc:grpChg>
        <pc:grpChg chg="add del mod">
          <ac:chgData name="Tiago Bernardo" userId="3b5dc24d-b235-4d07-8c79-08987c4c59df" providerId="ADAL" clId="{398B333A-654D-4AE9-A40C-726F88C71C60}" dt="2021-05-05T12:54:22.910" v="400" actId="478"/>
          <ac:grpSpMkLst>
            <pc:docMk/>
            <pc:sldMk cId="1530583210" sldId="2076138392"/>
            <ac:grpSpMk id="94" creationId="{EDDF365A-D2BF-48A7-A86D-AB147485AE8A}"/>
          </ac:grpSpMkLst>
        </pc:grpChg>
        <pc:grpChg chg="mod">
          <ac:chgData name="Tiago Bernardo" userId="3b5dc24d-b235-4d07-8c79-08987c4c59df" providerId="ADAL" clId="{398B333A-654D-4AE9-A40C-726F88C71C60}" dt="2021-05-05T12:51:10.997" v="388" actId="1076"/>
          <ac:grpSpMkLst>
            <pc:docMk/>
            <pc:sldMk cId="1530583210" sldId="2076138392"/>
            <ac:grpSpMk id="96" creationId="{8FF1269F-4DFD-4E6B-B71A-854CDDE65AB3}"/>
          </ac:grpSpMkLst>
        </pc:grpChg>
        <pc:picChg chg="add mod">
          <ac:chgData name="Tiago Bernardo" userId="3b5dc24d-b235-4d07-8c79-08987c4c59df" providerId="ADAL" clId="{398B333A-654D-4AE9-A40C-726F88C71C60}" dt="2021-05-05T12:55:26.100" v="410" actId="1076"/>
          <ac:picMkLst>
            <pc:docMk/>
            <pc:sldMk cId="1530583210" sldId="2076138392"/>
            <ac:picMk id="104" creationId="{9F2C2AE9-2C46-40EB-8847-7902138B9E8E}"/>
          </ac:picMkLst>
        </pc:picChg>
      </pc:sldChg>
      <pc:sldChg chg="addSp delSp modSp add mod modAnim">
        <pc:chgData name="Tiago Bernardo" userId="3b5dc24d-b235-4d07-8c79-08987c4c59df" providerId="ADAL" clId="{398B333A-654D-4AE9-A40C-726F88C71C60}" dt="2021-05-05T12:58:01.168" v="463" actId="108"/>
        <pc:sldMkLst>
          <pc:docMk/>
          <pc:sldMk cId="328793428" sldId="2076138393"/>
        </pc:sldMkLst>
        <pc:spChg chg="add del mod">
          <ac:chgData name="Tiago Bernardo" userId="3b5dc24d-b235-4d07-8c79-08987c4c59df" providerId="ADAL" clId="{398B333A-654D-4AE9-A40C-726F88C71C60}" dt="2021-05-05T12:56:02.455" v="419"/>
          <ac:spMkLst>
            <pc:docMk/>
            <pc:sldMk cId="328793428" sldId="2076138393"/>
            <ac:spMk id="80" creationId="{32B84ADA-B06C-4D5C-9151-70ADDE19625E}"/>
          </ac:spMkLst>
        </pc:spChg>
        <pc:spChg chg="add del mod">
          <ac:chgData name="Tiago Bernardo" userId="3b5dc24d-b235-4d07-8c79-08987c4c59df" providerId="ADAL" clId="{398B333A-654D-4AE9-A40C-726F88C71C60}" dt="2021-05-05T12:56:02.455" v="419"/>
          <ac:spMkLst>
            <pc:docMk/>
            <pc:sldMk cId="328793428" sldId="2076138393"/>
            <ac:spMk id="81" creationId="{BD64CD12-419D-419A-9817-001028404455}"/>
          </ac:spMkLst>
        </pc:spChg>
        <pc:spChg chg="add del mod">
          <ac:chgData name="Tiago Bernardo" userId="3b5dc24d-b235-4d07-8c79-08987c4c59df" providerId="ADAL" clId="{398B333A-654D-4AE9-A40C-726F88C71C60}" dt="2021-05-05T12:56:02.455" v="419"/>
          <ac:spMkLst>
            <pc:docMk/>
            <pc:sldMk cId="328793428" sldId="2076138393"/>
            <ac:spMk id="82" creationId="{90E38D24-76AC-461D-A1F3-3240F348E2A0}"/>
          </ac:spMkLst>
        </pc:spChg>
        <pc:spChg chg="add del mod">
          <ac:chgData name="Tiago Bernardo" userId="3b5dc24d-b235-4d07-8c79-08987c4c59df" providerId="ADAL" clId="{398B333A-654D-4AE9-A40C-726F88C71C60}" dt="2021-05-05T12:56:02.455" v="419"/>
          <ac:spMkLst>
            <pc:docMk/>
            <pc:sldMk cId="328793428" sldId="2076138393"/>
            <ac:spMk id="86" creationId="{F01C4AC3-633F-45E1-A342-E2FB0A5577C7}"/>
          </ac:spMkLst>
        </pc:spChg>
        <pc:spChg chg="add del mod">
          <ac:chgData name="Tiago Bernardo" userId="3b5dc24d-b235-4d07-8c79-08987c4c59df" providerId="ADAL" clId="{398B333A-654D-4AE9-A40C-726F88C71C60}" dt="2021-05-05T12:56:02.455" v="419"/>
          <ac:spMkLst>
            <pc:docMk/>
            <pc:sldMk cId="328793428" sldId="2076138393"/>
            <ac:spMk id="87" creationId="{CCAC448E-364C-449D-8AC4-52E2B557A42B}"/>
          </ac:spMkLst>
        </pc:spChg>
        <pc:spChg chg="add mod">
          <ac:chgData name="Tiago Bernardo" userId="3b5dc24d-b235-4d07-8c79-08987c4c59df" providerId="ADAL" clId="{398B333A-654D-4AE9-A40C-726F88C71C60}" dt="2021-05-05T12:56:16.795" v="425" actId="1076"/>
          <ac:spMkLst>
            <pc:docMk/>
            <pc:sldMk cId="328793428" sldId="2076138393"/>
            <ac:spMk id="89" creationId="{A63F4CAE-061C-4465-B71E-9B5C69944798}"/>
          </ac:spMkLst>
        </pc:spChg>
        <pc:spChg chg="add mod">
          <ac:chgData name="Tiago Bernardo" userId="3b5dc24d-b235-4d07-8c79-08987c4c59df" providerId="ADAL" clId="{398B333A-654D-4AE9-A40C-726F88C71C60}" dt="2021-05-05T12:57:57.896" v="462" actId="207"/>
          <ac:spMkLst>
            <pc:docMk/>
            <pc:sldMk cId="328793428" sldId="2076138393"/>
            <ac:spMk id="90" creationId="{19ADB97F-AC30-45F5-A353-53340B3554E8}"/>
          </ac:spMkLst>
        </pc:spChg>
        <pc:spChg chg="add mod">
          <ac:chgData name="Tiago Bernardo" userId="3b5dc24d-b235-4d07-8c79-08987c4c59df" providerId="ADAL" clId="{398B333A-654D-4AE9-A40C-726F88C71C60}" dt="2021-05-05T12:58:01.168" v="463" actId="108"/>
          <ac:spMkLst>
            <pc:docMk/>
            <pc:sldMk cId="328793428" sldId="2076138393"/>
            <ac:spMk id="91" creationId="{7CE2E6D2-BC31-47B7-B0A7-AAB2832A7AB2}"/>
          </ac:spMkLst>
        </pc:spChg>
        <pc:spChg chg="add mod">
          <ac:chgData name="Tiago Bernardo" userId="3b5dc24d-b235-4d07-8c79-08987c4c59df" providerId="ADAL" clId="{398B333A-654D-4AE9-A40C-726F88C71C60}" dt="2021-05-05T12:57:05.016" v="448" actId="207"/>
          <ac:spMkLst>
            <pc:docMk/>
            <pc:sldMk cId="328793428" sldId="2076138393"/>
            <ac:spMk id="95" creationId="{FFE5AA53-9C28-42F7-901B-874464A69151}"/>
          </ac:spMkLst>
        </pc:spChg>
        <pc:spChg chg="add mod">
          <ac:chgData name="Tiago Bernardo" userId="3b5dc24d-b235-4d07-8c79-08987c4c59df" providerId="ADAL" clId="{398B333A-654D-4AE9-A40C-726F88C71C60}" dt="2021-05-05T12:57:16.321" v="453" actId="108"/>
          <ac:spMkLst>
            <pc:docMk/>
            <pc:sldMk cId="328793428" sldId="2076138393"/>
            <ac:spMk id="96" creationId="{BC625D9C-E5EF-4882-862C-B262ADC4455D}"/>
          </ac:spMkLst>
        </pc:spChg>
        <pc:grpChg chg="del">
          <ac:chgData name="Tiago Bernardo" userId="3b5dc24d-b235-4d07-8c79-08987c4c59df" providerId="ADAL" clId="{398B333A-654D-4AE9-A40C-726F88C71C60}" dt="2021-05-05T12:55:48.886" v="415" actId="478"/>
          <ac:grpSpMkLst>
            <pc:docMk/>
            <pc:sldMk cId="328793428" sldId="2076138393"/>
            <ac:grpSpMk id="2" creationId="{975BFF56-780F-4E85-8BE9-5F0FFBD09303}"/>
          </ac:grpSpMkLst>
        </pc:grpChg>
        <pc:graphicFrameChg chg="add del mod">
          <ac:chgData name="Tiago Bernardo" userId="3b5dc24d-b235-4d07-8c79-08987c4c59df" providerId="ADAL" clId="{398B333A-654D-4AE9-A40C-726F88C71C60}" dt="2021-05-05T12:56:02.455" v="419"/>
          <ac:graphicFrameMkLst>
            <pc:docMk/>
            <pc:sldMk cId="328793428" sldId="2076138393"/>
            <ac:graphicFrameMk id="83" creationId="{432A26E2-7649-488E-887B-088E8D48C840}"/>
          </ac:graphicFrameMkLst>
        </pc:graphicFrameChg>
        <pc:graphicFrameChg chg="add del mod">
          <ac:chgData name="Tiago Bernardo" userId="3b5dc24d-b235-4d07-8c79-08987c4c59df" providerId="ADAL" clId="{398B333A-654D-4AE9-A40C-726F88C71C60}" dt="2021-05-05T12:56:02.455" v="419"/>
          <ac:graphicFrameMkLst>
            <pc:docMk/>
            <pc:sldMk cId="328793428" sldId="2076138393"/>
            <ac:graphicFrameMk id="84" creationId="{296CCA4B-22AE-431D-8F78-480519E12F3E}"/>
          </ac:graphicFrameMkLst>
        </pc:graphicFrameChg>
        <pc:graphicFrameChg chg="add del mod">
          <ac:chgData name="Tiago Bernardo" userId="3b5dc24d-b235-4d07-8c79-08987c4c59df" providerId="ADAL" clId="{398B333A-654D-4AE9-A40C-726F88C71C60}" dt="2021-05-05T12:56:02.455" v="419"/>
          <ac:graphicFrameMkLst>
            <pc:docMk/>
            <pc:sldMk cId="328793428" sldId="2076138393"/>
            <ac:graphicFrameMk id="85" creationId="{E6D79BD5-3ABC-49EB-BF60-0F352B599BB4}"/>
          </ac:graphicFrameMkLst>
        </pc:graphicFrameChg>
        <pc:graphicFrameChg chg="add del mod">
          <ac:chgData name="Tiago Bernardo" userId="3b5dc24d-b235-4d07-8c79-08987c4c59df" providerId="ADAL" clId="{398B333A-654D-4AE9-A40C-726F88C71C60}" dt="2021-05-05T12:56:02.455" v="419"/>
          <ac:graphicFrameMkLst>
            <pc:docMk/>
            <pc:sldMk cId="328793428" sldId="2076138393"/>
            <ac:graphicFrameMk id="88" creationId="{AD5301E8-C092-40D7-A26C-53001803E071}"/>
          </ac:graphicFrameMkLst>
        </pc:graphicFrameChg>
        <pc:graphicFrameChg chg="add mod modGraphic">
          <ac:chgData name="Tiago Bernardo" userId="3b5dc24d-b235-4d07-8c79-08987c4c59df" providerId="ADAL" clId="{398B333A-654D-4AE9-A40C-726F88C71C60}" dt="2021-05-05T12:57:42.777" v="459"/>
          <ac:graphicFrameMkLst>
            <pc:docMk/>
            <pc:sldMk cId="328793428" sldId="2076138393"/>
            <ac:graphicFrameMk id="92" creationId="{188480D5-7DAE-422C-84B5-501C57C42432}"/>
          </ac:graphicFrameMkLst>
        </pc:graphicFrameChg>
        <pc:graphicFrameChg chg="add mod modGraphic">
          <ac:chgData name="Tiago Bernardo" userId="3b5dc24d-b235-4d07-8c79-08987c4c59df" providerId="ADAL" clId="{398B333A-654D-4AE9-A40C-726F88C71C60}" dt="2021-05-05T12:57:45.970" v="460"/>
          <ac:graphicFrameMkLst>
            <pc:docMk/>
            <pc:sldMk cId="328793428" sldId="2076138393"/>
            <ac:graphicFrameMk id="93" creationId="{B3F08A1A-BC2E-493E-886E-F74DFF38EF4C}"/>
          </ac:graphicFrameMkLst>
        </pc:graphicFrameChg>
        <pc:graphicFrameChg chg="add mod modGraphic">
          <ac:chgData name="Tiago Bernardo" userId="3b5dc24d-b235-4d07-8c79-08987c4c59df" providerId="ADAL" clId="{398B333A-654D-4AE9-A40C-726F88C71C60}" dt="2021-05-05T12:57:48.847" v="461"/>
          <ac:graphicFrameMkLst>
            <pc:docMk/>
            <pc:sldMk cId="328793428" sldId="2076138393"/>
            <ac:graphicFrameMk id="94" creationId="{05789464-2B9E-4978-8A88-91619F3C0DA6}"/>
          </ac:graphicFrameMkLst>
        </pc:graphicFrameChg>
        <pc:graphicFrameChg chg="add mod modGraphic">
          <ac:chgData name="Tiago Bernardo" userId="3b5dc24d-b235-4d07-8c79-08987c4c59df" providerId="ADAL" clId="{398B333A-654D-4AE9-A40C-726F88C71C60}" dt="2021-05-05T12:57:35.384" v="457"/>
          <ac:graphicFrameMkLst>
            <pc:docMk/>
            <pc:sldMk cId="328793428" sldId="2076138393"/>
            <ac:graphicFrameMk id="97" creationId="{CC635D64-3DFB-4A84-B33D-8AAAB861B973}"/>
          </ac:graphicFrameMkLst>
        </pc:graphicFrameChg>
        <pc:picChg chg="add del mod">
          <ac:chgData name="Tiago Bernardo" userId="3b5dc24d-b235-4d07-8c79-08987c4c59df" providerId="ADAL" clId="{398B333A-654D-4AE9-A40C-726F88C71C60}" dt="2021-05-05T12:56:11.821" v="423" actId="22"/>
          <ac:picMkLst>
            <pc:docMk/>
            <pc:sldMk cId="328793428" sldId="2076138393"/>
            <ac:picMk id="5" creationId="{F4984732-1175-4CB1-9496-968F1AD7C0CF}"/>
          </ac:picMkLst>
        </pc:picChg>
      </pc:sldChg>
      <pc:sldChg chg="addSp delSp modSp add del mod">
        <pc:chgData name="Tiago Bernardo" userId="3b5dc24d-b235-4d07-8c79-08987c4c59df" providerId="ADAL" clId="{398B333A-654D-4AE9-A40C-726F88C71C60}" dt="2021-05-05T12:55:29.303" v="411" actId="47"/>
        <pc:sldMkLst>
          <pc:docMk/>
          <pc:sldMk cId="655238651" sldId="2076138393"/>
        </pc:sldMkLst>
        <pc:spChg chg="add del mod">
          <ac:chgData name="Tiago Bernardo" userId="3b5dc24d-b235-4d07-8c79-08987c4c59df" providerId="ADAL" clId="{398B333A-654D-4AE9-A40C-726F88C71C60}" dt="2021-05-05T12:51:31.493" v="392"/>
          <ac:spMkLst>
            <pc:docMk/>
            <pc:sldMk cId="655238651" sldId="2076138393"/>
            <ac:spMk id="26" creationId="{38D6D2A7-6310-47F8-B1AA-D725320EC73C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28" creationId="{13E8304D-115B-48BC-AB63-35ADFE50009A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0" creationId="{47DEC67A-FE8D-405D-9183-45524685FCA8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1" creationId="{9C66D24C-26A1-4376-ABDB-0C8F2ADD18C1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2" creationId="{28123409-7046-471C-BEC6-88E39F8BB79E}"/>
          </ac:spMkLst>
        </pc:spChg>
        <pc:spChg chg="add del mod">
          <ac:chgData name="Tiago Bernardo" userId="3b5dc24d-b235-4d07-8c79-08987c4c59df" providerId="ADAL" clId="{398B333A-654D-4AE9-A40C-726F88C71C60}" dt="2021-05-05T12:51:31.493" v="392"/>
          <ac:spMkLst>
            <pc:docMk/>
            <pc:sldMk cId="655238651" sldId="2076138393"/>
            <ac:spMk id="33" creationId="{9C2561EE-E83B-4247-B042-7B0FBAAE341C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5" creationId="{D1502D3C-E82E-4975-85E4-9407F2FEFC77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7" creationId="{57AAF99E-F5BC-4892-A083-5A3DE6D92060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8" creationId="{9F45B9CE-7E11-4B20-B20E-89B7B1B75991}"/>
          </ac:spMkLst>
        </pc:spChg>
        <pc:spChg chg="add del mod">
          <ac:chgData name="Tiago Bernardo" userId="3b5dc24d-b235-4d07-8c79-08987c4c59df" providerId="ADAL" clId="{398B333A-654D-4AE9-A40C-726F88C71C60}" dt="2021-05-05T12:51:31.493" v="392"/>
          <ac:spMkLst>
            <pc:docMk/>
            <pc:sldMk cId="655238651" sldId="2076138393"/>
            <ac:spMk id="39" creationId="{D625CAE0-0B7E-4590-98FC-434509CC4C04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1" creationId="{B381F4BC-DEDF-45E2-A6A1-475042118A60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3" creationId="{5BC0448E-BE87-430C-A76E-C0F7FA51F6D8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4" creationId="{5C5C6A93-65BD-43E2-82E4-8C5D65B76EC4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5" creationId="{EC3D4E6F-46A3-4ADD-AEF9-63DC034A7846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6" creationId="{87A8A94B-F874-4C54-A062-2497026E9F6A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7" creationId="{F298709F-FF99-4B5D-A19F-D362B475E8DA}"/>
          </ac:spMkLst>
        </pc:spChg>
        <pc:spChg chg="add del mod">
          <ac:chgData name="Tiago Bernardo" userId="3b5dc24d-b235-4d07-8c79-08987c4c59df" providerId="ADAL" clId="{398B333A-654D-4AE9-A40C-726F88C71C60}" dt="2021-05-05T12:51:31.493" v="392"/>
          <ac:spMkLst>
            <pc:docMk/>
            <pc:sldMk cId="655238651" sldId="2076138393"/>
            <ac:spMk id="48" creationId="{51122B63-DF5C-471F-9A56-896471DC872B}"/>
          </ac:spMkLst>
        </pc:spChg>
        <pc:spChg chg="add 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49" creationId="{3D743825-5EE1-451A-9E43-D0E261210B03}"/>
          </ac:spMkLst>
        </pc:spChg>
        <pc:spChg chg="add 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0" creationId="{A918F545-D3BD-4D99-803F-721B17DE1111}"/>
          </ac:spMkLst>
        </pc:spChg>
        <pc:spChg chg="add 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1" creationId="{16136245-F306-4DAE-BE82-2FD33F741677}"/>
          </ac:spMkLst>
        </pc:spChg>
        <pc:spChg chg="add 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2" creationId="{4040446C-0EAF-494B-A6DE-60C9A4F446D3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4" creationId="{F53BEB4E-2A5B-4F7B-BC8A-08CE932B4E8F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5" creationId="{7980CECD-CFCD-47F4-8DDE-BBEE19A36CD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6" creationId="{F48252A2-05F3-4709-94A7-B792338D5120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7" creationId="{34E7E184-82A1-4E81-B583-862DEA90EEA8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8" creationId="{0BA8099D-2D3F-4F04-B56B-5F1C683736F2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9" creationId="{C49F2303-4677-42A9-B9E5-550C2A9970E4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62" creationId="{8A7AAE2B-EBC2-466C-96B1-1575A2726D4A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65" creationId="{68E31A0D-296A-47C7-82A9-AB63F06E9A1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68" creationId="{1A547402-C37B-4A90-88B9-7C43855B7B5C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69" creationId="{94EF65A8-0EA0-4FF8-AC2A-166E45E0B23E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0" creationId="{77C7A601-36E4-4368-9CC6-7D0C11FD78E1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1" creationId="{B13578AB-F911-44D2-AB18-900A9886525A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2" creationId="{F37E9564-3030-4DAB-BDCE-F02C474AB1BE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3" creationId="{AE3CF638-0319-41D2-B82D-6A492B0097EA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4" creationId="{6F497A2C-41E6-40F6-8A91-4D8BEE22FB0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5" creationId="{B24F8028-B6CE-4B14-94C8-C5E0A5DE6F4D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6" creationId="{828E212E-319D-47B5-8B20-69E0F4F2BBDA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7" creationId="{F091E339-3B84-45AC-BE8F-A8708D502B5B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8" creationId="{5F2DC261-07B6-4362-AF17-82D5F7775EDC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9" creationId="{5A85F3CF-5443-4551-8C32-2A622D2EBF50}"/>
          </ac:spMkLst>
        </pc:spChg>
        <pc:spChg chg="del">
          <ac:chgData name="Tiago Bernardo" userId="3b5dc24d-b235-4d07-8c79-08987c4c59df" providerId="ADAL" clId="{398B333A-654D-4AE9-A40C-726F88C71C60}" dt="2021-05-05T12:51:29.318" v="390" actId="478"/>
          <ac:spMkLst>
            <pc:docMk/>
            <pc:sldMk cId="655238651" sldId="2076138393"/>
            <ac:spMk id="80" creationId="{17DB5232-DD19-4453-8510-6AD1604A2B60}"/>
          </ac:spMkLst>
        </pc:spChg>
        <pc:spChg chg="del">
          <ac:chgData name="Tiago Bernardo" userId="3b5dc24d-b235-4d07-8c79-08987c4c59df" providerId="ADAL" clId="{398B333A-654D-4AE9-A40C-726F88C71C60}" dt="2021-05-05T12:51:29.318" v="390" actId="478"/>
          <ac:spMkLst>
            <pc:docMk/>
            <pc:sldMk cId="655238651" sldId="2076138393"/>
            <ac:spMk id="87" creationId="{C15249CD-2DA9-476E-92C9-0140BA7D172E}"/>
          </ac:spMkLst>
        </pc:spChg>
        <pc:spChg chg="del">
          <ac:chgData name="Tiago Bernardo" userId="3b5dc24d-b235-4d07-8c79-08987c4c59df" providerId="ADAL" clId="{398B333A-654D-4AE9-A40C-726F88C71C60}" dt="2021-05-05T12:51:29.318" v="390" actId="478"/>
          <ac:spMkLst>
            <pc:docMk/>
            <pc:sldMk cId="655238651" sldId="2076138393"/>
            <ac:spMk id="93" creationId="{A22971A1-D776-4DAE-833F-B3D9E092A11D}"/>
          </ac:spMkLst>
        </pc:spChg>
        <pc:spChg chg="del">
          <ac:chgData name="Tiago Bernardo" userId="3b5dc24d-b235-4d07-8c79-08987c4c59df" providerId="ADAL" clId="{398B333A-654D-4AE9-A40C-726F88C71C60}" dt="2021-05-05T12:51:29.318" v="390" actId="478"/>
          <ac:spMkLst>
            <pc:docMk/>
            <pc:sldMk cId="655238651" sldId="2076138393"/>
            <ac:spMk id="102" creationId="{B260CB22-70D1-458E-B492-A84BAF97377F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03" creationId="{B20F786B-CBBF-4709-87CB-4A83BF6A2C7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04" creationId="{F761E312-A45F-4E61-85A1-73A462269BDE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05" creationId="{E75D8519-CE5F-4C00-B9C9-C5D2C55760AF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06" creationId="{A519FA8F-7BC4-43F6-89D9-6549562E1E06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08" creationId="{F27DB7D6-25CD-4E1E-8DF5-B0FD3F039A7E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0" creationId="{B9EB3273-0811-45B5-96D7-CCD0A6884D12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1" creationId="{0B746B3B-5C51-42BB-A8F6-FE15D96D7C1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2" creationId="{847D3E77-975D-41A4-B562-5CCBD60B4F15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4" creationId="{45D7AB29-4AA4-4978-B3B8-EF39B879E456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6" creationId="{BE6D2DD1-8C2F-43D4-94E7-B46D9C7BFDE0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7" creationId="{5715BC30-C96B-4FB8-9CDA-6D50923D7D23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9" creationId="{90CD8282-C007-4FCF-950F-8138D9E45EB8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21" creationId="{DC4DBA6E-E856-4E13-8BD9-76C10DCB2F73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22" creationId="{842305A5-709A-4928-9D45-AD1815E526CF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23" creationId="{09C449F5-BF57-4069-BAC6-74522FED7598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24" creationId="{33CEC40F-C397-4033-90F4-7959EE8CDED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25" creationId="{A3D91257-B628-48C2-A2CB-DC6063F9303A}"/>
          </ac:spMkLst>
        </pc:spChg>
        <pc:spChg chg="add mod">
          <ac:chgData name="Tiago Bernardo" userId="3b5dc24d-b235-4d07-8c79-08987c4c59df" providerId="ADAL" clId="{398B333A-654D-4AE9-A40C-726F88C71C60}" dt="2021-05-05T12:51:59.247" v="394" actId="1076"/>
          <ac:spMkLst>
            <pc:docMk/>
            <pc:sldMk cId="655238651" sldId="2076138393"/>
            <ac:spMk id="126" creationId="{B216E863-3B90-476C-BCAD-61CB6FDADC07}"/>
          </ac:spMkLst>
        </pc:spChg>
        <pc:grpChg chg="add del mod">
          <ac:chgData name="Tiago Bernardo" userId="3b5dc24d-b235-4d07-8c79-08987c4c59df" providerId="ADAL" clId="{398B333A-654D-4AE9-A40C-726F88C71C60}" dt="2021-05-05T12:51:31.493" v="392"/>
          <ac:grpSpMkLst>
            <pc:docMk/>
            <pc:sldMk cId="655238651" sldId="2076138393"/>
            <ac:grpSpMk id="27" creationId="{3345F686-D1C4-4CBF-B5B1-C31056DCC0EC}"/>
          </ac:grpSpMkLst>
        </pc:grpChg>
        <pc:grpChg chg="mod">
          <ac:chgData name="Tiago Bernardo" userId="3b5dc24d-b235-4d07-8c79-08987c4c59df" providerId="ADAL" clId="{398B333A-654D-4AE9-A40C-726F88C71C60}" dt="2021-05-05T12:51:29.905" v="391"/>
          <ac:grpSpMkLst>
            <pc:docMk/>
            <pc:sldMk cId="655238651" sldId="2076138393"/>
            <ac:grpSpMk id="29" creationId="{73EBAB29-AA6A-4C7B-A65A-1B40CD5CD7A8}"/>
          </ac:grpSpMkLst>
        </pc:grpChg>
        <pc:grpChg chg="add del mod">
          <ac:chgData name="Tiago Bernardo" userId="3b5dc24d-b235-4d07-8c79-08987c4c59df" providerId="ADAL" clId="{398B333A-654D-4AE9-A40C-726F88C71C60}" dt="2021-05-05T12:51:31.493" v="392"/>
          <ac:grpSpMkLst>
            <pc:docMk/>
            <pc:sldMk cId="655238651" sldId="2076138393"/>
            <ac:grpSpMk id="34" creationId="{D7EBF1A1-DDFA-45B5-8F4E-052F91EA912A}"/>
          </ac:grpSpMkLst>
        </pc:grpChg>
        <pc:grpChg chg="mod">
          <ac:chgData name="Tiago Bernardo" userId="3b5dc24d-b235-4d07-8c79-08987c4c59df" providerId="ADAL" clId="{398B333A-654D-4AE9-A40C-726F88C71C60}" dt="2021-05-05T12:51:29.905" v="391"/>
          <ac:grpSpMkLst>
            <pc:docMk/>
            <pc:sldMk cId="655238651" sldId="2076138393"/>
            <ac:grpSpMk id="36" creationId="{125AFF5C-B6F6-46DD-B2D2-A0A114C7657F}"/>
          </ac:grpSpMkLst>
        </pc:grpChg>
        <pc:grpChg chg="add del mod">
          <ac:chgData name="Tiago Bernardo" userId="3b5dc24d-b235-4d07-8c79-08987c4c59df" providerId="ADAL" clId="{398B333A-654D-4AE9-A40C-726F88C71C60}" dt="2021-05-05T12:51:31.493" v="392"/>
          <ac:grpSpMkLst>
            <pc:docMk/>
            <pc:sldMk cId="655238651" sldId="2076138393"/>
            <ac:grpSpMk id="40" creationId="{D94A0545-72D1-4300-8AC9-6C258B6DF8E6}"/>
          </ac:grpSpMkLst>
        </pc:grpChg>
        <pc:grpChg chg="mod">
          <ac:chgData name="Tiago Bernardo" userId="3b5dc24d-b235-4d07-8c79-08987c4c59df" providerId="ADAL" clId="{398B333A-654D-4AE9-A40C-726F88C71C60}" dt="2021-05-05T12:51:29.905" v="391"/>
          <ac:grpSpMkLst>
            <pc:docMk/>
            <pc:sldMk cId="655238651" sldId="2076138393"/>
            <ac:grpSpMk id="42" creationId="{BC31F45F-F3E5-4FD0-A04B-0A91E58834A7}"/>
          </ac:grpSpMkLst>
        </pc:grpChg>
        <pc:grpChg chg="add 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53" creationId="{ECAA351D-7107-495D-A05B-196ECAAC114C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0" creationId="{AC7C3533-3387-4C6F-8978-40BD15734633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1" creationId="{FA10503D-45DC-4D95-BB78-0CB5338CAE41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3" creationId="{DCBA3A86-D0E0-4FB9-BEC9-FDE66DACDD88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4" creationId="{BDF7C0F7-90AE-4A76-96BB-67877EAFAC23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6" creationId="{0E22FFD1-34FF-463E-9151-93C69B330066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7" creationId="{5408476A-D105-4DDA-BB89-ED4F9F90CFCF}"/>
          </ac:grpSpMkLst>
        </pc:grpChg>
        <pc:grpChg chg="del">
          <ac:chgData name="Tiago Bernardo" userId="3b5dc24d-b235-4d07-8c79-08987c4c59df" providerId="ADAL" clId="{398B333A-654D-4AE9-A40C-726F88C71C60}" dt="2021-05-05T12:51:29.318" v="390" actId="478"/>
          <ac:grpSpMkLst>
            <pc:docMk/>
            <pc:sldMk cId="655238651" sldId="2076138393"/>
            <ac:grpSpMk id="81" creationId="{ED580DB8-F89F-4760-A8A0-0142F8ADBC44}"/>
          </ac:grpSpMkLst>
        </pc:grpChg>
        <pc:grpChg chg="del">
          <ac:chgData name="Tiago Bernardo" userId="3b5dc24d-b235-4d07-8c79-08987c4c59df" providerId="ADAL" clId="{398B333A-654D-4AE9-A40C-726F88C71C60}" dt="2021-05-05T12:51:29.318" v="390" actId="478"/>
          <ac:grpSpMkLst>
            <pc:docMk/>
            <pc:sldMk cId="655238651" sldId="2076138393"/>
            <ac:grpSpMk id="88" creationId="{E8F55A92-7C9F-43D4-8CC5-1C177AA539DF}"/>
          </ac:grpSpMkLst>
        </pc:grpChg>
        <pc:grpChg chg="del">
          <ac:chgData name="Tiago Bernardo" userId="3b5dc24d-b235-4d07-8c79-08987c4c59df" providerId="ADAL" clId="{398B333A-654D-4AE9-A40C-726F88C71C60}" dt="2021-05-05T12:51:29.318" v="390" actId="478"/>
          <ac:grpSpMkLst>
            <pc:docMk/>
            <pc:sldMk cId="655238651" sldId="2076138393"/>
            <ac:grpSpMk id="94" creationId="{EDDF365A-D2BF-48A7-A86D-AB147485AE8A}"/>
          </ac:grpSpMkLst>
        </pc:grpChg>
        <pc:grpChg chg="add 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07" creationId="{3D657FE3-B49F-49AC-A660-DC2EE9EE63A9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09" creationId="{1716FD2F-7A7F-47A5-A7FC-E53CB3D768A6}"/>
          </ac:grpSpMkLst>
        </pc:grpChg>
        <pc:grpChg chg="add 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13" creationId="{6A16393B-5472-4543-9693-0C102B0ADB6A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15" creationId="{E82F4355-B466-46AE-8580-54E3986C6B49}"/>
          </ac:grpSpMkLst>
        </pc:grpChg>
        <pc:grpChg chg="add 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18" creationId="{4B6A16B3-EEB5-4BB4-9FE4-6EA707B52666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20" creationId="{84EFF798-DF30-4F6B-AF8B-49796641843E}"/>
          </ac:grpSpMkLst>
        </pc:grpChg>
      </pc:sldChg>
      <pc:sldChg chg="modSp add mod">
        <pc:chgData name="Tiago Bernardo" userId="3b5dc24d-b235-4d07-8c79-08987c4c59df" providerId="ADAL" clId="{398B333A-654D-4AE9-A40C-726F88C71C60}" dt="2021-05-05T12:59:26.310" v="488" actId="20577"/>
        <pc:sldMkLst>
          <pc:docMk/>
          <pc:sldMk cId="1930779216" sldId="2076138394"/>
        </pc:sldMkLst>
        <pc:spChg chg="mod">
          <ac:chgData name="Tiago Bernardo" userId="3b5dc24d-b235-4d07-8c79-08987c4c59df" providerId="ADAL" clId="{398B333A-654D-4AE9-A40C-726F88C71C60}" dt="2021-05-05T12:59:26.310" v="488" actId="20577"/>
          <ac:spMkLst>
            <pc:docMk/>
            <pc:sldMk cId="1930779216" sldId="2076138394"/>
            <ac:spMk id="2" creationId="{33B648AF-9E92-4BF3-B10B-33D2C177472E}"/>
          </ac:spMkLst>
        </pc:spChg>
      </pc:sldChg>
      <pc:sldChg chg="modSp add mod">
        <pc:chgData name="Tiago Bernardo" userId="3b5dc24d-b235-4d07-8c79-08987c4c59df" providerId="ADAL" clId="{398B333A-654D-4AE9-A40C-726F88C71C60}" dt="2021-05-05T13:31:59.046" v="545" actId="20577"/>
        <pc:sldMkLst>
          <pc:docMk/>
          <pc:sldMk cId="1133128071" sldId="2076138395"/>
        </pc:sldMkLst>
        <pc:spChg chg="mod">
          <ac:chgData name="Tiago Bernardo" userId="3b5dc24d-b235-4d07-8c79-08987c4c59df" providerId="ADAL" clId="{398B333A-654D-4AE9-A40C-726F88C71C60}" dt="2021-05-05T13:31:59.046" v="545" actId="20577"/>
          <ac:spMkLst>
            <pc:docMk/>
            <pc:sldMk cId="1133128071" sldId="2076138395"/>
            <ac:spMk id="2" creationId="{33B648AF-9E92-4BF3-B10B-33D2C177472E}"/>
          </ac:spMkLst>
        </pc:spChg>
      </pc:sldChg>
      <pc:sldChg chg="modSp add mod">
        <pc:chgData name="Tiago Bernardo" userId="3b5dc24d-b235-4d07-8c79-08987c4c59df" providerId="ADAL" clId="{398B333A-654D-4AE9-A40C-726F88C71C60}" dt="2021-05-05T13:32:04.622" v="553" actId="20577"/>
        <pc:sldMkLst>
          <pc:docMk/>
          <pc:sldMk cId="4065615118" sldId="2076138396"/>
        </pc:sldMkLst>
        <pc:spChg chg="mod">
          <ac:chgData name="Tiago Bernardo" userId="3b5dc24d-b235-4d07-8c79-08987c4c59df" providerId="ADAL" clId="{398B333A-654D-4AE9-A40C-726F88C71C60}" dt="2021-05-05T13:32:04.622" v="553" actId="20577"/>
          <ac:spMkLst>
            <pc:docMk/>
            <pc:sldMk cId="4065615118" sldId="2076138396"/>
            <ac:spMk id="2" creationId="{33B648AF-9E92-4BF3-B10B-33D2C177472E}"/>
          </ac:spMkLst>
        </pc:spChg>
      </pc:sldChg>
      <pc:sldChg chg="addSp delSp modSp add mod delAnim modAnim">
        <pc:chgData name="Tiago Bernardo" userId="3b5dc24d-b235-4d07-8c79-08987c4c59df" providerId="ADAL" clId="{398B333A-654D-4AE9-A40C-726F88C71C60}" dt="2021-05-05T15:02:19.463" v="587" actId="2711"/>
        <pc:sldMkLst>
          <pc:docMk/>
          <pc:sldMk cId="3081649244" sldId="2076138397"/>
        </pc:sldMkLst>
        <pc:spChg chg="mod">
          <ac:chgData name="Tiago Bernardo" userId="3b5dc24d-b235-4d07-8c79-08987c4c59df" providerId="ADAL" clId="{398B333A-654D-4AE9-A40C-726F88C71C60}" dt="2021-05-05T15:01:18.313" v="574" actId="27636"/>
          <ac:spMkLst>
            <pc:docMk/>
            <pc:sldMk cId="3081649244" sldId="2076138397"/>
            <ac:spMk id="3" creationId="{466B19E2-4501-408C-AA08-830D88FB085E}"/>
          </ac:spMkLst>
        </pc:spChg>
        <pc:spChg chg="del">
          <ac:chgData name="Tiago Bernardo" userId="3b5dc24d-b235-4d07-8c79-08987c4c59df" providerId="ADAL" clId="{398B333A-654D-4AE9-A40C-726F88C71C60}" dt="2021-05-05T15:01:27.876" v="575" actId="478"/>
          <ac:spMkLst>
            <pc:docMk/>
            <pc:sldMk cId="3081649244" sldId="2076138397"/>
            <ac:spMk id="4" creationId="{1CB14F95-7CC2-44C3-BC8B-8408B935BC5C}"/>
          </ac:spMkLst>
        </pc:spChg>
        <pc:spChg chg="del">
          <ac:chgData name="Tiago Bernardo" userId="3b5dc24d-b235-4d07-8c79-08987c4c59df" providerId="ADAL" clId="{398B333A-654D-4AE9-A40C-726F88C71C60}" dt="2021-05-05T15:01:27.876" v="575" actId="478"/>
          <ac:spMkLst>
            <pc:docMk/>
            <pc:sldMk cId="3081649244" sldId="2076138397"/>
            <ac:spMk id="5" creationId="{674B5CAF-1CF1-43D0-9423-1B57280B2554}"/>
          </ac:spMkLst>
        </pc:spChg>
        <pc:spChg chg="del">
          <ac:chgData name="Tiago Bernardo" userId="3b5dc24d-b235-4d07-8c79-08987c4c59df" providerId="ADAL" clId="{398B333A-654D-4AE9-A40C-726F88C71C60}" dt="2021-05-05T15:01:27.876" v="575" actId="478"/>
          <ac:spMkLst>
            <pc:docMk/>
            <pc:sldMk cId="3081649244" sldId="2076138397"/>
            <ac:spMk id="6" creationId="{563C3A64-5FBB-403B-A350-50552878F384}"/>
          </ac:spMkLst>
        </pc:spChg>
        <pc:spChg chg="del">
          <ac:chgData name="Tiago Bernardo" userId="3b5dc24d-b235-4d07-8c79-08987c4c59df" providerId="ADAL" clId="{398B333A-654D-4AE9-A40C-726F88C71C60}" dt="2021-05-05T15:01:27.876" v="575" actId="478"/>
          <ac:spMkLst>
            <pc:docMk/>
            <pc:sldMk cId="3081649244" sldId="2076138397"/>
            <ac:spMk id="7" creationId="{7DD07EB4-BE3A-4D1A-8520-A598FEAB2170}"/>
          </ac:spMkLst>
        </pc:spChg>
        <pc:spChg chg="add mod">
          <ac:chgData name="Tiago Bernardo" userId="3b5dc24d-b235-4d07-8c79-08987c4c59df" providerId="ADAL" clId="{398B333A-654D-4AE9-A40C-726F88C71C60}" dt="2021-05-05T15:02:19.463" v="587" actId="2711"/>
          <ac:spMkLst>
            <pc:docMk/>
            <pc:sldMk cId="3081649244" sldId="2076138397"/>
            <ac:spMk id="31" creationId="{560D734A-CF5D-43AC-9290-96EBFB4E27C7}"/>
          </ac:spMkLst>
        </pc:spChg>
        <pc:spChg chg="add mod">
          <ac:chgData name="Tiago Bernardo" userId="3b5dc24d-b235-4d07-8c79-08987c4c59df" providerId="ADAL" clId="{398B333A-654D-4AE9-A40C-726F88C71C60}" dt="2021-05-05T15:02:15.708" v="586" actId="2711"/>
          <ac:spMkLst>
            <pc:docMk/>
            <pc:sldMk cId="3081649244" sldId="2076138397"/>
            <ac:spMk id="32" creationId="{F05D96E4-98D8-4722-A340-8054883A2F19}"/>
          </ac:spMkLst>
        </pc:spChg>
        <pc:spChg chg="add mod">
          <ac:chgData name="Tiago Bernardo" userId="3b5dc24d-b235-4d07-8c79-08987c4c59df" providerId="ADAL" clId="{398B333A-654D-4AE9-A40C-726F88C71C60}" dt="2021-05-05T15:02:11.611" v="585" actId="2711"/>
          <ac:spMkLst>
            <pc:docMk/>
            <pc:sldMk cId="3081649244" sldId="2076138397"/>
            <ac:spMk id="33" creationId="{0D2E0CB7-F1A6-4343-9AD4-D5237C87BF7C}"/>
          </ac:spMkLst>
        </pc:spChg>
        <pc:spChg chg="add mod">
          <ac:chgData name="Tiago Bernardo" userId="3b5dc24d-b235-4d07-8c79-08987c4c59df" providerId="ADAL" clId="{398B333A-654D-4AE9-A40C-726F88C71C60}" dt="2021-05-05T15:01:59.201" v="582" actId="2711"/>
          <ac:spMkLst>
            <pc:docMk/>
            <pc:sldMk cId="3081649244" sldId="2076138397"/>
            <ac:spMk id="34" creationId="{E4309DEC-157F-46B8-9F91-14519260F376}"/>
          </ac:spMkLst>
        </pc:spChg>
        <pc:grpChg chg="del">
          <ac:chgData name="Tiago Bernardo" userId="3b5dc24d-b235-4d07-8c79-08987c4c59df" providerId="ADAL" clId="{398B333A-654D-4AE9-A40C-726F88C71C60}" dt="2021-05-05T15:01:27.876" v="575" actId="478"/>
          <ac:grpSpMkLst>
            <pc:docMk/>
            <pc:sldMk cId="3081649244" sldId="2076138397"/>
            <ac:grpSpMk id="8" creationId="{7997AF88-8E5C-438D-9B24-13A3AE1FBBE9}"/>
          </ac:grpSpMkLst>
        </pc:grpChg>
        <pc:grpChg chg="del">
          <ac:chgData name="Tiago Bernardo" userId="3b5dc24d-b235-4d07-8c79-08987c4c59df" providerId="ADAL" clId="{398B333A-654D-4AE9-A40C-726F88C71C60}" dt="2021-05-05T15:01:27.876" v="575" actId="478"/>
          <ac:grpSpMkLst>
            <pc:docMk/>
            <pc:sldMk cId="3081649244" sldId="2076138397"/>
            <ac:grpSpMk id="26" creationId="{EA4343D1-1D12-4B43-A291-5A78A80CDD80}"/>
          </ac:grpSpMkLst>
        </pc:grpChg>
        <pc:picChg chg="add mod">
          <ac:chgData name="Tiago Bernardo" userId="3b5dc24d-b235-4d07-8c79-08987c4c59df" providerId="ADAL" clId="{398B333A-654D-4AE9-A40C-726F88C71C60}" dt="2021-05-05T15:01:28.346" v="576"/>
          <ac:picMkLst>
            <pc:docMk/>
            <pc:sldMk cId="3081649244" sldId="2076138397"/>
            <ac:picMk id="30" creationId="{280C7C9C-ADBB-47FE-80EE-B3AAE3CEC254}"/>
          </ac:picMkLst>
        </pc:picChg>
      </pc:sldChg>
      <pc:sldChg chg="addSp delSp add mod delAnim">
        <pc:chgData name="Tiago Bernardo" userId="3b5dc24d-b235-4d07-8c79-08987c4c59df" providerId="ADAL" clId="{398B333A-654D-4AE9-A40C-726F88C71C60}" dt="2021-05-05T15:07:36.427" v="590" actId="22"/>
        <pc:sldMkLst>
          <pc:docMk/>
          <pc:sldMk cId="874879106" sldId="2076138398"/>
        </pc:sldMkLst>
        <pc:spChg chg="del">
          <ac:chgData name="Tiago Bernardo" userId="3b5dc24d-b235-4d07-8c79-08987c4c59df" providerId="ADAL" clId="{398B333A-654D-4AE9-A40C-726F88C71C60}" dt="2021-05-05T15:07:36.058" v="589" actId="478"/>
          <ac:spMkLst>
            <pc:docMk/>
            <pc:sldMk cId="874879106" sldId="2076138398"/>
            <ac:spMk id="31" creationId="{560D734A-CF5D-43AC-9290-96EBFB4E27C7}"/>
          </ac:spMkLst>
        </pc:spChg>
        <pc:spChg chg="del">
          <ac:chgData name="Tiago Bernardo" userId="3b5dc24d-b235-4d07-8c79-08987c4c59df" providerId="ADAL" clId="{398B333A-654D-4AE9-A40C-726F88C71C60}" dt="2021-05-05T15:07:36.058" v="589" actId="478"/>
          <ac:spMkLst>
            <pc:docMk/>
            <pc:sldMk cId="874879106" sldId="2076138398"/>
            <ac:spMk id="32" creationId="{F05D96E4-98D8-4722-A340-8054883A2F19}"/>
          </ac:spMkLst>
        </pc:spChg>
        <pc:spChg chg="del">
          <ac:chgData name="Tiago Bernardo" userId="3b5dc24d-b235-4d07-8c79-08987c4c59df" providerId="ADAL" clId="{398B333A-654D-4AE9-A40C-726F88C71C60}" dt="2021-05-05T15:07:36.058" v="589" actId="478"/>
          <ac:spMkLst>
            <pc:docMk/>
            <pc:sldMk cId="874879106" sldId="2076138398"/>
            <ac:spMk id="33" creationId="{0D2E0CB7-F1A6-4343-9AD4-D5237C87BF7C}"/>
          </ac:spMkLst>
        </pc:spChg>
        <pc:spChg chg="del">
          <ac:chgData name="Tiago Bernardo" userId="3b5dc24d-b235-4d07-8c79-08987c4c59df" providerId="ADAL" clId="{398B333A-654D-4AE9-A40C-726F88C71C60}" dt="2021-05-05T15:07:36.058" v="589" actId="478"/>
          <ac:spMkLst>
            <pc:docMk/>
            <pc:sldMk cId="874879106" sldId="2076138398"/>
            <ac:spMk id="34" creationId="{E4309DEC-157F-46B8-9F91-14519260F376}"/>
          </ac:spMkLst>
        </pc:spChg>
        <pc:picChg chg="add">
          <ac:chgData name="Tiago Bernardo" userId="3b5dc24d-b235-4d07-8c79-08987c4c59df" providerId="ADAL" clId="{398B333A-654D-4AE9-A40C-726F88C71C60}" dt="2021-05-05T15:07:36.427" v="590" actId="22"/>
          <ac:picMkLst>
            <pc:docMk/>
            <pc:sldMk cId="874879106" sldId="2076138398"/>
            <ac:picMk id="2" creationId="{5939D03F-139D-4FCA-99B3-8BCDB75FF77B}"/>
          </ac:picMkLst>
        </pc:picChg>
        <pc:picChg chg="add">
          <ac:chgData name="Tiago Bernardo" userId="3b5dc24d-b235-4d07-8c79-08987c4c59df" providerId="ADAL" clId="{398B333A-654D-4AE9-A40C-726F88C71C60}" dt="2021-05-05T15:07:36.427" v="590" actId="22"/>
          <ac:picMkLst>
            <pc:docMk/>
            <pc:sldMk cId="874879106" sldId="2076138398"/>
            <ac:picMk id="4" creationId="{0C7D528C-3AFC-42BB-B139-439DAE541125}"/>
          </ac:picMkLst>
        </pc:picChg>
        <pc:picChg chg="del">
          <ac:chgData name="Tiago Bernardo" userId="3b5dc24d-b235-4d07-8c79-08987c4c59df" providerId="ADAL" clId="{398B333A-654D-4AE9-A40C-726F88C71C60}" dt="2021-05-05T15:07:36.058" v="589" actId="478"/>
          <ac:picMkLst>
            <pc:docMk/>
            <pc:sldMk cId="874879106" sldId="2076138398"/>
            <ac:picMk id="30" creationId="{280C7C9C-ADBB-47FE-80EE-B3AAE3CEC254}"/>
          </ac:picMkLst>
        </pc:picChg>
      </pc:sldChg>
      <pc:sldChg chg="addSp delSp modSp add mod">
        <pc:chgData name="Tiago Bernardo" userId="3b5dc24d-b235-4d07-8c79-08987c4c59df" providerId="ADAL" clId="{398B333A-654D-4AE9-A40C-726F88C71C60}" dt="2021-05-05T15:09:18.282" v="603" actId="1076"/>
        <pc:sldMkLst>
          <pc:docMk/>
          <pc:sldMk cId="2593516038" sldId="2076138399"/>
        </pc:sldMkLst>
        <pc:spChg chg="add mod">
          <ac:chgData name="Tiago Bernardo" userId="3b5dc24d-b235-4d07-8c79-08987c4c59df" providerId="ADAL" clId="{398B333A-654D-4AE9-A40C-726F88C71C60}" dt="2021-05-05T15:09:18.282" v="603" actId="1076"/>
          <ac:spMkLst>
            <pc:docMk/>
            <pc:sldMk cId="2593516038" sldId="2076138399"/>
            <ac:spMk id="5" creationId="{7FBDBECA-7F20-408D-9B39-ABD2F731DBB2}"/>
          </ac:spMkLst>
        </pc:spChg>
        <pc:picChg chg="del">
          <ac:chgData name="Tiago Bernardo" userId="3b5dc24d-b235-4d07-8c79-08987c4c59df" providerId="ADAL" clId="{398B333A-654D-4AE9-A40C-726F88C71C60}" dt="2021-05-05T15:08:12.564" v="592" actId="478"/>
          <ac:picMkLst>
            <pc:docMk/>
            <pc:sldMk cId="2593516038" sldId="2076138399"/>
            <ac:picMk id="2" creationId="{5939D03F-139D-4FCA-99B3-8BCDB75FF77B}"/>
          </ac:picMkLst>
        </pc:picChg>
        <pc:picChg chg="del">
          <ac:chgData name="Tiago Bernardo" userId="3b5dc24d-b235-4d07-8c79-08987c4c59df" providerId="ADAL" clId="{398B333A-654D-4AE9-A40C-726F88C71C60}" dt="2021-05-05T15:08:12.564" v="592" actId="478"/>
          <ac:picMkLst>
            <pc:docMk/>
            <pc:sldMk cId="2593516038" sldId="2076138399"/>
            <ac:picMk id="4" creationId="{0C7D528C-3AFC-42BB-B139-439DAE541125}"/>
          </ac:picMkLst>
        </pc:picChg>
      </pc:sldChg>
      <pc:sldChg chg="addSp delSp modSp add mod modAnim">
        <pc:chgData name="Tiago Bernardo" userId="3b5dc24d-b235-4d07-8c79-08987c4c59df" providerId="ADAL" clId="{398B333A-654D-4AE9-A40C-726F88C71C60}" dt="2021-05-05T15:13:33.231" v="640" actId="2711"/>
        <pc:sldMkLst>
          <pc:docMk/>
          <pc:sldMk cId="1203214755" sldId="2076138400"/>
        </pc:sldMkLst>
        <pc:spChg chg="add mod">
          <ac:chgData name="Tiago Bernardo" userId="3b5dc24d-b235-4d07-8c79-08987c4c59df" providerId="ADAL" clId="{398B333A-654D-4AE9-A40C-726F88C71C60}" dt="2021-05-05T15:13:33.231" v="640" actId="2711"/>
          <ac:spMkLst>
            <pc:docMk/>
            <pc:sldMk cId="1203214755" sldId="2076138400"/>
            <ac:spMk id="4" creationId="{A826C632-F73E-468F-B309-11D94585B98C}"/>
          </ac:spMkLst>
        </pc:spChg>
        <pc:spChg chg="del">
          <ac:chgData name="Tiago Bernardo" userId="3b5dc24d-b235-4d07-8c79-08987c4c59df" providerId="ADAL" clId="{398B333A-654D-4AE9-A40C-726F88C71C60}" dt="2021-05-05T15:11:12.919" v="616" actId="478"/>
          <ac:spMkLst>
            <pc:docMk/>
            <pc:sldMk cId="1203214755" sldId="2076138400"/>
            <ac:spMk id="5" creationId="{7FBDBECA-7F20-408D-9B39-ABD2F731DBB2}"/>
          </ac:spMkLst>
        </pc:spChg>
        <pc:picChg chg="add mod">
          <ac:chgData name="Tiago Bernardo" userId="3b5dc24d-b235-4d07-8c79-08987c4c59df" providerId="ADAL" clId="{398B333A-654D-4AE9-A40C-726F88C71C60}" dt="2021-05-05T15:11:19.060" v="619" actId="1076"/>
          <ac:picMkLst>
            <pc:docMk/>
            <pc:sldMk cId="1203214755" sldId="2076138400"/>
            <ac:picMk id="6" creationId="{F6AE07AC-7ACE-4678-AB6E-CF174597119E}"/>
          </ac:picMkLst>
        </pc:picChg>
      </pc:sldChg>
      <pc:sldChg chg="delSp modSp add mod delAnim">
        <pc:chgData name="Tiago Bernardo" userId="3b5dc24d-b235-4d07-8c79-08987c4c59df" providerId="ADAL" clId="{398B333A-654D-4AE9-A40C-726F88C71C60}" dt="2021-05-05T15:24:48.225" v="1020" actId="20577"/>
        <pc:sldMkLst>
          <pc:docMk/>
          <pc:sldMk cId="1160979632" sldId="2076138401"/>
        </pc:sldMkLst>
        <pc:spChg chg="mod">
          <ac:chgData name="Tiago Bernardo" userId="3b5dc24d-b235-4d07-8c79-08987c4c59df" providerId="ADAL" clId="{398B333A-654D-4AE9-A40C-726F88C71C60}" dt="2021-05-05T15:21:56.693" v="779" actId="20577"/>
          <ac:spMkLst>
            <pc:docMk/>
            <pc:sldMk cId="1160979632" sldId="2076138401"/>
            <ac:spMk id="3" creationId="{466B19E2-4501-408C-AA08-830D88FB085E}"/>
          </ac:spMkLst>
        </pc:spChg>
        <pc:spChg chg="mod">
          <ac:chgData name="Tiago Bernardo" userId="3b5dc24d-b235-4d07-8c79-08987c4c59df" providerId="ADAL" clId="{398B333A-654D-4AE9-A40C-726F88C71C60}" dt="2021-05-05T15:24:48.225" v="1020" actId="20577"/>
          <ac:spMkLst>
            <pc:docMk/>
            <pc:sldMk cId="1160979632" sldId="2076138401"/>
            <ac:spMk id="4" creationId="{A826C632-F73E-468F-B309-11D94585B98C}"/>
          </ac:spMkLst>
        </pc:spChg>
        <pc:picChg chg="del">
          <ac:chgData name="Tiago Bernardo" userId="3b5dc24d-b235-4d07-8c79-08987c4c59df" providerId="ADAL" clId="{398B333A-654D-4AE9-A40C-726F88C71C60}" dt="2021-05-05T15:13:35.908" v="641" actId="478"/>
          <ac:picMkLst>
            <pc:docMk/>
            <pc:sldMk cId="1160979632" sldId="2076138401"/>
            <ac:picMk id="6" creationId="{F6AE07AC-7ACE-4678-AB6E-CF174597119E}"/>
          </ac:picMkLst>
        </pc:picChg>
      </pc:sldChg>
      <pc:sldChg chg="addSp delSp modSp add mod">
        <pc:chgData name="Tiago Bernardo" userId="3b5dc24d-b235-4d07-8c79-08987c4c59df" providerId="ADAL" clId="{398B333A-654D-4AE9-A40C-726F88C71C60}" dt="2021-05-05T15:31:10.915" v="1065" actId="403"/>
        <pc:sldMkLst>
          <pc:docMk/>
          <pc:sldMk cId="4059640502" sldId="2076138402"/>
        </pc:sldMkLst>
        <pc:spChg chg="mod">
          <ac:chgData name="Tiago Bernardo" userId="3b5dc24d-b235-4d07-8c79-08987c4c59df" providerId="ADAL" clId="{398B333A-654D-4AE9-A40C-726F88C71C60}" dt="2021-05-05T15:29:38.955" v="1022" actId="6549"/>
          <ac:spMkLst>
            <pc:docMk/>
            <pc:sldMk cId="4059640502" sldId="2076138402"/>
            <ac:spMk id="3" creationId="{466B19E2-4501-408C-AA08-830D88FB085E}"/>
          </ac:spMkLst>
        </pc:spChg>
        <pc:spChg chg="del">
          <ac:chgData name="Tiago Bernardo" userId="3b5dc24d-b235-4d07-8c79-08987c4c59df" providerId="ADAL" clId="{398B333A-654D-4AE9-A40C-726F88C71C60}" dt="2021-05-05T15:29:51.923" v="1023" actId="478"/>
          <ac:spMkLst>
            <pc:docMk/>
            <pc:sldMk cId="4059640502" sldId="2076138402"/>
            <ac:spMk id="4" creationId="{A826C632-F73E-468F-B309-11D94585B98C}"/>
          </ac:spMkLst>
        </pc:spChg>
        <pc:spChg chg="add mod">
          <ac:chgData name="Tiago Bernardo" userId="3b5dc24d-b235-4d07-8c79-08987c4c59df" providerId="ADAL" clId="{398B333A-654D-4AE9-A40C-726F88C71C60}" dt="2021-05-05T15:31:10.915" v="1065" actId="403"/>
          <ac:spMkLst>
            <pc:docMk/>
            <pc:sldMk cId="4059640502" sldId="2076138402"/>
            <ac:spMk id="5" creationId="{C976D766-534C-4C4F-A84B-1549905E525D}"/>
          </ac:spMkLst>
        </pc:spChg>
      </pc:sldChg>
      <pc:sldChg chg="addSp delSp modSp add mod modAnim">
        <pc:chgData name="Tiago Bernardo" userId="3b5dc24d-b235-4d07-8c79-08987c4c59df" providerId="ADAL" clId="{398B333A-654D-4AE9-A40C-726F88C71C60}" dt="2021-05-05T16:37:36.239" v="1096" actId="20577"/>
        <pc:sldMkLst>
          <pc:docMk/>
          <pc:sldMk cId="2754416198" sldId="2076138403"/>
        </pc:sldMkLst>
        <pc:spChg chg="mod">
          <ac:chgData name="Tiago Bernardo" userId="3b5dc24d-b235-4d07-8c79-08987c4c59df" providerId="ADAL" clId="{398B333A-654D-4AE9-A40C-726F88C71C60}" dt="2021-05-05T16:35:53.673" v="1074" actId="20577"/>
          <ac:spMkLst>
            <pc:docMk/>
            <pc:sldMk cId="2754416198" sldId="2076138403"/>
            <ac:spMk id="3" creationId="{466B19E2-4501-408C-AA08-830D88FB085E}"/>
          </ac:spMkLst>
        </pc:spChg>
        <pc:spChg chg="add 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4" creationId="{17780C09-7191-4263-91D9-701E4C345FA1}"/>
          </ac:spMkLst>
        </pc:spChg>
        <pc:spChg chg="del">
          <ac:chgData name="Tiago Bernardo" userId="3b5dc24d-b235-4d07-8c79-08987c4c59df" providerId="ADAL" clId="{398B333A-654D-4AE9-A40C-726F88C71C60}" dt="2021-05-05T16:36:12.206" v="1075" actId="478"/>
          <ac:spMkLst>
            <pc:docMk/>
            <pc:sldMk cId="2754416198" sldId="2076138403"/>
            <ac:spMk id="5" creationId="{C976D766-534C-4C4F-A84B-1549905E525D}"/>
          </ac:spMkLst>
        </pc:spChg>
        <pc:spChg chg="add mod">
          <ac:chgData name="Tiago Bernardo" userId="3b5dc24d-b235-4d07-8c79-08987c4c59df" providerId="ADAL" clId="{398B333A-654D-4AE9-A40C-726F88C71C60}" dt="2021-05-05T16:37:36.239" v="1096" actId="20577"/>
          <ac:spMkLst>
            <pc:docMk/>
            <pc:sldMk cId="2754416198" sldId="2076138403"/>
            <ac:spMk id="6" creationId="{8754D92C-09FC-4F92-B70A-E64DB2016DB9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8" creationId="{9A6753BB-DFCF-4571-B68B-27535BDF1C22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9" creationId="{BB588B88-500C-440F-86EA-8DD0976FFEAE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0" creationId="{AE22FC2A-3519-49BE-88CD-6AEDB4F6A68C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1" creationId="{9E60CAC6-2FA9-4611-9DB8-1464D35A2824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2" creationId="{D6F2DC57-4A21-4AA9-BCB3-A1CC1D5987FC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3" creationId="{51D57B2D-F860-48D6-9AC1-CC063663E835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4" creationId="{6D43CB84-3E30-4312-A884-7853538882B4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6" creationId="{35FC3FC3-AD10-46DC-AEDC-A8220D76D9FC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7" creationId="{7F6593F5-1DD2-4815-AB85-18BA94EA3541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8" creationId="{022DCD63-0BC9-420E-B497-9924A86B670F}"/>
          </ac:spMkLst>
        </pc:spChg>
        <pc:grpChg chg="add mod">
          <ac:chgData name="Tiago Bernardo" userId="3b5dc24d-b235-4d07-8c79-08987c4c59df" providerId="ADAL" clId="{398B333A-654D-4AE9-A40C-726F88C71C60}" dt="2021-05-05T16:36:12.654" v="1076"/>
          <ac:grpSpMkLst>
            <pc:docMk/>
            <pc:sldMk cId="2754416198" sldId="2076138403"/>
            <ac:grpSpMk id="7" creationId="{93F214B1-0EF4-4D16-A733-2BA6C393981F}"/>
          </ac:grpSpMkLst>
        </pc:grpChg>
        <pc:grpChg chg="add mod">
          <ac:chgData name="Tiago Bernardo" userId="3b5dc24d-b235-4d07-8c79-08987c4c59df" providerId="ADAL" clId="{398B333A-654D-4AE9-A40C-726F88C71C60}" dt="2021-05-05T16:36:12.654" v="1076"/>
          <ac:grpSpMkLst>
            <pc:docMk/>
            <pc:sldMk cId="2754416198" sldId="2076138403"/>
            <ac:grpSpMk id="15" creationId="{63E7541C-29FD-4C52-AA4C-F9F84DCB14E2}"/>
          </ac:grpSpMkLst>
        </pc:grpChg>
        <pc:picChg chg="mod">
          <ac:chgData name="Tiago Bernardo" userId="3b5dc24d-b235-4d07-8c79-08987c4c59df" providerId="ADAL" clId="{398B333A-654D-4AE9-A40C-726F88C71C60}" dt="2021-05-05T16:36:12.654" v="1076"/>
          <ac:picMkLst>
            <pc:docMk/>
            <pc:sldMk cId="2754416198" sldId="2076138403"/>
            <ac:picMk id="19" creationId="{8C652BDD-1650-483B-A31B-C5C07AF0B587}"/>
          </ac:picMkLst>
        </pc:picChg>
      </pc:sldChg>
      <pc:sldChg chg="addSp delSp modSp add mod delAnim modAnim">
        <pc:chgData name="Tiago Bernardo" userId="3b5dc24d-b235-4d07-8c79-08987c4c59df" providerId="ADAL" clId="{398B333A-654D-4AE9-A40C-726F88C71C60}" dt="2021-05-05T16:36:57.369" v="1089" actId="1076"/>
        <pc:sldMkLst>
          <pc:docMk/>
          <pc:sldMk cId="2564689536" sldId="2076138404"/>
        </pc:sldMkLst>
        <pc:spChg chg="del">
          <ac:chgData name="Tiago Bernardo" userId="3b5dc24d-b235-4d07-8c79-08987c4c59df" providerId="ADAL" clId="{398B333A-654D-4AE9-A40C-726F88C71C60}" dt="2021-05-05T16:36:53.097" v="1087" actId="478"/>
          <ac:spMkLst>
            <pc:docMk/>
            <pc:sldMk cId="2564689536" sldId="2076138404"/>
            <ac:spMk id="4" creationId="{17780C09-7191-4263-91D9-701E4C345FA1}"/>
          </ac:spMkLst>
        </pc:spChg>
        <pc:spChg chg="del">
          <ac:chgData name="Tiago Bernardo" userId="3b5dc24d-b235-4d07-8c79-08987c4c59df" providerId="ADAL" clId="{398B333A-654D-4AE9-A40C-726F88C71C60}" dt="2021-05-05T16:36:49.892" v="1086" actId="478"/>
          <ac:spMkLst>
            <pc:docMk/>
            <pc:sldMk cId="2564689536" sldId="2076138404"/>
            <ac:spMk id="6" creationId="{8754D92C-09FC-4F92-B70A-E64DB2016DB9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1" creationId="{D36E7D85-FC53-421A-B6AC-F76A39742369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2" creationId="{1946CEB1-E853-492E-A83D-94784279E166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3" creationId="{E5646AAC-CA9E-4404-97CC-79AF448F281C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6" creationId="{334CA982-FA86-4872-921A-4BFE94DA660D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7" creationId="{D30F5172-CF95-4AB5-9AED-4F68A3912DD6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8" creationId="{700B55A4-313B-4235-A2AE-07089E818B3B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30" creationId="{EF891813-BEC4-4A75-B9FD-6A235EADC4F0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31" creationId="{A9CE1F9A-0B61-4621-9ECD-0816CDF56196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32" creationId="{1A6230D8-1177-4DDB-AB5F-162C40799C37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3" creationId="{127632B3-76AF-4376-BDB9-3D3D5B4323D3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4" creationId="{B38E0E6D-E388-4FFD-91ED-A52C186EC1BF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5" creationId="{AD62A5EB-47DC-403C-B44C-F3A8AF42EA79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6" creationId="{78AF4883-D709-427A-B971-5127176357DA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7" creationId="{7A6620BD-6BEA-4456-86BE-C4DAD536DCD1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8" creationId="{824D1DD3-80CA-457B-919E-32CD61D91C92}"/>
          </ac:spMkLst>
        </pc:spChg>
        <pc:grpChg chg="del">
          <ac:chgData name="Tiago Bernardo" userId="3b5dc24d-b235-4d07-8c79-08987c4c59df" providerId="ADAL" clId="{398B333A-654D-4AE9-A40C-726F88C71C60}" dt="2021-05-05T16:36:53.097" v="1087" actId="478"/>
          <ac:grpSpMkLst>
            <pc:docMk/>
            <pc:sldMk cId="2564689536" sldId="2076138404"/>
            <ac:grpSpMk id="7" creationId="{93F214B1-0EF4-4D16-A733-2BA6C393981F}"/>
          </ac:grpSpMkLst>
        </pc:grpChg>
        <pc:grpChg chg="del">
          <ac:chgData name="Tiago Bernardo" userId="3b5dc24d-b235-4d07-8c79-08987c4c59df" providerId="ADAL" clId="{398B333A-654D-4AE9-A40C-726F88C71C60}" dt="2021-05-05T16:36:53.097" v="1087" actId="478"/>
          <ac:grpSpMkLst>
            <pc:docMk/>
            <pc:sldMk cId="2564689536" sldId="2076138404"/>
            <ac:grpSpMk id="15" creationId="{63E7541C-29FD-4C52-AA4C-F9F84DCB14E2}"/>
          </ac:grpSpMkLst>
        </pc:grpChg>
        <pc:grpChg chg="add mod">
          <ac:chgData name="Tiago Bernardo" userId="3b5dc24d-b235-4d07-8c79-08987c4c59df" providerId="ADAL" clId="{398B333A-654D-4AE9-A40C-726F88C71C60}" dt="2021-05-05T16:36:57.369" v="1089" actId="1076"/>
          <ac:grpSpMkLst>
            <pc:docMk/>
            <pc:sldMk cId="2564689536" sldId="2076138404"/>
            <ac:grpSpMk id="20" creationId="{B5FCDC37-D577-486D-9425-E6E3BAEEBDDA}"/>
          </ac:grpSpMkLst>
        </pc:grpChg>
        <pc:grpChg chg="add mod">
          <ac:chgData name="Tiago Bernardo" userId="3b5dc24d-b235-4d07-8c79-08987c4c59df" providerId="ADAL" clId="{398B333A-654D-4AE9-A40C-726F88C71C60}" dt="2021-05-05T16:36:57.369" v="1089" actId="1076"/>
          <ac:grpSpMkLst>
            <pc:docMk/>
            <pc:sldMk cId="2564689536" sldId="2076138404"/>
            <ac:grpSpMk id="25" creationId="{28E7BDAA-42AD-4D31-BC32-DBDE9D63905B}"/>
          </ac:grpSpMkLst>
        </pc:grpChg>
        <pc:grpChg chg="add mod">
          <ac:chgData name="Tiago Bernardo" userId="3b5dc24d-b235-4d07-8c79-08987c4c59df" providerId="ADAL" clId="{398B333A-654D-4AE9-A40C-726F88C71C60}" dt="2021-05-05T16:36:57.369" v="1089" actId="1076"/>
          <ac:grpSpMkLst>
            <pc:docMk/>
            <pc:sldMk cId="2564689536" sldId="2076138404"/>
            <ac:grpSpMk id="29" creationId="{7535FE67-188C-46C0-8FFF-B47318DEBE60}"/>
          </ac:grpSpMkLst>
        </pc:grpChg>
        <pc:picChg chg="mod">
          <ac:chgData name="Tiago Bernardo" userId="3b5dc24d-b235-4d07-8c79-08987c4c59df" providerId="ADAL" clId="{398B333A-654D-4AE9-A40C-726F88C71C60}" dt="2021-05-05T16:36:53.897" v="1088"/>
          <ac:picMkLst>
            <pc:docMk/>
            <pc:sldMk cId="2564689536" sldId="2076138404"/>
            <ac:picMk id="24" creationId="{0F1192FC-14B8-491F-AAFF-9221A45543F0}"/>
          </ac:picMkLst>
        </pc:picChg>
      </pc:sldChg>
      <pc:sldChg chg="addSp delSp modSp add mod delAnim">
        <pc:chgData name="Tiago Bernardo" userId="3b5dc24d-b235-4d07-8c79-08987c4c59df" providerId="ADAL" clId="{398B333A-654D-4AE9-A40C-726F88C71C60}" dt="2021-05-05T16:45:27.669" v="1137" actId="1076"/>
        <pc:sldMkLst>
          <pc:docMk/>
          <pc:sldMk cId="1482302133" sldId="2076138405"/>
        </pc:sldMkLst>
        <pc:spChg chg="mod">
          <ac:chgData name="Tiago Bernardo" userId="3b5dc24d-b235-4d07-8c79-08987c4c59df" providerId="ADAL" clId="{398B333A-654D-4AE9-A40C-726F88C71C60}" dt="2021-05-05T16:38:52.471" v="1106" actId="20577"/>
          <ac:spMkLst>
            <pc:docMk/>
            <pc:sldMk cId="1482302133" sldId="2076138405"/>
            <ac:spMk id="3" creationId="{466B19E2-4501-408C-AA08-830D88FB085E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3" creationId="{127632B3-76AF-4376-BDB9-3D3D5B4323D3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4" creationId="{B38E0E6D-E388-4FFD-91ED-A52C186EC1BF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5" creationId="{AD62A5EB-47DC-403C-B44C-F3A8AF42EA79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6" creationId="{78AF4883-D709-427A-B971-5127176357DA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7" creationId="{7A6620BD-6BEA-4456-86BE-C4DAD536DCD1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8" creationId="{824D1DD3-80CA-457B-919E-32CD61D91C92}"/>
          </ac:spMkLst>
        </pc:spChg>
        <pc:grpChg chg="del">
          <ac:chgData name="Tiago Bernardo" userId="3b5dc24d-b235-4d07-8c79-08987c4c59df" providerId="ADAL" clId="{398B333A-654D-4AE9-A40C-726F88C71C60}" dt="2021-05-05T16:38:55.628" v="1107" actId="478"/>
          <ac:grpSpMkLst>
            <pc:docMk/>
            <pc:sldMk cId="1482302133" sldId="2076138405"/>
            <ac:grpSpMk id="20" creationId="{B5FCDC37-D577-486D-9425-E6E3BAEEBDDA}"/>
          </ac:grpSpMkLst>
        </pc:grpChg>
        <pc:grpChg chg="del">
          <ac:chgData name="Tiago Bernardo" userId="3b5dc24d-b235-4d07-8c79-08987c4c59df" providerId="ADAL" clId="{398B333A-654D-4AE9-A40C-726F88C71C60}" dt="2021-05-05T16:38:55.628" v="1107" actId="478"/>
          <ac:grpSpMkLst>
            <pc:docMk/>
            <pc:sldMk cId="1482302133" sldId="2076138405"/>
            <ac:grpSpMk id="25" creationId="{28E7BDAA-42AD-4D31-BC32-DBDE9D63905B}"/>
          </ac:grpSpMkLst>
        </pc:grpChg>
        <pc:grpChg chg="del">
          <ac:chgData name="Tiago Bernardo" userId="3b5dc24d-b235-4d07-8c79-08987c4c59df" providerId="ADAL" clId="{398B333A-654D-4AE9-A40C-726F88C71C60}" dt="2021-05-05T16:38:55.628" v="1107" actId="478"/>
          <ac:grpSpMkLst>
            <pc:docMk/>
            <pc:sldMk cId="1482302133" sldId="2076138405"/>
            <ac:grpSpMk id="29" creationId="{7535FE67-188C-46C0-8FFF-B47318DEBE60}"/>
          </ac:grpSpMkLst>
        </pc:grpChg>
        <pc:picChg chg="add del">
          <ac:chgData name="Tiago Bernardo" userId="3b5dc24d-b235-4d07-8c79-08987c4c59df" providerId="ADAL" clId="{398B333A-654D-4AE9-A40C-726F88C71C60}" dt="2021-05-05T16:45:17.604" v="1133" actId="478"/>
          <ac:picMkLst>
            <pc:docMk/>
            <pc:sldMk cId="1482302133" sldId="2076138405"/>
            <ac:picMk id="2" creationId="{DE2A8570-BFE0-4A27-A1DC-97A3CAF41387}"/>
          </ac:picMkLst>
        </pc:picChg>
        <pc:picChg chg="add del">
          <ac:chgData name="Tiago Bernardo" userId="3b5dc24d-b235-4d07-8c79-08987c4c59df" providerId="ADAL" clId="{398B333A-654D-4AE9-A40C-726F88C71C60}" dt="2021-05-05T16:39:04.910" v="1110" actId="22"/>
          <ac:picMkLst>
            <pc:docMk/>
            <pc:sldMk cId="1482302133" sldId="2076138405"/>
            <ac:picMk id="4" creationId="{66C3EDCA-9E61-4B69-B30B-E64B770E1B50}"/>
          </ac:picMkLst>
        </pc:picChg>
        <pc:picChg chg="add mod">
          <ac:chgData name="Tiago Bernardo" userId="3b5dc24d-b235-4d07-8c79-08987c4c59df" providerId="ADAL" clId="{398B333A-654D-4AE9-A40C-726F88C71C60}" dt="2021-05-05T16:45:22.958" v="1135" actId="1076"/>
          <ac:picMkLst>
            <pc:docMk/>
            <pc:sldMk cId="1482302133" sldId="2076138405"/>
            <ac:picMk id="5" creationId="{3E6D2657-7073-4029-B6C8-CE853CC17DFC}"/>
          </ac:picMkLst>
        </pc:picChg>
        <pc:picChg chg="add mod">
          <ac:chgData name="Tiago Bernardo" userId="3b5dc24d-b235-4d07-8c79-08987c4c59df" providerId="ADAL" clId="{398B333A-654D-4AE9-A40C-726F88C71C60}" dt="2021-05-05T16:45:27.669" v="1137" actId="1076"/>
          <ac:picMkLst>
            <pc:docMk/>
            <pc:sldMk cId="1482302133" sldId="2076138405"/>
            <ac:picMk id="6" creationId="{B1525CEF-8965-4F6A-BCE3-1F5EA08F74E0}"/>
          </ac:picMkLst>
        </pc:picChg>
        <pc:picChg chg="add mod">
          <ac:chgData name="Tiago Bernardo" userId="3b5dc24d-b235-4d07-8c79-08987c4c59df" providerId="ADAL" clId="{398B333A-654D-4AE9-A40C-726F88C71C60}" dt="2021-05-05T16:45:22.958" v="1135" actId="1076"/>
          <ac:picMkLst>
            <pc:docMk/>
            <pc:sldMk cId="1482302133" sldId="2076138405"/>
            <ac:picMk id="7" creationId="{D3E2ED77-9EC9-4C47-81AE-41BA9571BB9F}"/>
          </ac:picMkLst>
        </pc:picChg>
      </pc:sldChg>
      <pc:sldChg chg="addSp delSp modSp add mod">
        <pc:chgData name="Tiago Bernardo" userId="3b5dc24d-b235-4d07-8c79-08987c4c59df" providerId="ADAL" clId="{398B333A-654D-4AE9-A40C-726F88C71C60}" dt="2021-05-05T16:40:04.751" v="1131" actId="1076"/>
        <pc:sldMkLst>
          <pc:docMk/>
          <pc:sldMk cId="35935654" sldId="2076138406"/>
        </pc:sldMkLst>
        <pc:spChg chg="add mod">
          <ac:chgData name="Tiago Bernardo" userId="3b5dc24d-b235-4d07-8c79-08987c4c59df" providerId="ADAL" clId="{398B333A-654D-4AE9-A40C-726F88C71C60}" dt="2021-05-05T16:40:04.751" v="1131" actId="1076"/>
          <ac:spMkLst>
            <pc:docMk/>
            <pc:sldMk cId="35935654" sldId="2076138406"/>
            <ac:spMk id="5" creationId="{7F40A56F-45C7-48CD-80DC-2A11B0D04E33}"/>
          </ac:spMkLst>
        </pc:spChg>
        <pc:picChg chg="del">
          <ac:chgData name="Tiago Bernardo" userId="3b5dc24d-b235-4d07-8c79-08987c4c59df" providerId="ADAL" clId="{398B333A-654D-4AE9-A40C-726F88C71C60}" dt="2021-05-05T16:39:08.879" v="1112" actId="478"/>
          <ac:picMkLst>
            <pc:docMk/>
            <pc:sldMk cId="35935654" sldId="2076138406"/>
            <ac:picMk id="2" creationId="{DE2A8570-BFE0-4A27-A1DC-97A3CAF41387}"/>
          </ac:picMkLst>
        </pc:picChg>
      </pc:sldChg>
      <pc:sldChg chg="add">
        <pc:chgData name="Tiago Bernardo" userId="3b5dc24d-b235-4d07-8c79-08987c4c59df" providerId="ADAL" clId="{398B333A-654D-4AE9-A40C-726F88C71C60}" dt="2021-05-05T16:45:15.701" v="1132" actId="2890"/>
        <pc:sldMkLst>
          <pc:docMk/>
          <pc:sldMk cId="937109198" sldId="2076138407"/>
        </pc:sldMkLst>
      </pc:sldChg>
      <pc:sldChg chg="addSp delSp modSp new mod modClrScheme chgLayout">
        <pc:chgData name="Tiago Bernardo" userId="3b5dc24d-b235-4d07-8c79-08987c4c59df" providerId="ADAL" clId="{398B333A-654D-4AE9-A40C-726F88C71C60}" dt="2021-05-05T16:48:25.667" v="1151" actId="20577"/>
        <pc:sldMkLst>
          <pc:docMk/>
          <pc:sldMk cId="2681400001" sldId="2076138408"/>
        </pc:sldMkLst>
        <pc:spChg chg="del mod ord">
          <ac:chgData name="Tiago Bernardo" userId="3b5dc24d-b235-4d07-8c79-08987c4c59df" providerId="ADAL" clId="{398B333A-654D-4AE9-A40C-726F88C71C60}" dt="2021-05-05T16:48:09.334" v="1139" actId="700"/>
          <ac:spMkLst>
            <pc:docMk/>
            <pc:sldMk cId="2681400001" sldId="2076138408"/>
            <ac:spMk id="2" creationId="{1156D4D1-1AF9-48B2-8E0E-759CEEC99727}"/>
          </ac:spMkLst>
        </pc:spChg>
        <pc:spChg chg="add del mod ord">
          <ac:chgData name="Tiago Bernardo" userId="3b5dc24d-b235-4d07-8c79-08987c4c59df" providerId="ADAL" clId="{398B333A-654D-4AE9-A40C-726F88C71C60}" dt="2021-05-05T16:48:13.548" v="1140" actId="700"/>
          <ac:spMkLst>
            <pc:docMk/>
            <pc:sldMk cId="2681400001" sldId="2076138408"/>
            <ac:spMk id="3" creationId="{6182E234-FDBE-44DC-9C93-810D859BDBE6}"/>
          </ac:spMkLst>
        </pc:spChg>
        <pc:spChg chg="add del mod ord">
          <ac:chgData name="Tiago Bernardo" userId="3b5dc24d-b235-4d07-8c79-08987c4c59df" providerId="ADAL" clId="{398B333A-654D-4AE9-A40C-726F88C71C60}" dt="2021-05-05T16:48:13.548" v="1140" actId="700"/>
          <ac:spMkLst>
            <pc:docMk/>
            <pc:sldMk cId="2681400001" sldId="2076138408"/>
            <ac:spMk id="4" creationId="{8BD0A153-27BC-4FA0-A3D5-C0FA45729034}"/>
          </ac:spMkLst>
        </pc:spChg>
        <pc:spChg chg="add del mod ord">
          <ac:chgData name="Tiago Bernardo" userId="3b5dc24d-b235-4d07-8c79-08987c4c59df" providerId="ADAL" clId="{398B333A-654D-4AE9-A40C-726F88C71C60}" dt="2021-05-05T16:48:21.698" v="1141" actId="700"/>
          <ac:spMkLst>
            <pc:docMk/>
            <pc:sldMk cId="2681400001" sldId="2076138408"/>
            <ac:spMk id="5" creationId="{3FCC5B17-3259-4487-A038-30C5BD5D2126}"/>
          </ac:spMkLst>
        </pc:spChg>
        <pc:spChg chg="add del mod ord">
          <ac:chgData name="Tiago Bernardo" userId="3b5dc24d-b235-4d07-8c79-08987c4c59df" providerId="ADAL" clId="{398B333A-654D-4AE9-A40C-726F88C71C60}" dt="2021-05-05T16:48:21.698" v="1141" actId="700"/>
          <ac:spMkLst>
            <pc:docMk/>
            <pc:sldMk cId="2681400001" sldId="2076138408"/>
            <ac:spMk id="6" creationId="{835A9F7F-CB4E-4ED4-9A73-7FECCA11B5AC}"/>
          </ac:spMkLst>
        </pc:spChg>
        <pc:spChg chg="add mod ord">
          <ac:chgData name="Tiago Bernardo" userId="3b5dc24d-b235-4d07-8c79-08987c4c59df" providerId="ADAL" clId="{398B333A-654D-4AE9-A40C-726F88C71C60}" dt="2021-05-05T16:48:25.667" v="1151" actId="20577"/>
          <ac:spMkLst>
            <pc:docMk/>
            <pc:sldMk cId="2681400001" sldId="2076138408"/>
            <ac:spMk id="7" creationId="{1A69F638-418B-4143-9899-C902563CDB70}"/>
          </ac:spMkLst>
        </pc:spChg>
      </pc:sldChg>
      <pc:sldChg chg="addSp delSp modSp add mod modAnim">
        <pc:chgData name="Tiago Bernardo" userId="3b5dc24d-b235-4d07-8c79-08987c4c59df" providerId="ADAL" clId="{398B333A-654D-4AE9-A40C-726F88C71C60}" dt="2021-05-05T16:49:05.507" v="1175"/>
        <pc:sldMkLst>
          <pc:docMk/>
          <pc:sldMk cId="1433778014" sldId="2076138409"/>
        </pc:sldMkLst>
        <pc:spChg chg="mod">
          <ac:chgData name="Tiago Bernardo" userId="3b5dc24d-b235-4d07-8c79-08987c4c59df" providerId="ADAL" clId="{398B333A-654D-4AE9-A40C-726F88C71C60}" dt="2021-05-05T16:48:36.049" v="1168" actId="20577"/>
          <ac:spMkLst>
            <pc:docMk/>
            <pc:sldMk cId="1433778014" sldId="2076138409"/>
            <ac:spMk id="3" creationId="{466B19E2-4501-408C-AA08-830D88FB085E}"/>
          </ac:spMkLst>
        </pc:spChg>
        <pc:spChg chg="del">
          <ac:chgData name="Tiago Bernardo" userId="3b5dc24d-b235-4d07-8c79-08987c4c59df" providerId="ADAL" clId="{398B333A-654D-4AE9-A40C-726F88C71C60}" dt="2021-05-05T16:48:38.714" v="1169" actId="478"/>
          <ac:spMkLst>
            <pc:docMk/>
            <pc:sldMk cId="1433778014" sldId="2076138409"/>
            <ac:spMk id="5" creationId="{7F40A56F-45C7-48CD-80DC-2A11B0D04E33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6" creationId="{5A97D9DE-4CBA-4E5A-9AD0-DC6CCBA0563C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7" creationId="{3681D86E-C9B5-4A76-B3FF-D355EF11FB37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9" creationId="{C2DF89B2-60F8-4E1E-8153-BD7AD560123A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10" creationId="{64240ADD-7A3A-4322-A8B7-A77219981F35}"/>
          </ac:spMkLst>
        </pc:spChg>
        <pc:spChg chg="add del mod">
          <ac:chgData name="Tiago Bernardo" userId="3b5dc24d-b235-4d07-8c79-08987c4c59df" providerId="ADAL" clId="{398B333A-654D-4AE9-A40C-726F88C71C60}" dt="2021-05-05T16:48:51.711" v="1173"/>
          <ac:spMkLst>
            <pc:docMk/>
            <pc:sldMk cId="1433778014" sldId="2076138409"/>
            <ac:spMk id="11" creationId="{71C6108B-1CDE-4082-9345-4A89BE93AB5A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13" creationId="{E41353F5-1A16-4D0F-9589-CA1E4CE06281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14" creationId="{D00C4E2C-14A7-435C-8270-73E42C41BA33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16" creationId="{1BCA4EAF-4AC2-4C9F-A808-31B914A7009E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17" creationId="{D49DE939-9488-40DB-8E4F-DF6B9E99E370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30" creationId="{F68C29DD-1B06-487A-AFD0-73B911204F3D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31" creationId="{2B38082D-E953-419E-94E7-A7923FD6E81C}"/>
          </ac:spMkLst>
        </pc:spChg>
        <pc:spChg chg="add del mod">
          <ac:chgData name="Tiago Bernardo" userId="3b5dc24d-b235-4d07-8c79-08987c4c59df" providerId="ADAL" clId="{398B333A-654D-4AE9-A40C-726F88C71C60}" dt="2021-05-05T16:48:51.711" v="1173"/>
          <ac:spMkLst>
            <pc:docMk/>
            <pc:sldMk cId="1433778014" sldId="2076138409"/>
            <ac:spMk id="32" creationId="{3F2B55CA-102E-4C09-BF19-1707B8053B36}"/>
          </ac:spMkLst>
        </pc:spChg>
        <pc:spChg chg="add del mod">
          <ac:chgData name="Tiago Bernardo" userId="3b5dc24d-b235-4d07-8c79-08987c4c59df" providerId="ADAL" clId="{398B333A-654D-4AE9-A40C-726F88C71C60}" dt="2021-05-05T16:48:51.711" v="1173"/>
          <ac:spMkLst>
            <pc:docMk/>
            <pc:sldMk cId="1433778014" sldId="2076138409"/>
            <ac:spMk id="35" creationId="{4882C575-733C-4B12-94AB-9B862C0ADC13}"/>
          </ac:spMkLst>
        </pc:spChg>
        <pc:spChg chg="add del mod">
          <ac:chgData name="Tiago Bernardo" userId="3b5dc24d-b235-4d07-8c79-08987c4c59df" providerId="ADAL" clId="{398B333A-654D-4AE9-A40C-726F88C71C60}" dt="2021-05-05T16:48:51.711" v="1173"/>
          <ac:spMkLst>
            <pc:docMk/>
            <pc:sldMk cId="1433778014" sldId="2076138409"/>
            <ac:spMk id="37" creationId="{62F8A8A4-3500-4E97-9003-CDEC8C257FD9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0" creationId="{238F5891-4C5C-410A-AB95-60B04F53EEA3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1" creationId="{CD08E1F3-033B-46D7-AD90-5569BDC168CB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2" creationId="{010654A4-F34A-4895-BEBE-69125E8821BC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4" creationId="{8103D3CB-3066-40F3-945D-200C8758E9A5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5" creationId="{50D05262-C7C1-4F25-BAC5-6FB35C1D0035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6" creationId="{3060364B-8675-42DB-8E25-182F6C9FFB18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58" creationId="{15C693CD-F949-4A38-AF7A-B3518056AFAB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59" creationId="{9FC6619F-1D2D-4E19-B20C-EE77920C8C9F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1" creationId="{B43B8895-7672-4854-A461-4C0502E3AC78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2" creationId="{42C3C812-491A-47D5-967F-23D09434C86F}"/>
          </ac:spMkLst>
        </pc:spChg>
        <pc:spChg chg="add 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3" creationId="{477ADD34-BCC2-4B5E-BC56-5C10479DD9A3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5" creationId="{FFAE00DB-7B9D-48E4-94DD-088A10CD61A5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6" creationId="{1C8E68D7-1B2F-4E45-A185-143F995EA488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8" creationId="{0CC6732A-1D57-472C-89F4-E6DE773AF0D6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9" creationId="{8507E8A4-3D09-43A2-954D-F41C93CDEBF9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82" creationId="{33117CF1-D198-456B-ACD2-CBE61687D725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83" creationId="{AF00841A-BA4A-4CB5-B28D-DAD828DA7DC5}"/>
          </ac:spMkLst>
        </pc:spChg>
        <pc:spChg chg="add 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84" creationId="{925FB544-832A-4220-9E54-880496AD6ADF}"/>
          </ac:spMkLst>
        </pc:spChg>
        <pc:spChg chg="add 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87" creationId="{01471A1F-EC93-49F7-84C7-F6919B145D7D}"/>
          </ac:spMkLst>
        </pc:spChg>
        <pc:spChg chg="add 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89" creationId="{013DBFE2-4541-4773-A565-2EA0B55226E8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2" creationId="{BDB66307-546C-4BAC-BB41-4B794321D559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3" creationId="{C3459CC6-B0C5-4DCC-8CF2-7D1C0774097B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4" creationId="{8AD654E7-0A0A-4CB8-800C-1EC0E1983F9E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6" creationId="{BB3CDCE9-5702-4802-B0BC-50016519FE1A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7" creationId="{B453694B-25A2-4B6B-A309-CF71D92E98B1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8" creationId="{4C46E973-AC0E-426C-BC01-41784ECF260B}"/>
          </ac:spMkLst>
        </pc:s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4" creationId="{DBEB81D5-E7D2-4EF0-B5E1-E9BDFF0254DD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8" creationId="{CDE72701-0F95-4D60-966D-A592C17634D8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12" creationId="{90A0545B-2952-4614-ABE1-278551A9D394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15" creationId="{17BBAE5C-FBC5-4B10-A096-DA63C8673673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19" creationId="{F82C0B9B-4811-4993-B04B-80668D80729F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22" creationId="{AD8FC999-6C72-4CC4-8CB8-DB746990F7CF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26" creationId="{5D2E6D30-369F-4ECD-83ED-AA06FD118D3E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29" creationId="{FD42DDB1-9F8C-459C-A368-119EE812164F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38" creationId="{F9D3F08C-8F41-496D-BE09-1FEFEE0373C9}"/>
          </ac:grpSpMkLst>
        </pc:grpChg>
        <pc:grpChg chg="mod">
          <ac:chgData name="Tiago Bernardo" userId="3b5dc24d-b235-4d07-8c79-08987c4c59df" providerId="ADAL" clId="{398B333A-654D-4AE9-A40C-726F88C71C60}" dt="2021-05-05T16:48:45.116" v="1170"/>
          <ac:grpSpMkLst>
            <pc:docMk/>
            <pc:sldMk cId="1433778014" sldId="2076138409"/>
            <ac:grpSpMk id="39" creationId="{CF21D91E-0994-47FA-9C5B-D1CBA1947931}"/>
          </ac:grpSpMkLst>
        </pc:grpChg>
        <pc:grpChg chg="mod">
          <ac:chgData name="Tiago Bernardo" userId="3b5dc24d-b235-4d07-8c79-08987c4c59df" providerId="ADAL" clId="{398B333A-654D-4AE9-A40C-726F88C71C60}" dt="2021-05-05T16:48:45.116" v="1170"/>
          <ac:grpSpMkLst>
            <pc:docMk/>
            <pc:sldMk cId="1433778014" sldId="2076138409"/>
            <ac:grpSpMk id="43" creationId="{6B13BF0C-15D6-49D4-9751-80886C5C9EEC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57" creationId="{7D4D75A7-1CD2-4B28-9AA1-D7795A6F23E5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60" creationId="{6C5A9CCF-779E-4F32-93FC-07C4E2BA9266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64" creationId="{12E53A19-911A-43EE-B6C9-0B19711B84CE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67" creationId="{55A052E9-7596-4714-8D11-AC4A46F0C2AF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71" creationId="{9FFFC236-4456-4E8B-9BAB-DD02A9F73910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74" creationId="{F611B79A-064A-4C4A-BFB5-3CE513F556CE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78" creationId="{8D18EB32-1EE9-4A28-B81A-D26777433735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81" creationId="{1745F2A6-2A5E-4627-A26C-1F985DD1A095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90" creationId="{C766CAD3-DDD2-4818-ABE7-B7A5D5AAEDF3}"/>
          </ac:grpSpMkLst>
        </pc:grpChg>
        <pc:grpChg chg="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91" creationId="{6D71B403-5AC2-4168-8F04-9278FBE3605C}"/>
          </ac:grpSpMkLst>
        </pc:grpChg>
        <pc:grpChg chg="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95" creationId="{FCA5DDC8-3D94-49CA-9ECE-1DA303E87805}"/>
          </ac:grpSpMkLst>
        </pc:grp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18" creationId="{D87EC571-6DB6-4990-9FC0-6C5C87F10A74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0" creationId="{3BE068CA-1278-4838-B9A7-2D0E3A02BFEF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1" creationId="{7E5DEF89-3DEA-4269-B479-624E261DED2C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3" creationId="{50529F7E-2366-421D-B48B-22863A2959D1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4" creationId="{33ED0087-0CE9-44C1-85D1-520A1E423C9D}"/>
          </ac:picMkLst>
        </pc:picChg>
        <pc:picChg chg="add del mod">
          <ac:chgData name="Tiago Bernardo" userId="3b5dc24d-b235-4d07-8c79-08987c4c59df" providerId="ADAL" clId="{398B333A-654D-4AE9-A40C-726F88C71C60}" dt="2021-05-05T16:48:51.711" v="1173"/>
          <ac:picMkLst>
            <pc:docMk/>
            <pc:sldMk cId="1433778014" sldId="2076138409"/>
            <ac:picMk id="25" creationId="{1D5CE554-1398-437E-86E2-522BDB399B70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7" creationId="{3EC03EA4-04C3-4052-B783-996FDBB14A01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8" creationId="{478D36D0-B34C-4E71-B58C-06B5BCE4180C}"/>
          </ac:picMkLst>
        </pc:picChg>
        <pc:picChg chg="add del mod">
          <ac:chgData name="Tiago Bernardo" userId="3b5dc24d-b235-4d07-8c79-08987c4c59df" providerId="ADAL" clId="{398B333A-654D-4AE9-A40C-726F88C71C60}" dt="2021-05-05T16:48:51.711" v="1173"/>
          <ac:picMkLst>
            <pc:docMk/>
            <pc:sldMk cId="1433778014" sldId="2076138409"/>
            <ac:picMk id="33" creationId="{E8F7BB88-0C32-40EE-9ECE-3141223467EC}"/>
          </ac:picMkLst>
        </pc:picChg>
        <pc:picChg chg="add del mod">
          <ac:chgData name="Tiago Bernardo" userId="3b5dc24d-b235-4d07-8c79-08987c4c59df" providerId="ADAL" clId="{398B333A-654D-4AE9-A40C-726F88C71C60}" dt="2021-05-05T16:48:51.711" v="1173"/>
          <ac:picMkLst>
            <pc:docMk/>
            <pc:sldMk cId="1433778014" sldId="2076138409"/>
            <ac:picMk id="56" creationId="{E5D06CDD-230C-4E14-99EE-D4093C126676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0" creationId="{683D8353-3FEA-451C-9EE8-7F1858296185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2" creationId="{49350C15-05A4-432E-B46A-6A68C3F1B0D9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3" creationId="{04CE6DBB-DA1C-4EA5-A831-BAFD9A080E15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5" creationId="{493FF57E-7FF4-46A9-85BE-CB110CD6BF63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6" creationId="{91595184-4D41-4324-9728-051E3E5DBD37}"/>
          </ac:picMkLst>
        </pc:picChg>
        <pc:picChg chg="add 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7" creationId="{F5FC204A-5218-4FD4-8878-B8328953B9B4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9" creationId="{25713567-BB07-4183-B04C-57055949953A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80" creationId="{8E3651BF-DA5F-4177-90F8-A4FD08BA174A}"/>
          </ac:picMkLst>
        </pc:picChg>
        <pc:picChg chg="add 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85" creationId="{5519DDBF-9D75-43DC-9839-0D3B24118315}"/>
          </ac:picMkLst>
        </pc:picChg>
        <pc:picChg chg="add 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108" creationId="{CE334D9C-6B3F-4D45-8023-82A6EEDCD7BE}"/>
          </ac:picMkLst>
        </pc:picChg>
        <pc:cxnChg chg="add del mod">
          <ac:chgData name="Tiago Bernardo" userId="3b5dc24d-b235-4d07-8c79-08987c4c59df" providerId="ADAL" clId="{398B333A-654D-4AE9-A40C-726F88C71C60}" dt="2021-05-05T16:48:51.711" v="1173"/>
          <ac:cxnSpMkLst>
            <pc:docMk/>
            <pc:sldMk cId="1433778014" sldId="2076138409"/>
            <ac:cxnSpMk id="34" creationId="{2F1357F1-451E-4463-B7F3-006FCB9E8BEE}"/>
          </ac:cxnSpMkLst>
        </pc:cxnChg>
        <pc:cxnChg chg="add del mod">
          <ac:chgData name="Tiago Bernardo" userId="3b5dc24d-b235-4d07-8c79-08987c4c59df" providerId="ADAL" clId="{398B333A-654D-4AE9-A40C-726F88C71C60}" dt="2021-05-05T16:48:51.711" v="1173"/>
          <ac:cxnSpMkLst>
            <pc:docMk/>
            <pc:sldMk cId="1433778014" sldId="2076138409"/>
            <ac:cxnSpMk id="36" creationId="{98EF9F4F-639D-459A-A402-A050B92BEA2A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47" creationId="{6B9EAEE3-4CB9-4965-A10D-1A565BE1FBED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48" creationId="{98C19ADE-273B-4AFF-A96B-DE482F253EEB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49" creationId="{BEE2DA5F-3E3E-4D20-A52B-1FECAC8F8CF0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0" creationId="{324E2DC7-79AA-42F8-B2FA-87AACD6EE9CC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1" creationId="{D70B89BD-BCA5-40B6-BA76-8CBDD6B4AD01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2" creationId="{5301DAA1-B38D-464B-A474-E275EFD43D88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3" creationId="{B44AD19B-31BB-44A4-91AF-FF8FC8233F21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4" creationId="{4CA69725-1BFD-4773-A5AD-FD856767D107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5" creationId="{06159767-2BCC-44B0-B6B5-1B18BBF45D73}"/>
          </ac:cxnSpMkLst>
        </pc:cxnChg>
        <pc:cxnChg chg="add 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86" creationId="{DDD12A76-8670-404D-BB09-DFFF2F045942}"/>
          </ac:cxnSpMkLst>
        </pc:cxnChg>
        <pc:cxnChg chg="add 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88" creationId="{74158CFC-1252-48DC-B002-D6CFC20F4F47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99" creationId="{32BD3550-C658-46C2-B86B-03528A23AD80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0" creationId="{EDB7CDDF-E997-4D68-BFBA-6082B9674B84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1" creationId="{C5E92FBE-90EF-482A-B05A-611252C3A09A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2" creationId="{4F6AC35B-3F71-4354-824B-C64C43AD95EE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3" creationId="{EC0BC816-797D-4382-B21B-23A0B636DB6A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4" creationId="{561FE1BB-4F86-414F-A92B-ADF98C2A96DA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5" creationId="{E3FE5230-D18E-4870-848A-AD956618E50C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6" creationId="{C07D96BC-D6FD-4D25-B4BA-9FCA31072F61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7" creationId="{294B71D4-3528-412E-A60A-BBACB0818D3D}"/>
          </ac:cxnSpMkLst>
        </pc:cxnChg>
      </pc:sldChg>
      <pc:sldChg chg="addSp delSp modSp add mod delAnim modAnim">
        <pc:chgData name="Tiago Bernardo" userId="3b5dc24d-b235-4d07-8c79-08987c4c59df" providerId="ADAL" clId="{398B333A-654D-4AE9-A40C-726F88C71C60}" dt="2021-05-05T17:13:16.353" v="1341" actId="14100"/>
        <pc:sldMkLst>
          <pc:docMk/>
          <pc:sldMk cId="3923111500" sldId="2076138410"/>
        </pc:sldMkLst>
        <pc:spChg chg="mod">
          <ac:chgData name="Tiago Bernardo" userId="3b5dc24d-b235-4d07-8c79-08987c4c59df" providerId="ADAL" clId="{398B333A-654D-4AE9-A40C-726F88C71C60}" dt="2021-05-05T17:02:59.909" v="1190" actId="20577"/>
          <ac:spMkLst>
            <pc:docMk/>
            <pc:sldMk cId="3923111500" sldId="2076138410"/>
            <ac:spMk id="3" creationId="{466B19E2-4501-408C-AA08-830D88FB085E}"/>
          </ac:spMkLst>
        </pc:spChg>
        <pc:spChg chg="mod">
          <ac:chgData name="Tiago Bernardo" userId="3b5dc24d-b235-4d07-8c79-08987c4c59df" providerId="ADAL" clId="{398B333A-654D-4AE9-A40C-726F88C71C60}" dt="2021-05-05T17:13:16.353" v="1341" actId="14100"/>
          <ac:spMkLst>
            <pc:docMk/>
            <pc:sldMk cId="3923111500" sldId="2076138410"/>
            <ac:spMk id="5" creationId="{7F40A56F-45C7-48CD-80DC-2A11B0D04E33}"/>
          </ac:spMkLst>
        </pc:spChg>
        <pc:spChg chg="add del">
          <ac:chgData name="Tiago Bernardo" userId="3b5dc24d-b235-4d07-8c79-08987c4c59df" providerId="ADAL" clId="{398B333A-654D-4AE9-A40C-726F88C71C60}" dt="2021-05-05T17:06:10.585" v="1263" actId="478"/>
          <ac:spMkLst>
            <pc:docMk/>
            <pc:sldMk cId="3923111500" sldId="2076138410"/>
            <ac:spMk id="6" creationId="{BF6D5607-BF9B-4B28-936C-1BFF32BA778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" creationId="{166D3E7D-388F-4F38-BA5D-5F9DDA0BF6EB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" creationId="{6866327F-26DB-4D20-A8F7-E950E82B6C0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" creationId="{21F2AD13-815D-49D0-9812-0C6F35CBEAF5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" creationId="{FABF889C-8D7C-4BDA-B365-0270AFC171C3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14" creationId="{C9D79349-CA4B-4DCD-9DAD-A8425E6A09CC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19" creationId="{5165AE5A-509F-40F1-8182-81AB099B3115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0" creationId="{F16C69C7-30D4-48FB-9A73-3419CDDC1C78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1" creationId="{A3F6D7F0-0C34-4640-850A-512720361A08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2" creationId="{1E2BC0D3-E227-430B-999A-9B10E578C5FF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4" creationId="{0BE8D02A-469E-4E11-9904-980580DFE5B1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5" creationId="{FDA97413-94DE-451B-A2EC-179348E4BD76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6" creationId="{8CBC15BC-C7E8-4B41-A57C-41821DC85210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7" creationId="{477F2B64-77BB-4614-8601-F408ADEC8AC3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8" creationId="{3629A1AA-2CB8-4359-BCF5-BAFB15BC3050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9" creationId="{698CC622-F04E-4AF1-8E03-DD6BC0350080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0" creationId="{442CC1D2-EB4E-4877-98C4-80BB16E66306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1" creationId="{F5C7937B-120D-4EBC-8D07-DE1815A5D0D3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2" creationId="{7F768CDA-FF50-4B9E-BA17-31752B2F17A3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3" creationId="{EFE3B788-9750-4899-9E3A-9AA4D5861D98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4" creationId="{7845EC43-14E4-48F3-AA3C-0D3F4E864BFD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5" creationId="{4985EF6B-46D9-4725-9B13-7DB013E5C1A4}"/>
          </ac:spMkLst>
        </pc:spChg>
        <pc:spChg chg="mod">
          <ac:chgData name="Tiago Bernardo" userId="3b5dc24d-b235-4d07-8c79-08987c4c59df" providerId="ADAL" clId="{398B333A-654D-4AE9-A40C-726F88C71C60}" dt="2021-05-05T17:07:41.523" v="1286" actId="1036"/>
          <ac:spMkLst>
            <pc:docMk/>
            <pc:sldMk cId="3923111500" sldId="2076138410"/>
            <ac:spMk id="37" creationId="{A3C3B1B8-AF99-4491-B725-B737B0627B4F}"/>
          </ac:spMkLst>
        </pc:spChg>
        <pc:spChg chg="mod">
          <ac:chgData name="Tiago Bernardo" userId="3b5dc24d-b235-4d07-8c79-08987c4c59df" providerId="ADAL" clId="{398B333A-654D-4AE9-A40C-726F88C71C60}" dt="2021-05-05T17:07:41.523" v="1286" actId="1036"/>
          <ac:spMkLst>
            <pc:docMk/>
            <pc:sldMk cId="3923111500" sldId="2076138410"/>
            <ac:spMk id="39" creationId="{B013FD40-F84E-4312-B5D3-3166FAF23565}"/>
          </ac:spMkLst>
        </pc:spChg>
        <pc:spChg chg="mod">
          <ac:chgData name="Tiago Bernardo" userId="3b5dc24d-b235-4d07-8c79-08987c4c59df" providerId="ADAL" clId="{398B333A-654D-4AE9-A40C-726F88C71C60}" dt="2021-05-05T17:07:41.523" v="1286" actId="1036"/>
          <ac:spMkLst>
            <pc:docMk/>
            <pc:sldMk cId="3923111500" sldId="2076138410"/>
            <ac:spMk id="40" creationId="{C3EF1A3B-13C1-4ED4-9702-E8D8ECFD526F}"/>
          </ac:spMkLst>
        </pc:spChg>
        <pc:spChg chg="mod">
          <ac:chgData name="Tiago Bernardo" userId="3b5dc24d-b235-4d07-8c79-08987c4c59df" providerId="ADAL" clId="{398B333A-654D-4AE9-A40C-726F88C71C60}" dt="2021-05-05T17:07:41.523" v="1286" actId="1036"/>
          <ac:spMkLst>
            <pc:docMk/>
            <pc:sldMk cId="3923111500" sldId="2076138410"/>
            <ac:spMk id="41" creationId="{87740256-960F-4C4F-8244-607FBFB323B9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43" creationId="{143C9712-C995-4DF6-B1F7-D1A675176176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0" creationId="{6C277A56-CD1B-4914-9D7B-C87FFED39117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1" creationId="{B813A5C2-EB64-41B6-ABCF-BB8A9B5EB69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2" creationId="{16070A59-9214-4A27-950F-EB5323E0B5E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3" creationId="{725862AC-1D55-419D-99C4-6F0D427E37D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4" creationId="{3E87F245-609B-4D24-A963-02AF2E6DF31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5" creationId="{0474700B-2217-426A-8135-4018C98D432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6" creationId="{D8DAEBDD-5B7B-40D7-8783-508B601724F0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7" creationId="{96F904C3-A271-48A7-BDB8-B17C1DA1C98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8" creationId="{E901F0A2-16A5-42C3-A14D-3E369A4D93EE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9" creationId="{E8DA14D8-E8C5-4FB7-83C3-FD597F7AF317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0" creationId="{0D15D5DC-2C8E-4B53-80E1-052DF49BD9E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1" creationId="{D9DE3503-A17B-4FCC-8A62-2E520F3567D9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2" creationId="{3B6354F3-8CAE-4F78-9B27-63C9A1A6BBE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3" creationId="{0F5E85E2-FF30-44B9-A407-4C4735C6DAC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4" creationId="{E986942E-5435-4BE5-AB6B-F9BDAA0D03E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5" creationId="{39252AAE-A72F-4B47-BE18-D6016A0AB55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6" creationId="{9CB2F7C9-2C34-40DF-ADFE-E61245F10177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7" creationId="{FA2DAB9C-515A-44C3-A3F3-345DFA26995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8" creationId="{80DD47A7-38D0-4C15-A9E7-62BD93F71B5B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9" creationId="{85C397C0-2C36-4879-9325-35267851027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0" creationId="{A95BF17A-BCF6-4EBE-B27E-DE7CB96DC68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1" creationId="{B5619354-9181-463C-8FB5-486763779EA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2" creationId="{711C8586-80E6-497C-B979-588C11A13B5A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3" creationId="{56F678BB-2273-4E50-AAE6-7B45EBDC744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4" creationId="{A568F626-2326-4637-975E-CCEE0D4482EC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5" creationId="{A556363A-F83C-4044-8905-D463688FECFA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6" creationId="{99C9098F-9760-4927-8DEF-39E77F0001B8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7" creationId="{EE28E7EE-A79F-453D-8D92-7A6F4E271B7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8" creationId="{8269B564-2177-43C3-8A3E-9A25A25C4C4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9" creationId="{74ED68FE-6426-47FD-B52F-4B03EE336FD9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0" creationId="{40BB97C1-5B9E-4F51-9A2C-6D357C72DA2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1" creationId="{65C1557B-6F71-4964-903B-3C614D11B6E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2" creationId="{5F2DE673-9C29-4413-B02D-4F88F2C97C7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3" creationId="{5ED52323-E148-44CE-BA82-F0FC7AA7955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4" creationId="{DC042340-7898-45C7-888A-70E86F77AE3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5" creationId="{4498BCFC-C8D5-4707-93EF-A5A2F546940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6" creationId="{6F0BC9C2-B771-4E20-8705-C4CBBE44FBC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7" creationId="{D83DF692-40CD-42B8-B10C-69FDB4A74D2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8" creationId="{07021617-6A9B-4076-A848-B24B90020DD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9" creationId="{DD29D706-B72F-42D5-B08A-6BC15970233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0" creationId="{0D17F7AF-A94F-42D1-B5AA-3FD79BDBAC78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1" creationId="{4E807EE6-AD38-449C-8E91-CA33CB7FC41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2" creationId="{0E74A7D0-8E78-417A-8CF7-9E444FE2EF00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3" creationId="{E3D6FB4F-4799-45C6-9678-AFEE9239951E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4" creationId="{E3DF3A76-E1DB-45B8-A2AE-A10CE8D6D90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5" creationId="{2E45C9AC-AC33-487D-8A34-DE1C6433AA86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6" creationId="{CD16FDAB-3799-4744-B711-5154C780AD76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7" creationId="{97B1316F-94F4-485A-B2FB-79C07099AC2B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8" creationId="{BCEC35B3-4ED7-4A9C-9A48-15DCC40704CC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9" creationId="{2868874A-FE86-4B9E-9F5D-FC7234609A99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0" creationId="{099A60DF-7748-49CF-A5DC-932CAB8E93E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1" creationId="{54C4AC5A-EBC5-4B32-9BF1-61B31B108AC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2" creationId="{129F7115-8F05-4D24-AE44-CDAF28C65FCA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3" creationId="{C178F2E8-4F8C-4FDD-8ADE-E3C385D8650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4" creationId="{A040DA73-0046-405B-9CF1-753B561FD33C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5" creationId="{C6F33EDF-62BE-459D-B183-2D4E065988B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6" creationId="{F41D7777-D110-403A-87D9-ECBADB16F96A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7" creationId="{9C778F41-B01D-496E-8B9A-84BCA99A17D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8" creationId="{6C6EAF61-A3A8-4076-BC24-99FEFD42C255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9" creationId="{DFE17719-FB85-482F-812B-8112E7FC5F78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0" creationId="{C42BD2EE-9F0D-48E6-8C6F-C50C59112826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1" creationId="{F28A4E15-8D68-4A65-84BB-135A55DC5139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2" creationId="{E060E5B2-2514-4777-8F6C-54DCDFD40BBE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3" creationId="{3D953544-9BB4-42CC-A8DD-6E04A689D2B5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4" creationId="{CB839BD4-3046-4369-803C-2AE36547D5D7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5" creationId="{E7241CC8-E503-4B8A-AAC9-E5A62CD6D06A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6" creationId="{AD876936-03FF-4F93-998E-50763CFEA2C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7" creationId="{68F2AD48-5B10-41E7-BC4D-76AE0971FA3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8" creationId="{7D46A7D0-BC72-4849-921D-E001F406EA3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9" creationId="{CA69B074-9E2A-499C-AD71-371DA10DDCD8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0" creationId="{D7D98A89-C6F3-4E63-8897-7A629D0323CC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1" creationId="{544CF151-2407-4D68-AB9C-4BE9DB2A00B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2" creationId="{3C8F7CC6-DB13-40DA-BC56-5614A7A2895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3" creationId="{39AD57FB-5011-45DC-8E55-8A10EF57327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4" creationId="{1E65EB4F-6D85-434F-8A23-3D60A2FBEA3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5" creationId="{C4258364-2AE5-4620-B931-22109A8BB2B6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6" creationId="{A0BB747E-52AA-4BD9-B865-585E431DF62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7" creationId="{074ED670-216F-4376-9F0D-F1ECAC50EFC0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9" creationId="{FCFE39DB-D177-4AEA-8914-F2F20751F160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51" creationId="{559B8418-26AD-4F72-BC5A-33CE09D730C5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52" creationId="{3CB98AF0-BA66-4A12-90D6-361FA8283E58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53" creationId="{695B8DC9-03D2-4FE7-A57E-95BBEA9E9450}"/>
          </ac:spMkLst>
        </pc:spChg>
        <pc:spChg chg="add mod">
          <ac:chgData name="Tiago Bernardo" userId="3b5dc24d-b235-4d07-8c79-08987c4c59df" providerId="ADAL" clId="{398B333A-654D-4AE9-A40C-726F88C71C60}" dt="2021-05-05T17:07:26.494" v="1278" actId="1076"/>
          <ac:spMkLst>
            <pc:docMk/>
            <pc:sldMk cId="3923111500" sldId="2076138410"/>
            <ac:spMk id="154" creationId="{4EAE6413-1D84-418A-8937-C25CBF00974F}"/>
          </ac:spMkLst>
        </pc:spChg>
        <pc:grpChg chg="add">
          <ac:chgData name="Tiago Bernardo" userId="3b5dc24d-b235-4d07-8c79-08987c4c59df" providerId="ADAL" clId="{398B333A-654D-4AE9-A40C-726F88C71C60}" dt="2021-05-05T17:07:56.194" v="1287" actId="164"/>
          <ac:grpSpMkLst>
            <pc:docMk/>
            <pc:sldMk cId="3923111500" sldId="2076138410"/>
            <ac:grpSpMk id="4" creationId="{68D85CFB-5A0A-41A1-B252-399940703FED}"/>
          </ac:grpSpMkLst>
        </pc:grpChg>
        <pc:grpChg chg="add mod">
          <ac:chgData name="Tiago Bernardo" userId="3b5dc24d-b235-4d07-8c79-08987c4c59df" providerId="ADAL" clId="{398B333A-654D-4AE9-A40C-726F88C71C60}" dt="2021-05-05T17:07:28.288" v="1279" actId="1076"/>
          <ac:grpSpMkLst>
            <pc:docMk/>
            <pc:sldMk cId="3923111500" sldId="2076138410"/>
            <ac:grpSpMk id="7" creationId="{640C80B4-EE06-417B-825B-0EDAFA0CEFB3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9" creationId="{B0E25A2C-037D-486E-B611-5D8604F715B8}"/>
          </ac:grpSpMkLst>
        </pc:grpChg>
        <pc:grpChg chg="add 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13" creationId="{64ABC328-5370-4CEB-8A0D-E0EAD4CB5E4F}"/>
          </ac:grpSpMkLst>
        </pc:grpChg>
        <pc:grpChg chg="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15" creationId="{8752CDC1-EE69-4975-9420-0A11723AEBA1}"/>
          </ac:grpSpMkLst>
        </pc:grpChg>
        <pc:grpChg chg="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16" creationId="{13346149-ACB8-4AA1-B55E-D54BFA86BEA3}"/>
          </ac:grpSpMkLst>
        </pc:grpChg>
        <pc:grpChg chg="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17" creationId="{F56A1A81-A2F9-4667-9594-1262A5D9394F}"/>
          </ac:grpSpMkLst>
        </pc:grpChg>
        <pc:grpChg chg="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18" creationId="{9BF2B61D-9E90-4D70-9E80-6466F3E2809D}"/>
          </ac:grpSpMkLst>
        </pc:grpChg>
        <pc:grpChg chg="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23" creationId="{2F8A06CC-FC0B-45B8-A0C3-2290A028751C}"/>
          </ac:grpSpMkLst>
        </pc:grpChg>
        <pc:grpChg chg="add mod">
          <ac:chgData name="Tiago Bernardo" userId="3b5dc24d-b235-4d07-8c79-08987c4c59df" providerId="ADAL" clId="{398B333A-654D-4AE9-A40C-726F88C71C60}" dt="2021-05-05T17:07:41.523" v="1286" actId="1036"/>
          <ac:grpSpMkLst>
            <pc:docMk/>
            <pc:sldMk cId="3923111500" sldId="2076138410"/>
            <ac:grpSpMk id="36" creationId="{68B21B03-CFE7-42D4-8E76-713E810D955D}"/>
          </ac:grpSpMkLst>
        </pc:grpChg>
        <pc:grpChg chg="mod">
          <ac:chgData name="Tiago Bernardo" userId="3b5dc24d-b235-4d07-8c79-08987c4c59df" providerId="ADAL" clId="{398B333A-654D-4AE9-A40C-726F88C71C60}" dt="2021-05-05T17:07:41.523" v="1286" actId="1036"/>
          <ac:grpSpMkLst>
            <pc:docMk/>
            <pc:sldMk cId="3923111500" sldId="2076138410"/>
            <ac:grpSpMk id="38" creationId="{D5D896F4-33B8-4D4B-BA35-F9F034BDF16D}"/>
          </ac:grpSpMkLst>
        </pc:grpChg>
        <pc:grpChg chg="add mod">
          <ac:chgData name="Tiago Bernardo" userId="3b5dc24d-b235-4d07-8c79-08987c4c59df" providerId="ADAL" clId="{398B333A-654D-4AE9-A40C-726F88C71C60}" dt="2021-05-05T17:07:19.865" v="1276" actId="1076"/>
          <ac:grpSpMkLst>
            <pc:docMk/>
            <pc:sldMk cId="3923111500" sldId="2076138410"/>
            <ac:grpSpMk id="42" creationId="{EFE45FE0-F157-4840-9032-C86CC1D966BF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4" creationId="{81536E6B-D505-4388-81EC-9F30904FF87D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5" creationId="{B645EA31-D617-4E5D-B19C-2444A2FF6386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6" creationId="{E13033F0-A6A9-4EA9-B062-C2C0DC022336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7" creationId="{23361991-6A14-433F-AE3F-0FEB3922355C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8" creationId="{D4ACDC46-D5C8-438D-B8B3-04E7BDB4BB26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9" creationId="{EC5F2066-5F1B-44AB-8D3A-9CD3B06054B2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0" creationId="{87A93889-6AA6-4BD5-8240-EF966EACD01D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1" creationId="{C8AD40B9-5961-416F-A1C1-89467F5C77C3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2" creationId="{D4BC0FD3-DFB8-4548-8502-9D8C19A31BC4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3" creationId="{A0332A8B-95B2-48E7-AE96-C355EBFBA766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4" creationId="{E23ED47A-2B39-490E-BCA0-37555E4C6950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5" creationId="{16686E13-B782-46CD-AD07-B951AF5F1353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6" creationId="{CF0041E3-B8FC-4E3A-8608-222D51827E21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7" creationId="{6012A445-A559-4363-8B7B-D76AA1AC53DC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8" creationId="{B14E40C7-A53F-4DDC-B205-C1E1CA110C51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9" creationId="{EE1DD145-33A1-42F3-8E9D-71465122AAB4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0" creationId="{923A71DF-B24C-4E9C-A9EA-6CB155C33B2A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1" creationId="{39E98802-2D64-4003-82A0-902A768264F4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2" creationId="{4ADC16F5-B8F5-4EC2-9B8A-1246B7BA2F6F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3" creationId="{2D50A227-D3D3-42CF-8BAE-63E31DF8B572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4" creationId="{FE998E0F-D561-4ACF-A7BD-47E37B8E1BDD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5" creationId="{891FB741-CE8C-4007-AE12-D7AAC4D4FD9E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6" creationId="{CA05B3C9-580E-4844-862D-272D1B62828E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7" creationId="{BBF6662B-6F77-41E9-9FD4-39F87CF03066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8" creationId="{9C1E02B3-1C92-47F6-9E85-4073C5F7005B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9" creationId="{EFFBEEFB-E6D2-4802-9C82-A80D301DECD4}"/>
          </ac:grpSpMkLst>
        </pc:grpChg>
        <pc:grpChg chg="add mod">
          <ac:chgData name="Tiago Bernardo" userId="3b5dc24d-b235-4d07-8c79-08987c4c59df" providerId="ADAL" clId="{398B333A-654D-4AE9-A40C-726F88C71C60}" dt="2021-05-05T17:07:24.728" v="1277" actId="1076"/>
          <ac:grpSpMkLst>
            <pc:docMk/>
            <pc:sldMk cId="3923111500" sldId="2076138410"/>
            <ac:grpSpMk id="148" creationId="{77EB1CA7-1825-4B92-A3FC-AB757763DCBC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150" creationId="{C1971846-F1F5-4DBB-9155-D2EE90C4F953}"/>
          </ac:grpSpMkLst>
        </pc:grpChg>
      </pc:sldChg>
      <pc:sldChg chg="addSp delSp modSp add mod modAnim">
        <pc:chgData name="Tiago Bernardo" userId="3b5dc24d-b235-4d07-8c79-08987c4c59df" providerId="ADAL" clId="{398B333A-654D-4AE9-A40C-726F88C71C60}" dt="2021-05-05T17:10:12.129" v="1323" actId="108"/>
        <pc:sldMkLst>
          <pc:docMk/>
          <pc:sldMk cId="1380888732" sldId="2076138411"/>
        </pc:sldMkLst>
        <pc:spChg chg="del">
          <ac:chgData name="Tiago Bernardo" userId="3b5dc24d-b235-4d07-8c79-08987c4c59df" providerId="ADAL" clId="{398B333A-654D-4AE9-A40C-726F88C71C60}" dt="2021-05-05T17:08:37.277" v="1296" actId="478"/>
          <ac:spMkLst>
            <pc:docMk/>
            <pc:sldMk cId="1380888732" sldId="2076138411"/>
            <ac:spMk id="5" creationId="{7F40A56F-45C7-48CD-80DC-2A11B0D04E33}"/>
          </ac:spMkLst>
        </pc:spChg>
        <pc:spChg chg="add mod">
          <ac:chgData name="Tiago Bernardo" userId="3b5dc24d-b235-4d07-8c79-08987c4c59df" providerId="ADAL" clId="{398B333A-654D-4AE9-A40C-726F88C71C60}" dt="2021-05-05T17:10:12.129" v="1323" actId="108"/>
          <ac:spMkLst>
            <pc:docMk/>
            <pc:sldMk cId="1380888732" sldId="2076138411"/>
            <ac:spMk id="155" creationId="{3E277ADB-3598-49EB-BB2D-0349898A58BE}"/>
          </ac:spMkLst>
        </pc:spChg>
        <pc:grpChg chg="del">
          <ac:chgData name="Tiago Bernardo" userId="3b5dc24d-b235-4d07-8c79-08987c4c59df" providerId="ADAL" clId="{398B333A-654D-4AE9-A40C-726F88C71C60}" dt="2021-05-05T17:08:40.165" v="1297" actId="478"/>
          <ac:grpSpMkLst>
            <pc:docMk/>
            <pc:sldMk cId="1380888732" sldId="2076138411"/>
            <ac:grpSpMk id="4" creationId="{68D85CFB-5A0A-41A1-B252-399940703FED}"/>
          </ac:grpSpMkLst>
        </pc:grpChg>
      </pc:sldChg>
      <pc:sldChg chg="modSp add mod modAnim">
        <pc:chgData name="Tiago Bernardo" userId="3b5dc24d-b235-4d07-8c79-08987c4c59df" providerId="ADAL" clId="{398B333A-654D-4AE9-A40C-726F88C71C60}" dt="2021-05-05T17:11:56.304" v="1337" actId="1076"/>
        <pc:sldMkLst>
          <pc:docMk/>
          <pc:sldMk cId="3157369415" sldId="2076138412"/>
        </pc:sldMkLst>
        <pc:spChg chg="mod">
          <ac:chgData name="Tiago Bernardo" userId="3b5dc24d-b235-4d07-8c79-08987c4c59df" providerId="ADAL" clId="{398B333A-654D-4AE9-A40C-726F88C71C60}" dt="2021-05-05T17:11:56.304" v="1337" actId="1076"/>
          <ac:spMkLst>
            <pc:docMk/>
            <pc:sldMk cId="3157369415" sldId="2076138412"/>
            <ac:spMk id="155" creationId="{3E277ADB-3598-49EB-BB2D-0349898A58BE}"/>
          </ac:spMkLst>
        </pc:spChg>
      </pc:sldChg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1157540088" sldId="2134805362"/>
        </pc:sldMkLst>
      </pc:sldChg>
      <pc:sldMasterChg chg="del delSldLayout">
        <pc:chgData name="Tiago Bernardo" userId="3b5dc24d-b235-4d07-8c79-08987c4c59df" providerId="ADAL" clId="{398B333A-654D-4AE9-A40C-726F88C71C60}" dt="2021-05-05T11:19:46.234" v="0" actId="47"/>
        <pc:sldMasterMkLst>
          <pc:docMk/>
          <pc:sldMasterMk cId="2357858288" sldId="2147483676"/>
        </pc:sldMasterMkLst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944140114" sldId="2147483677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1930003644" sldId="2147483678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2079946772" sldId="2147483679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697641139" sldId="2147483680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3712861323" sldId="2147483681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3012340306" sldId="2147483682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110709671" sldId="2147483683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3798541891" sldId="2147483684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2410092152" sldId="2147483685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3123596574" sldId="2147483686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1045082380" sldId="2147483687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3501617143" sldId="2147483690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2768507679" sldId="2147483691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1749879966" sldId="214748369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CC46-16EA-4004-ABF8-E5864C9C8D54}" type="datetimeFigureOut">
              <a:rPr lang="pt-PT" smtClean="0"/>
              <a:t>06/05/2021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6E21-B37A-4980-895B-01E857815BC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8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6E21-B37A-4980-895B-01E857815BC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49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150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Purp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0" y="-1"/>
            <a:ext cx="3236026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96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Purpl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90647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Line"/>
          <p:cNvSpPr/>
          <p:nvPr userDrawn="1"/>
        </p:nvSpPr>
        <p:spPr>
          <a:xfrm>
            <a:off x="4491377" y="2457778"/>
            <a:ext cx="6445271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1377" y="2896870"/>
            <a:ext cx="6445271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91038" y="1672349"/>
            <a:ext cx="6445250" cy="70088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93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FD70957D-AFC5-A245-9EF4-0986EFB881CD}"/>
              </a:ext>
            </a:extLst>
          </p:cNvPr>
          <p:cNvSpPr/>
          <p:nvPr userDrawn="1"/>
        </p:nvSpPr>
        <p:spPr>
          <a:xfrm>
            <a:off x="7714013" y="-1"/>
            <a:ext cx="4477988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800"/>
          </a:p>
        </p:txBody>
      </p:sp>
      <p:pic>
        <p:nvPicPr>
          <p:cNvPr id="19" name="logo 1.png" descr="log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0105FF-A462-154A-9AEE-AD7318DF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12" y="744248"/>
            <a:ext cx="3236814" cy="618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spc="0" baseline="0">
                <a:solidFill>
                  <a:srgbClr val="3B2E58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</a:t>
            </a:r>
          </a:p>
          <a:p>
            <a:r>
              <a:rPr lang="en-US"/>
              <a:t>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612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9F0FCE7-BFE4-F947-8D14-7145162ABC3D}"/>
              </a:ext>
            </a:extLst>
          </p:cNvPr>
          <p:cNvSpPr/>
          <p:nvPr userDrawn="1"/>
        </p:nvSpPr>
        <p:spPr>
          <a:xfrm>
            <a:off x="3856612" y="1459987"/>
            <a:ext cx="3236814" cy="1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7164E44-9B05-9145-B57E-B2E4814EF8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1630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3FE1788A-05BA-5C43-A47C-1225A43BD09F}"/>
              </a:ext>
            </a:extLst>
          </p:cNvPr>
          <p:cNvSpPr/>
          <p:nvPr userDrawn="1"/>
        </p:nvSpPr>
        <p:spPr>
          <a:xfrm>
            <a:off x="8331630" y="1459987"/>
            <a:ext cx="3236814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31630" y="744538"/>
            <a:ext cx="3236119" cy="61833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0"/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948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1431925"/>
            <a:ext cx="2158206" cy="651669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2338304"/>
            <a:ext cx="2158206" cy="242620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988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992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988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992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98867" y="1431925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799267" y="1419893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98867" y="3864464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99267" y="3856609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719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SC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A2EEC-CEC3-C341-B22B-2D91B4F695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98BBA-C1E7-D44B-8A55-D7075A0E21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5634" y="3278215"/>
            <a:ext cx="1420732" cy="3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0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63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2894E-3294-EC4B-BD00-302BE859F0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FD385E7-9428-1A44-97CA-90BB589B4E5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2222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D9A56-4832-544E-8DD5-6D535DA99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18025C8-AC24-ED4B-A91F-233C4A0F5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E41D8E-D81A-C54B-A26C-B8B48B94F8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1426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91881-1461-7840-A665-80AF48428E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48835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0CD-21ED-1344-8FA7-03EAAD075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5942" y="2544020"/>
            <a:ext cx="7320116" cy="112072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lang="en-US" sz="2200" b="0" i="0" baseline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C491-1C24-B94A-9B63-4FBAD642BA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79955" y="4137076"/>
            <a:ext cx="6032091" cy="331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cap="all" spc="44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en-US" sz="4800" spc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5125"/>
            <a:ext cx="10591800" cy="13255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9266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AA68E7-C193-F640-BEE0-8EE91B572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842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86F75-A101-604D-90C0-9874AB4EF4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4366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EEF5F-C983-7549-A6EE-07D4D1ADF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90469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  <a:lvl2pPr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8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508646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113DA-54B1-C64F-B73E-F41A4FA3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4053FB-C1EF-E74B-B6B0-F8A0E0D1C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8430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FD7BD5-BC94-2C44-BFFC-E7A103F2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765DDD-59F3-8246-AF95-2B7445D310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2" y="2019300"/>
            <a:ext cx="5221987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B34D14D-5DD6-1C44-809D-BF90BB618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423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A824D4-831A-AB4C-A03D-71A18569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A8D7A5E-8D30-2F4C-ADC6-27F87AE252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3" y="2019300"/>
            <a:ext cx="52156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F2AEC0-6140-C644-9982-48F511E2EA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52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15C60F1A-753D-774D-A4FC-397D4FEC5805}"/>
              </a:ext>
            </a:extLst>
          </p:cNvPr>
          <p:cNvSpPr/>
          <p:nvPr userDrawn="1"/>
        </p:nvSpPr>
        <p:spPr>
          <a:xfrm>
            <a:off x="3235183" y="0"/>
            <a:ext cx="895364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C408438D-8707-4C4B-A3D5-BCB4AAB7AF25}"/>
              </a:ext>
            </a:extLst>
          </p:cNvPr>
          <p:cNvSpPr/>
          <p:nvPr userDrawn="1"/>
        </p:nvSpPr>
        <p:spPr>
          <a:xfrm>
            <a:off x="7712004" y="-1"/>
            <a:ext cx="4476821" cy="6858001"/>
          </a:xfrm>
          <a:prstGeom prst="rect">
            <a:avLst/>
          </a:prstGeom>
          <a:solidFill>
            <a:srgbClr val="2F2F2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25A4A0-F942-2144-82D1-0B7BE73AEE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82151"/>
            <a:ext cx="3235971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D41A975-CD4B-684D-978B-7C04D5B88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5607" y="1689673"/>
            <a:ext cx="3235971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97059D7-FE72-D842-A0A3-AD1E2D685302}"/>
              </a:ext>
            </a:extLst>
          </p:cNvPr>
          <p:cNvSpPr/>
          <p:nvPr userDrawn="1"/>
        </p:nvSpPr>
        <p:spPr>
          <a:xfrm>
            <a:off x="3855608" y="1305189"/>
            <a:ext cx="3235970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307CBDB-BD48-9C4A-A608-575E743E94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9460" y="1689673"/>
            <a:ext cx="3289453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C248E4E-0DC2-DF4F-8F1D-342066EAA75C}"/>
              </a:ext>
            </a:extLst>
          </p:cNvPr>
          <p:cNvSpPr/>
          <p:nvPr userDrawn="1"/>
        </p:nvSpPr>
        <p:spPr>
          <a:xfrm>
            <a:off x="8329460" y="1305189"/>
            <a:ext cx="3289453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C5A9DEE-1057-7549-A8B7-D24CAD970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9460" y="582151"/>
            <a:ext cx="328945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bg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64E58A-8883-BC48-91AE-229A60F3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A9370D-6651-D149-A602-342860077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2113352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7FFC8-2041-A74E-8F43-702E38B0D61A}"/>
              </a:ext>
            </a:extLst>
          </p:cNvPr>
          <p:cNvSpPr/>
          <p:nvPr userDrawn="1"/>
        </p:nvSpPr>
        <p:spPr bwMode="auto">
          <a:xfrm>
            <a:off x="0" y="-1"/>
            <a:ext cx="3822700" cy="6858001"/>
          </a:xfrm>
          <a:prstGeom prst="rect">
            <a:avLst/>
          </a:prstGeom>
          <a:solidFill>
            <a:srgbClr val="2F2F2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MS logo white - EMF" descr="Microsoft logo white text version">
            <a:extLst>
              <a:ext uri="{FF2B5EF4-FFF2-40B4-BE49-F238E27FC236}">
                <a16:creationId xmlns:a16="http://schemas.microsoft.com/office/drawing/2014/main" id="{99AD0617-5B28-DE43-A9D1-07B31DDB2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89A56BB-DF8F-E148-9FB9-B65B17EAE7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624" y="1203168"/>
            <a:ext cx="7195764" cy="8161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37373"/>
              </a:buClr>
              <a:buSzPct val="115000"/>
              <a:buFontTx/>
              <a:buNone/>
              <a:tabLst/>
              <a:defRPr sz="18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36B5A4-1037-8249-BAE2-8A773CC8F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624" y="571500"/>
            <a:ext cx="71957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01EC2-72E8-B24B-AF94-388F690C8163}"/>
              </a:ext>
            </a:extLst>
          </p:cNvPr>
          <p:cNvSpPr/>
          <p:nvPr userDrawn="1"/>
        </p:nvSpPr>
        <p:spPr>
          <a:xfrm>
            <a:off x="4406900" y="6400660"/>
            <a:ext cx="7194363" cy="28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Clr>
                <a:srgbClr val="737373"/>
              </a:buClr>
              <a:buSzPct val="115000"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Microsoft Confidential, for internal use only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This document is for informational purposes only. MICROSOFT MAKES NO WARRANTIES, EXPRESS OR IMPLIED, IN THIS SUMMARY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88E1-2B58-F648-B460-080CDB3C20B6}"/>
              </a:ext>
            </a:extLst>
          </p:cNvPr>
          <p:cNvSpPr/>
          <p:nvPr userDrawn="1"/>
        </p:nvSpPr>
        <p:spPr>
          <a:xfrm>
            <a:off x="4261607" y="2356802"/>
            <a:ext cx="3641537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055E9-6E38-0F42-BABA-FC1553EB7F6E}"/>
              </a:ext>
            </a:extLst>
          </p:cNvPr>
          <p:cNvSpPr/>
          <p:nvPr userDrawn="1"/>
        </p:nvSpPr>
        <p:spPr>
          <a:xfrm>
            <a:off x="8119867" y="4085426"/>
            <a:ext cx="3641537" cy="213920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7C9E8F-D9D0-1741-9C7D-FF06ADBDD1EB}"/>
              </a:ext>
            </a:extLst>
          </p:cNvPr>
          <p:cNvSpPr/>
          <p:nvPr userDrawn="1"/>
        </p:nvSpPr>
        <p:spPr>
          <a:xfrm>
            <a:off x="8119867" y="2356802"/>
            <a:ext cx="3626690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573F8F-7330-2443-88B9-CF0041BE5A9B}"/>
              </a:ext>
            </a:extLst>
          </p:cNvPr>
          <p:cNvSpPr/>
          <p:nvPr userDrawn="1"/>
        </p:nvSpPr>
        <p:spPr>
          <a:xfrm>
            <a:off x="4261606" y="4085426"/>
            <a:ext cx="3641537" cy="2139205"/>
          </a:xfrm>
          <a:prstGeom prst="rect">
            <a:avLst/>
          </a:prstGeom>
          <a:solidFill>
            <a:schemeClr val="bg2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D2D2D2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B3E72CB-7FDA-AA42-AF08-443DF61027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201" y="3684394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C2311E75-032B-8A42-8D11-379B84AC4A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4201" y="4487553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9694832-76A8-F44A-BD9D-1AB93D2753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4201" y="5290185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37012929-A935-7F40-A6F0-71F07132AE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4200" y="1193244"/>
            <a:ext cx="2850376" cy="17429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FD8DB11D-3BA8-6A43-97D1-D7AA230109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968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34" name="Text Placeholder 65">
            <a:extLst>
              <a:ext uri="{FF2B5EF4-FFF2-40B4-BE49-F238E27FC236}">
                <a16:creationId xmlns:a16="http://schemas.microsoft.com/office/drawing/2014/main" id="{E792A3DE-8772-2E4D-94E7-4B432A2702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3624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35" name="Text Placeholder 65">
            <a:extLst>
              <a:ext uri="{FF2B5EF4-FFF2-40B4-BE49-F238E27FC236}">
                <a16:creationId xmlns:a16="http://schemas.microsoft.com/office/drawing/2014/main" id="{A8435977-A450-D44D-B1D5-02CDBC7E86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0717" y="3684394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6" name="Text Placeholder 65">
            <a:extLst>
              <a:ext uri="{FF2B5EF4-FFF2-40B4-BE49-F238E27FC236}">
                <a16:creationId xmlns:a16="http://schemas.microsoft.com/office/drawing/2014/main" id="{77200A13-D2E0-1A4D-9AB8-353EA0E915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0717" y="4487289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7" name="Text Placeholder 65">
            <a:extLst>
              <a:ext uri="{FF2B5EF4-FFF2-40B4-BE49-F238E27FC236}">
                <a16:creationId xmlns:a16="http://schemas.microsoft.com/office/drawing/2014/main" id="{3F93BBF6-DA28-A148-AF9E-50B9259B7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0717" y="5290185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CE6B16C-EB90-9146-A8D0-F67DD70FF8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8922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39" name="Text Placeholder 65">
            <a:extLst>
              <a:ext uri="{FF2B5EF4-FFF2-40B4-BE49-F238E27FC236}">
                <a16:creationId xmlns:a16="http://schemas.microsoft.com/office/drawing/2014/main" id="{D1A05F98-E741-8047-918A-BFDED19B16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5578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7EF84DF8-8AD6-564C-9906-A567D8B34F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08922" y="4287692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RESULTS</a:t>
            </a:r>
          </a:p>
        </p:txBody>
      </p:sp>
      <p:sp>
        <p:nvSpPr>
          <p:cNvPr id="41" name="Text Placeholder 65">
            <a:extLst>
              <a:ext uri="{FF2B5EF4-FFF2-40B4-BE49-F238E27FC236}">
                <a16:creationId xmlns:a16="http://schemas.microsoft.com/office/drawing/2014/main" id="{CDB768E7-B8D1-6A4D-BBEC-295F3C4E43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5578" y="4643679"/>
            <a:ext cx="3340199" cy="1439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2" name="Text Placeholder 65">
            <a:extLst>
              <a:ext uri="{FF2B5EF4-FFF2-40B4-BE49-F238E27FC236}">
                <a16:creationId xmlns:a16="http://schemas.microsoft.com/office/drawing/2014/main" id="{E6885464-8798-8741-AC3B-C80EFE767F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13624" y="4255846"/>
            <a:ext cx="3340199" cy="182745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Quote, 14-16pt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C4E7FD1-8811-0E43-977E-1351F43BC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00" y="3273064"/>
            <a:ext cx="285037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2F23A522-F20C-7742-A56A-47AD12F46A1B}"/>
              </a:ext>
            </a:extLst>
          </p:cNvPr>
          <p:cNvSpPr/>
          <p:nvPr userDrawn="1"/>
        </p:nvSpPr>
        <p:spPr>
          <a:xfrm rot="5400000">
            <a:off x="7823879" y="2539460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48372CBC-892F-5E4E-8E6D-BEC5C90073D7}"/>
              </a:ext>
            </a:extLst>
          </p:cNvPr>
          <p:cNvSpPr/>
          <p:nvPr userDrawn="1"/>
        </p:nvSpPr>
        <p:spPr>
          <a:xfrm rot="10800000">
            <a:off x="11339227" y="3878099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55011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3AFEDD3-0BCC-C747-84CE-FFFCBE7445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0872" y="2460172"/>
            <a:ext cx="6967082" cy="118109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200" b="0" i="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 22pt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0B311F4-0C6D-654B-9883-753A215C9A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10872" y="4137076"/>
            <a:ext cx="696708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200" cap="all" spc="44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94736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27062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46273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BB3C6-5A19-AD46-80B9-6EC1AB3F7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AB337B-8925-0742-BC46-ED6B80B6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503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40036-CB48-4B40-8B7D-B50E5806F7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362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1BF65D-47F3-3E40-8344-4D4D2F6A81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667864-BA2E-394B-8210-DD5B1638F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888C47-2C8C-7C40-9A8C-CF91C52FE3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456421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6D52F7-8FFF-6348-B4CA-55E7C62757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935A883-AD56-E243-957F-9ACFE922A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5C6E8-C720-AD4A-AAA9-9665D53E4C1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228127-2E1B-2943-9590-79F6D190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3556"/>
            <a:ext cx="415995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40747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5" orient="horz" pos="2160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16666-9846-7846-BE6A-08739346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860DC5E-F8D9-F740-AEC9-9DF8263CF3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4" y="3090446"/>
            <a:ext cx="4163124" cy="677108"/>
          </a:xfrm>
        </p:spPr>
        <p:txBody>
          <a:bodyPr anchor="t"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Square photo layout </a:t>
            </a:r>
            <a:br>
              <a:rPr lang="en-US"/>
            </a:br>
            <a:r>
              <a:rPr lang="en-US"/>
              <a:t>with smaller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553963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2160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184345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84247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 algn="r"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6774809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D8903F-54C8-2E48-948B-45100B277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4113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995045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98F320-34D9-4F45-B018-2A7973CFB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174724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232448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7524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914367-71BF-604D-8345-A265E4DF6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4357116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D90205E-9FD8-9947-A12F-E67E6B4F6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57324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1BBE6C-40EA-8B4D-A44D-3193C5210A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4328767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22C708-AC11-634E-A4B5-AA7F205B3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27EDDC-446E-2842-8884-6A1C9FCE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1689673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BA0EA3F-FEA2-C843-9FC6-6653924994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C06A6FC4-2222-2C4F-B3E8-3736923D49AA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98A6DDC4-E9D5-EC48-88E8-EA77DD6FADA0}"/>
              </a:ext>
            </a:extLst>
          </p:cNvPr>
          <p:cNvSpPr/>
          <p:nvPr userDrawn="1"/>
        </p:nvSpPr>
        <p:spPr>
          <a:xfrm>
            <a:off x="569913" y="1305189"/>
            <a:ext cx="2322282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5214199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4E4DB3-A12A-A244-8BF2-A498D8D67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58FBBD6-0BE7-4240-B177-D6F56EB9A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1F4816-07DB-D246-BD27-1B77569EDD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71500"/>
            <a:ext cx="7763306" cy="34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5572031-C46B-324A-A38B-11EDF2040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BE95A3E-BF96-8149-AF5E-F6C90546C068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EA67B66-5FB8-AD49-85E1-4FF57C29F2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696746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D1BE5F-D606-D549-81CE-D029E4843D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1969"/>
            <a:ext cx="3182027" cy="430887"/>
          </a:xfr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3258135"/>
            <a:ext cx="6667500" cy="338554"/>
          </a:xfrm>
        </p:spPr>
        <p:txBody>
          <a:bodyPr anchor="ctr"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5FBAF-D5DB-4D1E-9D76-AE83D1B7417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020268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4D8A9-0923-8349-AFA5-591917383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4024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2CF0B-0EE3-CF4D-B199-066697B50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00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248936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>
            <a:extLst>
              <a:ext uri="{FF2B5EF4-FFF2-40B4-BE49-F238E27FC236}">
                <a16:creationId xmlns:a16="http://schemas.microsoft.com/office/drawing/2014/main" id="{BD29B6AF-B73B-2445-962E-1905855E8109}"/>
              </a:ext>
            </a:extLst>
          </p:cNvPr>
          <p:cNvSpPr/>
          <p:nvPr userDrawn="1"/>
        </p:nvSpPr>
        <p:spPr>
          <a:xfrm>
            <a:off x="571500" y="681924"/>
            <a:ext cx="11049000" cy="5553775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C4A1A-6F8E-A54D-A3D6-D932C4DDE8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able Placeholder 5">
            <a:extLst>
              <a:ext uri="{FF2B5EF4-FFF2-40B4-BE49-F238E27FC236}">
                <a16:creationId xmlns:a16="http://schemas.microsoft.com/office/drawing/2014/main" id="{63D0BA64-791C-4F45-90AE-3E1123A3181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00164" y="1750688"/>
            <a:ext cx="9617578" cy="3918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C5C568-FBA5-8746-9ACB-6AFBE34A8E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7037" y="841345"/>
            <a:ext cx="41947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 algn="ctr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29120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06A3B-9036-104A-9B24-083DC9366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6991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508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16B23-E2DA-694E-8AC9-7D3C0BA12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19300"/>
            <a:ext cx="11018520" cy="424973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466FEB-BD95-0C44-ACDF-93C1B85A5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971806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ABC92-3744-FA4D-9BF6-5314E03D0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MICROSOFT CONFIDENTIAL. April 2020">
            <a:extLst>
              <a:ext uri="{FF2B5EF4-FFF2-40B4-BE49-F238E27FC236}">
                <a16:creationId xmlns:a16="http://schemas.microsoft.com/office/drawing/2014/main" id="{B3D939A8-FB90-5C4F-ADD2-F3B0038ADF7F}"/>
              </a:ext>
            </a:extLst>
          </p:cNvPr>
          <p:cNvSpPr txBox="1"/>
          <p:nvPr userDrawn="1"/>
        </p:nvSpPr>
        <p:spPr>
          <a:xfrm>
            <a:off x="4970699" y="5175415"/>
            <a:ext cx="2250602" cy="15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393" tIns="25393" rIns="25393" bIns="25393" anchor="ctr">
            <a:spAutoFit/>
          </a:bodyPr>
          <a:lstStyle>
            <a:lvl1pPr algn="ctr">
              <a:defRPr sz="1200" cap="all" spc="480">
                <a:solidFill>
                  <a:srgbClr val="92929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logo2.png" descr="logo2.png">
            <a:extLst>
              <a:ext uri="{FF2B5EF4-FFF2-40B4-BE49-F238E27FC236}">
                <a16:creationId xmlns:a16="http://schemas.microsoft.com/office/drawing/2014/main" id="{A8478133-11DF-BF44-B554-1774A74ED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3512" y="3240050"/>
            <a:ext cx="1801800" cy="3841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394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6499FB-F581-B440-A192-1254EB0E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EEA4CB-6B69-7E41-845F-686228A67F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1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E9B7FC0-F20E-CB44-9464-64C4F8730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3C3F283-A107-0645-8859-9F42D2D59B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6813" y="2019299"/>
            <a:ext cx="5372099" cy="4267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AA8C19-FB07-A64C-856E-CD1EB16BCC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8947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1186A-1CC2-FD47-ABAB-C4150EB1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3B9756-D32C-EF49-A3A9-DD87D69407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F51F-C17A-6242-BB5B-250FF3255F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F0500-95A7-7245-96D6-B9C62FA0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6813" y="2012658"/>
            <a:ext cx="5372100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5011630-5228-9649-A3A0-71714E16A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2997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9642469-F541-4341-B50E-9277D5766F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3560" y="5264128"/>
            <a:ext cx="4935511" cy="8377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A51FE2-6AD9-904E-8D0C-4A293FB35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7172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CCA1C-D3A2-8C42-8C92-FED422E76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9300"/>
            <a:ext cx="3505200" cy="4268785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76E0E-BF29-E047-AF14-6CFB10C4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345265" y="2019300"/>
            <a:ext cx="3509008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741D8-33BA-9140-8BA5-DF1CDBB683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13242"/>
            <a:ext cx="3497949" cy="296647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368EEA-4799-2F4B-8DD1-A5FCEC21EC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1813" y="2208626"/>
            <a:ext cx="3501749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A885E-1DF2-5A46-BEDD-E523DB639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129351" y="2012658"/>
            <a:ext cx="3489561" cy="4275427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D9D302E-C7C4-3A41-99E9-84E5218B94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3714" y="2208626"/>
            <a:ext cx="3482342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0F04C07-0F96-6645-BC62-B9BDC03EED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6111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1529808-02E6-4E4E-999F-E3B45D28C5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2845" y="5264128"/>
            <a:ext cx="3237948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48A470B-7097-E544-9A3C-0B5A7BD527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69010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C6B217-BF90-654B-A831-482349B81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65845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151D0-5E2A-DA45-B1FF-5161CBDB1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B535-D2DB-A346-8068-0C95F19ABF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69A94F3-91B2-834C-B6C2-06CD5DF330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CF875-EE90-A940-B333-28757C6F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2012658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D7D739-8B45-2540-963B-FA320284E2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268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E2F6275-8CC2-9F42-AF89-3EE3115D76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5373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B5017-1DA1-4346-BE32-3353EA00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4313970"/>
            <a:ext cx="2535869" cy="197253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0E5D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3059B0-BBF3-984F-A7ED-3A329EE01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8268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81F273B-3563-9643-A0CF-2793B7E1E57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5373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06608-633B-9540-8274-4B6953A5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4313970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7E8653-2107-C34F-9296-260CA231B8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7529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19FE9F9-DA8A-3840-BAED-6A46621DAB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84634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7180A-1FFD-EF4C-B65C-7474DABE2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2012658"/>
            <a:ext cx="2535869" cy="197253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1250F2F-FB0F-4843-8442-F676C45817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77529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2DC8F8F-0316-FB4C-A372-D010540D45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84634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31C03C1-FA33-7145-8A06-233150C0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34278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C0683-4E2E-4840-8396-ED50CB63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C51-6F2F-498B-B8CB-0AA46570E1A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0321-767B-475C-9D61-12621AD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530DA-7564-4083-BA3C-53C4AA9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FFA2-880B-43E5-8710-088C0492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9C6E-D15E-DE45-A3EB-D33A92FBDD6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31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71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319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60919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26443" y="1825624"/>
            <a:ext cx="4271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06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3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40345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31036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8165432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697974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83722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90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9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50.xml"/><Relationship Id="rId42" Type="http://schemas.openxmlformats.org/officeDocument/2006/relationships/slideLayout" Target="../slideLayouts/slideLayout58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40" Type="http://schemas.openxmlformats.org/officeDocument/2006/relationships/slideLayout" Target="../slideLayouts/slideLayout56.xml"/><Relationship Id="rId45" Type="http://schemas.openxmlformats.org/officeDocument/2006/relationships/image" Target="../media/image11.png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4" Type="http://schemas.openxmlformats.org/officeDocument/2006/relationships/image" Target="../media/image10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B2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2B9B-9D3C-6940-A61E-B4729BF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367F-5A08-1F4A-A5FA-6BE188AE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9C6E-D15E-DE45-A3EB-D33A92FBDD6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6E8F-B572-E64B-80F5-074548DB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077C-6509-E34F-9C6F-7FBB330B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F460CF-B3BE-AA40-B34E-31FAB54D504E}"/>
              </a:ext>
            </a:extLst>
          </p:cNvPr>
          <p:cNvGrpSpPr/>
          <p:nvPr userDrawn="1"/>
        </p:nvGrpSpPr>
        <p:grpSpPr>
          <a:xfrm rot="5400000">
            <a:off x="10127018" y="2378911"/>
            <a:ext cx="6737608" cy="2220571"/>
            <a:chOff x="8226329" y="6193681"/>
            <a:chExt cx="12803989" cy="4219916"/>
          </a:xfrm>
        </p:grpSpPr>
        <p:pic>
          <p:nvPicPr>
            <p:cNvPr id="49" name="Image" descr="Image">
              <a:extLst>
                <a:ext uri="{FF2B5EF4-FFF2-40B4-BE49-F238E27FC236}">
                  <a16:creationId xmlns:a16="http://schemas.microsoft.com/office/drawing/2014/main" id="{348BB99C-DFFC-AE48-A291-B10A2191D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/>
            <a:srcRect b="20208"/>
            <a:stretch>
              <a:fillRect/>
            </a:stretch>
          </p:blipFill>
          <p:spPr>
            <a:xfrm>
              <a:off x="9825738" y="6285642"/>
              <a:ext cx="11204580" cy="281960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0" name="R134 G97 B197…">
              <a:extLst>
                <a:ext uri="{FF2B5EF4-FFF2-40B4-BE49-F238E27FC236}">
                  <a16:creationId xmlns:a16="http://schemas.microsoft.com/office/drawing/2014/main" id="{0952999C-3853-C94F-9180-2043383734A1}"/>
                </a:ext>
              </a:extLst>
            </p:cNvPr>
            <p:cNvSpPr txBox="1"/>
            <p:nvPr userDrawn="1"/>
          </p:nvSpPr>
          <p:spPr>
            <a:xfrm>
              <a:off x="1002816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R134 G97 B197</a:t>
              </a:r>
            </a:p>
          </p:txBody>
        </p:sp>
        <p:sp>
          <p:nvSpPr>
            <p:cNvPr id="51" name="R59 G46 B88…">
              <a:extLst>
                <a:ext uri="{FF2B5EF4-FFF2-40B4-BE49-F238E27FC236}">
                  <a16:creationId xmlns:a16="http://schemas.microsoft.com/office/drawing/2014/main" id="{E5BBCCB0-1BEB-804F-BF1D-D2E1A12AE08A}"/>
                </a:ext>
              </a:extLst>
            </p:cNvPr>
            <p:cNvSpPr txBox="1"/>
            <p:nvPr userDrawn="1"/>
          </p:nvSpPr>
          <p:spPr>
            <a:xfrm>
              <a:off x="11822346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R59 G46 B88</a:t>
              </a:r>
            </a:p>
          </p:txBody>
        </p:sp>
        <p:sp>
          <p:nvSpPr>
            <p:cNvPr id="52" name="R213 G157 B255…">
              <a:extLst>
                <a:ext uri="{FF2B5EF4-FFF2-40B4-BE49-F238E27FC236}">
                  <a16:creationId xmlns:a16="http://schemas.microsoft.com/office/drawing/2014/main" id="{CDA4202A-E838-D54A-90CF-806F1AC75D67}"/>
                </a:ext>
              </a:extLst>
            </p:cNvPr>
            <p:cNvSpPr txBox="1"/>
            <p:nvPr userDrawn="1"/>
          </p:nvSpPr>
          <p:spPr>
            <a:xfrm>
              <a:off x="10028161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B2E58"/>
                  </a:solidFill>
                </a:defRPr>
              </a:pPr>
              <a:r>
                <a:rPr sz="500"/>
                <a:t>R213 G157 B255</a:t>
              </a:r>
            </a:p>
          </p:txBody>
        </p:sp>
        <p:sp>
          <p:nvSpPr>
            <p:cNvPr id="53" name="R161 G133 B210…">
              <a:extLst>
                <a:ext uri="{FF2B5EF4-FFF2-40B4-BE49-F238E27FC236}">
                  <a16:creationId xmlns:a16="http://schemas.microsoft.com/office/drawing/2014/main" id="{8503444F-14E3-3C4A-949F-3A7E84CEFDE5}"/>
                </a:ext>
              </a:extLst>
            </p:cNvPr>
            <p:cNvSpPr txBox="1"/>
            <p:nvPr userDrawn="1"/>
          </p:nvSpPr>
          <p:spPr>
            <a:xfrm>
              <a:off x="11822346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R161 G133 B210</a:t>
              </a:r>
            </a:p>
          </p:txBody>
        </p:sp>
        <p:sp>
          <p:nvSpPr>
            <p:cNvPr id="54" name="R0 G120 B212…">
              <a:extLst>
                <a:ext uri="{FF2B5EF4-FFF2-40B4-BE49-F238E27FC236}">
                  <a16:creationId xmlns:a16="http://schemas.microsoft.com/office/drawing/2014/main" id="{8EB0A4AF-EEC8-B44F-B728-267E43862CB3}"/>
                </a:ext>
              </a:extLst>
            </p:cNvPr>
            <p:cNvSpPr txBox="1"/>
            <p:nvPr userDrawn="1"/>
          </p:nvSpPr>
          <p:spPr>
            <a:xfrm>
              <a:off x="13882762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G120 B212 </a:t>
              </a:r>
            </a:p>
          </p:txBody>
        </p:sp>
        <p:sp>
          <p:nvSpPr>
            <p:cNvPr id="55" name="R36 G58 B94…">
              <a:extLst>
                <a:ext uri="{FF2B5EF4-FFF2-40B4-BE49-F238E27FC236}">
                  <a16:creationId xmlns:a16="http://schemas.microsoft.com/office/drawing/2014/main" id="{D02BBD30-060B-CF43-AC95-5C0AA69EFF19}"/>
                </a:ext>
              </a:extLst>
            </p:cNvPr>
            <p:cNvSpPr txBox="1"/>
            <p:nvPr userDrawn="1"/>
          </p:nvSpPr>
          <p:spPr>
            <a:xfrm>
              <a:off x="15676944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R36 G58 B94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" name="R80 G230 B255…">
              <a:extLst>
                <a:ext uri="{FF2B5EF4-FFF2-40B4-BE49-F238E27FC236}">
                  <a16:creationId xmlns:a16="http://schemas.microsoft.com/office/drawing/2014/main" id="{5715F6C8-F636-384C-B3EA-85E1DDDA9F55}"/>
                </a:ext>
              </a:extLst>
            </p:cNvPr>
            <p:cNvSpPr txBox="1"/>
            <p:nvPr userDrawn="1"/>
          </p:nvSpPr>
          <p:spPr>
            <a:xfrm>
              <a:off x="13882762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243A5E"/>
                  </a:solidFill>
                </a:defRPr>
              </a:pPr>
              <a:r>
                <a:rPr sz="500"/>
                <a:t>R80 G230 B255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" name="R40 G167 B233…">
              <a:extLst>
                <a:ext uri="{FF2B5EF4-FFF2-40B4-BE49-F238E27FC236}">
                  <a16:creationId xmlns:a16="http://schemas.microsoft.com/office/drawing/2014/main" id="{A21F53A4-CBEF-BA4D-A0E8-C3934A5E0006}"/>
                </a:ext>
              </a:extLst>
            </p:cNvPr>
            <p:cNvSpPr txBox="1"/>
            <p:nvPr userDrawn="1"/>
          </p:nvSpPr>
          <p:spPr>
            <a:xfrm>
              <a:off x="15676944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G167 B233</a:t>
              </a:r>
            </a:p>
          </p:txBody>
        </p:sp>
        <p:sp>
          <p:nvSpPr>
            <p:cNvPr id="58" name="R0 G133 B117   Hex #008575   C100 M15 Y60 K0   PMS 3285 C">
              <a:extLst>
                <a:ext uri="{FF2B5EF4-FFF2-40B4-BE49-F238E27FC236}">
                  <a16:creationId xmlns:a16="http://schemas.microsoft.com/office/drawing/2014/main" id="{75D6B9E0-0B30-A947-8259-F2D0B04C7B5C}"/>
                </a:ext>
              </a:extLst>
            </p:cNvPr>
            <p:cNvSpPr txBox="1"/>
            <p:nvPr userDrawn="1"/>
          </p:nvSpPr>
          <p:spPr>
            <a:xfrm>
              <a:off x="17737360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G133 B117 </a:t>
              </a:r>
            </a:p>
          </p:txBody>
        </p:sp>
        <p:sp>
          <p:nvSpPr>
            <p:cNvPr id="59" name="R39 G75 B71   Hex #274b47…">
              <a:extLst>
                <a:ext uri="{FF2B5EF4-FFF2-40B4-BE49-F238E27FC236}">
                  <a16:creationId xmlns:a16="http://schemas.microsoft.com/office/drawing/2014/main" id="{93B2BCF3-BBBC-DE4B-904E-D81DA86104A9}"/>
                </a:ext>
              </a:extLst>
            </p:cNvPr>
            <p:cNvSpPr txBox="1"/>
            <p:nvPr userDrawn="1"/>
          </p:nvSpPr>
          <p:spPr>
            <a:xfrm>
              <a:off x="1953154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R39 G75 B71 </a:t>
              </a:r>
            </a:p>
          </p:txBody>
        </p:sp>
        <p:sp>
          <p:nvSpPr>
            <p:cNvPr id="60" name="R48 G229 B208…">
              <a:extLst>
                <a:ext uri="{FF2B5EF4-FFF2-40B4-BE49-F238E27FC236}">
                  <a16:creationId xmlns:a16="http://schemas.microsoft.com/office/drawing/2014/main" id="{266E4418-D1ED-CD44-A262-6E879E94AC47}"/>
                </a:ext>
              </a:extLst>
            </p:cNvPr>
            <p:cNvSpPr txBox="1"/>
            <p:nvPr userDrawn="1"/>
          </p:nvSpPr>
          <p:spPr>
            <a:xfrm>
              <a:off x="17737360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04A47"/>
                  </a:solidFill>
                </a:defRPr>
              </a:pPr>
              <a:r>
                <a:rPr sz="500"/>
                <a:t>R48 G229 B208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R40 G194 B209…">
              <a:extLst>
                <a:ext uri="{FF2B5EF4-FFF2-40B4-BE49-F238E27FC236}">
                  <a16:creationId xmlns:a16="http://schemas.microsoft.com/office/drawing/2014/main" id="{9BCB665E-BAAD-054C-B3B4-32E32BE1B2C8}"/>
                </a:ext>
              </a:extLst>
            </p:cNvPr>
            <p:cNvSpPr txBox="1"/>
            <p:nvPr userDrawn="1"/>
          </p:nvSpPr>
          <p:spPr>
            <a:xfrm>
              <a:off x="19531544" y="7166797"/>
              <a:ext cx="1296343" cy="4735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G194 B209</a:t>
              </a:r>
            </a:p>
            <a:p>
              <a:pPr defTabSz="457200">
                <a:lnSpc>
                  <a:spcPct val="100000"/>
                </a:lnSpc>
                <a:defRPr sz="900" spc="0"/>
              </a:pPr>
              <a:endParaRPr sz="500"/>
            </a:p>
          </p:txBody>
        </p:sp>
        <p:sp>
          <p:nvSpPr>
            <p:cNvPr id="62" name="R16 G124 B16  Hex #107c10  C75 M0 Y100 K0   PMS 362 C">
              <a:extLst>
                <a:ext uri="{FF2B5EF4-FFF2-40B4-BE49-F238E27FC236}">
                  <a16:creationId xmlns:a16="http://schemas.microsoft.com/office/drawing/2014/main" id="{8920CC6C-63E2-ED4F-BDC5-D2CE141A5833}"/>
                </a:ext>
              </a:extLst>
            </p:cNvPr>
            <p:cNvSpPr txBox="1"/>
            <p:nvPr userDrawn="1"/>
          </p:nvSpPr>
          <p:spPr>
            <a:xfrm>
              <a:off x="1002816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 G124 B16 </a:t>
              </a:r>
            </a:p>
          </p:txBody>
        </p:sp>
        <p:sp>
          <p:nvSpPr>
            <p:cNvPr id="63" name="R5 G75 B22   Hex #054b16…">
              <a:extLst>
                <a:ext uri="{FF2B5EF4-FFF2-40B4-BE49-F238E27FC236}">
                  <a16:creationId xmlns:a16="http://schemas.microsoft.com/office/drawing/2014/main" id="{4AE30B41-194D-6B4F-90B3-DADCE814DF78}"/>
                </a:ext>
              </a:extLst>
            </p:cNvPr>
            <p:cNvSpPr txBox="1"/>
            <p:nvPr userDrawn="1"/>
          </p:nvSpPr>
          <p:spPr>
            <a:xfrm>
              <a:off x="11822348" y="8063328"/>
              <a:ext cx="1296343" cy="4874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 G75 B22</a:t>
              </a:r>
              <a:r>
                <a:rPr lang="en-US" sz="500"/>
                <a:t> </a:t>
              </a:r>
              <a:br>
                <a:rPr sz="500"/>
              </a:br>
              <a:endParaRPr sz="500"/>
            </a:p>
          </p:txBody>
        </p:sp>
        <p:sp>
          <p:nvSpPr>
            <p:cNvPr id="64" name="R155 G240 B11…">
              <a:extLst>
                <a:ext uri="{FF2B5EF4-FFF2-40B4-BE49-F238E27FC236}">
                  <a16:creationId xmlns:a16="http://schemas.microsoft.com/office/drawing/2014/main" id="{30826CDD-ABBA-DA43-A451-D5A72B2EFFD7}"/>
                </a:ext>
              </a:extLst>
            </p:cNvPr>
            <p:cNvSpPr txBox="1"/>
            <p:nvPr userDrawn="1"/>
          </p:nvSpPr>
          <p:spPr>
            <a:xfrm>
              <a:off x="1002816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1F491D"/>
                  </a:solidFill>
                </a:defRPr>
              </a:pPr>
              <a:r>
                <a:rPr sz="500"/>
                <a:t>R155 G240 B11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R127 G186 B0…">
              <a:extLst>
                <a:ext uri="{FF2B5EF4-FFF2-40B4-BE49-F238E27FC236}">
                  <a16:creationId xmlns:a16="http://schemas.microsoft.com/office/drawing/2014/main" id="{0DFA87BD-5FEE-CB40-9C90-8F8A4625A5D3}"/>
                </a:ext>
              </a:extLst>
            </p:cNvPr>
            <p:cNvSpPr txBox="1"/>
            <p:nvPr userDrawn="1"/>
          </p:nvSpPr>
          <p:spPr>
            <a:xfrm>
              <a:off x="11822346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R127 G186 B0</a:t>
              </a:r>
            </a:p>
          </p:txBody>
        </p:sp>
        <p:sp>
          <p:nvSpPr>
            <p:cNvPr id="66" name="R216 G59 B1…">
              <a:extLst>
                <a:ext uri="{FF2B5EF4-FFF2-40B4-BE49-F238E27FC236}">
                  <a16:creationId xmlns:a16="http://schemas.microsoft.com/office/drawing/2014/main" id="{4692680B-09E2-734E-B45A-C6BFE8892900}"/>
                </a:ext>
              </a:extLst>
            </p:cNvPr>
            <p:cNvSpPr txBox="1"/>
            <p:nvPr userDrawn="1"/>
          </p:nvSpPr>
          <p:spPr>
            <a:xfrm>
              <a:off x="1388276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R216 G59 B1</a:t>
              </a:r>
              <a:endParaRPr sz="500">
                <a:solidFill>
                  <a:srgbClr val="000000"/>
                </a:solidFill>
              </a:endParaRPr>
            </a:p>
          </p:txBody>
        </p:sp>
        <p:sp>
          <p:nvSpPr>
            <p:cNvPr id="67" name="R107 G41 B41…">
              <a:extLst>
                <a:ext uri="{FF2B5EF4-FFF2-40B4-BE49-F238E27FC236}">
                  <a16:creationId xmlns:a16="http://schemas.microsoft.com/office/drawing/2014/main" id="{CA1DC504-A242-E143-80F1-E82647F44E87}"/>
                </a:ext>
              </a:extLst>
            </p:cNvPr>
            <p:cNvSpPr txBox="1"/>
            <p:nvPr userDrawn="1"/>
          </p:nvSpPr>
          <p:spPr>
            <a:xfrm>
              <a:off x="1567694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R107 G41 B41 </a:t>
              </a:r>
            </a:p>
          </p:txBody>
        </p:sp>
        <p:sp>
          <p:nvSpPr>
            <p:cNvPr id="68" name="R255 G147 B73…">
              <a:extLst>
                <a:ext uri="{FF2B5EF4-FFF2-40B4-BE49-F238E27FC236}">
                  <a16:creationId xmlns:a16="http://schemas.microsoft.com/office/drawing/2014/main" id="{DD268B7A-2434-C247-8A35-99A96004667A}"/>
                </a:ext>
              </a:extLst>
            </p:cNvPr>
            <p:cNvSpPr txBox="1"/>
            <p:nvPr userDrawn="1"/>
          </p:nvSpPr>
          <p:spPr>
            <a:xfrm>
              <a:off x="1388276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32D2B"/>
                  </a:solidFill>
                </a:defRPr>
              </a:pPr>
              <a:r>
                <a:rPr sz="500"/>
                <a:t>R255 G147 B73</a:t>
              </a:r>
            </a:p>
          </p:txBody>
        </p:sp>
        <p:sp>
          <p:nvSpPr>
            <p:cNvPr id="69" name="R241 G101 B34…">
              <a:extLst>
                <a:ext uri="{FF2B5EF4-FFF2-40B4-BE49-F238E27FC236}">
                  <a16:creationId xmlns:a16="http://schemas.microsoft.com/office/drawing/2014/main" id="{77234168-0969-744E-AF0D-6D22C351A9FA}"/>
                </a:ext>
              </a:extLst>
            </p:cNvPr>
            <p:cNvSpPr txBox="1"/>
            <p:nvPr userDrawn="1"/>
          </p:nvSpPr>
          <p:spPr>
            <a:xfrm>
              <a:off x="1567694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R241 G101 B34</a:t>
              </a:r>
            </a:p>
          </p:txBody>
        </p:sp>
        <p:sp>
          <p:nvSpPr>
            <p:cNvPr id="70" name="R255 G185 B0…">
              <a:extLst>
                <a:ext uri="{FF2B5EF4-FFF2-40B4-BE49-F238E27FC236}">
                  <a16:creationId xmlns:a16="http://schemas.microsoft.com/office/drawing/2014/main" id="{9C8154DA-F7E5-8049-8184-5062EAF9B8DC}"/>
                </a:ext>
              </a:extLst>
            </p:cNvPr>
            <p:cNvSpPr txBox="1"/>
            <p:nvPr userDrawn="1"/>
          </p:nvSpPr>
          <p:spPr>
            <a:xfrm>
              <a:off x="17737361" y="8141292"/>
              <a:ext cx="1390722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R255 G185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" name="R106 G75 B22…">
              <a:extLst>
                <a:ext uri="{FF2B5EF4-FFF2-40B4-BE49-F238E27FC236}">
                  <a16:creationId xmlns:a16="http://schemas.microsoft.com/office/drawing/2014/main" id="{88B542BD-66C7-C141-90A5-89B70DFF48C2}"/>
                </a:ext>
              </a:extLst>
            </p:cNvPr>
            <p:cNvSpPr txBox="1"/>
            <p:nvPr userDrawn="1"/>
          </p:nvSpPr>
          <p:spPr>
            <a:xfrm>
              <a:off x="1953154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R106 G75 B22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R254 G240 B0…">
              <a:extLst>
                <a:ext uri="{FF2B5EF4-FFF2-40B4-BE49-F238E27FC236}">
                  <a16:creationId xmlns:a16="http://schemas.microsoft.com/office/drawing/2014/main" id="{69707C24-80D9-F34E-A97E-9A697D065183}"/>
                </a:ext>
              </a:extLst>
            </p:cNvPr>
            <p:cNvSpPr txBox="1"/>
            <p:nvPr userDrawn="1"/>
          </p:nvSpPr>
          <p:spPr>
            <a:xfrm>
              <a:off x="17737360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54B21"/>
                  </a:solidFill>
                </a:defRPr>
              </a:pPr>
              <a:r>
                <a:rPr sz="500"/>
                <a:t>R254 G240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" name="R254 G212 B0…">
              <a:extLst>
                <a:ext uri="{FF2B5EF4-FFF2-40B4-BE49-F238E27FC236}">
                  <a16:creationId xmlns:a16="http://schemas.microsoft.com/office/drawing/2014/main" id="{87E50376-1FF1-8A44-AE86-83B71F588D69}"/>
                </a:ext>
              </a:extLst>
            </p:cNvPr>
            <p:cNvSpPr txBox="1"/>
            <p:nvPr userDrawn="1"/>
          </p:nvSpPr>
          <p:spPr>
            <a:xfrm>
              <a:off x="1953154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R254 G212 B0</a:t>
              </a:r>
            </a:p>
          </p:txBody>
        </p:sp>
        <p:pic>
          <p:nvPicPr>
            <p:cNvPr id="74" name="Image" descr="Image">
              <a:extLst>
                <a:ext uri="{FF2B5EF4-FFF2-40B4-BE49-F238E27FC236}">
                  <a16:creationId xmlns:a16="http://schemas.microsoft.com/office/drawing/2014/main" id="{27E583E0-4F9E-7148-AA56-08547FE3CA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825738" y="9911907"/>
              <a:ext cx="11204576" cy="50169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5" name="R242 G242 B242…">
              <a:extLst>
                <a:ext uri="{FF2B5EF4-FFF2-40B4-BE49-F238E27FC236}">
                  <a16:creationId xmlns:a16="http://schemas.microsoft.com/office/drawing/2014/main" id="{C70CA471-6547-5949-B102-3735E4E63CAB}"/>
                </a:ext>
              </a:extLst>
            </p:cNvPr>
            <p:cNvSpPr txBox="1"/>
            <p:nvPr userDrawn="1"/>
          </p:nvSpPr>
          <p:spPr>
            <a:xfrm>
              <a:off x="10028161" y="999700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R242 G242 B242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6" name="R230 G230 B230…">
              <a:extLst>
                <a:ext uri="{FF2B5EF4-FFF2-40B4-BE49-F238E27FC236}">
                  <a16:creationId xmlns:a16="http://schemas.microsoft.com/office/drawing/2014/main" id="{6538DFB0-D9D7-6743-B606-8DA8BDA88A29}"/>
                </a:ext>
              </a:extLst>
            </p:cNvPr>
            <p:cNvSpPr txBox="1"/>
            <p:nvPr userDrawn="1"/>
          </p:nvSpPr>
          <p:spPr>
            <a:xfrm>
              <a:off x="11620263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R230 G230 B230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7" name="R210 G210 B210…">
              <a:extLst>
                <a:ext uri="{FF2B5EF4-FFF2-40B4-BE49-F238E27FC236}">
                  <a16:creationId xmlns:a16="http://schemas.microsoft.com/office/drawing/2014/main" id="{F0A4DA0C-9729-294B-83BA-3428A02A36AC}"/>
                </a:ext>
              </a:extLst>
            </p:cNvPr>
            <p:cNvSpPr txBox="1"/>
            <p:nvPr userDrawn="1"/>
          </p:nvSpPr>
          <p:spPr>
            <a:xfrm>
              <a:off x="13212360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R210 G210 B210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8" name="R115 G115 B115…">
              <a:extLst>
                <a:ext uri="{FF2B5EF4-FFF2-40B4-BE49-F238E27FC236}">
                  <a16:creationId xmlns:a16="http://schemas.microsoft.com/office/drawing/2014/main" id="{A4DD0C33-015C-684D-B15B-B2BFBAFDD464}"/>
                </a:ext>
              </a:extLst>
            </p:cNvPr>
            <p:cNvSpPr txBox="1"/>
            <p:nvPr userDrawn="1"/>
          </p:nvSpPr>
          <p:spPr>
            <a:xfrm>
              <a:off x="148044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R115 G115 B115</a:t>
              </a:r>
            </a:p>
          </p:txBody>
        </p:sp>
        <p:sp>
          <p:nvSpPr>
            <p:cNvPr id="79" name="R80 G80 B80…">
              <a:extLst>
                <a:ext uri="{FF2B5EF4-FFF2-40B4-BE49-F238E27FC236}">
                  <a16:creationId xmlns:a16="http://schemas.microsoft.com/office/drawing/2014/main" id="{ED7F9014-5BDB-EF40-9CEB-6DDBBF7A5876}"/>
                </a:ext>
              </a:extLst>
            </p:cNvPr>
            <p:cNvSpPr txBox="1"/>
            <p:nvPr userDrawn="1"/>
          </p:nvSpPr>
          <p:spPr>
            <a:xfrm>
              <a:off x="163965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R80 G80 B80 </a:t>
              </a:r>
            </a:p>
          </p:txBody>
        </p:sp>
        <p:sp>
          <p:nvSpPr>
            <p:cNvPr id="80" name="R47 G47 B47…">
              <a:extLst>
                <a:ext uri="{FF2B5EF4-FFF2-40B4-BE49-F238E27FC236}">
                  <a16:creationId xmlns:a16="http://schemas.microsoft.com/office/drawing/2014/main" id="{858DB914-7349-B44F-B4E9-D0B8D2B71996}"/>
                </a:ext>
              </a:extLst>
            </p:cNvPr>
            <p:cNvSpPr txBox="1"/>
            <p:nvPr userDrawn="1"/>
          </p:nvSpPr>
          <p:spPr>
            <a:xfrm>
              <a:off x="18001361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R47 G47 B47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1" name="R0 G0 B0…">
              <a:extLst>
                <a:ext uri="{FF2B5EF4-FFF2-40B4-BE49-F238E27FC236}">
                  <a16:creationId xmlns:a16="http://schemas.microsoft.com/office/drawing/2014/main" id="{D4AC0C3F-E718-D04E-BF1E-6C8452AF3EED}"/>
                </a:ext>
              </a:extLst>
            </p:cNvPr>
            <p:cNvSpPr txBox="1"/>
            <p:nvPr userDrawn="1"/>
          </p:nvSpPr>
          <p:spPr>
            <a:xfrm>
              <a:off x="19593462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G0 B0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2" name="Primary">
              <a:extLst>
                <a:ext uri="{FF2B5EF4-FFF2-40B4-BE49-F238E27FC236}">
                  <a16:creationId xmlns:a16="http://schemas.microsoft.com/office/drawing/2014/main" id="{D43393EB-4FB6-8B4E-A786-9B20B22F92B5}"/>
                </a:ext>
              </a:extLst>
            </p:cNvPr>
            <p:cNvSpPr txBox="1"/>
            <p:nvPr userDrawn="1"/>
          </p:nvSpPr>
          <p:spPr>
            <a:xfrm>
              <a:off x="8495324" y="6193681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3" name="Secondary">
              <a:extLst>
                <a:ext uri="{FF2B5EF4-FFF2-40B4-BE49-F238E27FC236}">
                  <a16:creationId xmlns:a16="http://schemas.microsoft.com/office/drawing/2014/main" id="{85A12DED-9363-E545-B84E-D0A02FAC2D3B}"/>
                </a:ext>
              </a:extLst>
            </p:cNvPr>
            <p:cNvSpPr txBox="1"/>
            <p:nvPr userDrawn="1"/>
          </p:nvSpPr>
          <p:spPr>
            <a:xfrm>
              <a:off x="8226329" y="6848788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  <p:sp>
          <p:nvSpPr>
            <p:cNvPr id="84" name="Primary">
              <a:extLst>
                <a:ext uri="{FF2B5EF4-FFF2-40B4-BE49-F238E27FC236}">
                  <a16:creationId xmlns:a16="http://schemas.microsoft.com/office/drawing/2014/main" id="{DD04D8C6-4855-CF46-A654-EC70731B53E7}"/>
                </a:ext>
              </a:extLst>
            </p:cNvPr>
            <p:cNvSpPr txBox="1"/>
            <p:nvPr userDrawn="1"/>
          </p:nvSpPr>
          <p:spPr>
            <a:xfrm>
              <a:off x="8495325" y="7645246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5" name="Secondary">
              <a:extLst>
                <a:ext uri="{FF2B5EF4-FFF2-40B4-BE49-F238E27FC236}">
                  <a16:creationId xmlns:a16="http://schemas.microsoft.com/office/drawing/2014/main" id="{96C10DB4-13D4-B041-B0E4-AFF662A9B107}"/>
                </a:ext>
              </a:extLst>
            </p:cNvPr>
            <p:cNvSpPr txBox="1"/>
            <p:nvPr userDrawn="1"/>
          </p:nvSpPr>
          <p:spPr>
            <a:xfrm>
              <a:off x="8226331" y="8344253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tiff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learn/modules/run-docker-with-azure-container-instances/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tif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tiff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D355D-5497-3C41-80E8-873AA29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168854"/>
            <a:ext cx="7482956" cy="1611406"/>
          </a:xfrm>
        </p:spPr>
        <p:txBody>
          <a:bodyPr>
            <a:normAutofit/>
          </a:bodyPr>
          <a:lstStyle/>
          <a:p>
            <a:r>
              <a:rPr lang="en-US" sz="5400" kern="0" dirty="0"/>
              <a:t>Kubernetes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059C3-5A15-453B-AE9F-38C00569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3570127"/>
            <a:ext cx="6141915" cy="420266"/>
          </a:xfrm>
        </p:spPr>
        <p:txBody>
          <a:bodyPr/>
          <a:lstStyle/>
          <a:p>
            <a:r>
              <a:rPr lang="pt-PT" sz="1600" dirty="0"/>
              <a:t>Containers 101</a:t>
            </a:r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04756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8AF-9E92-4BF3-B10B-33D2C177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077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Docker?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0C7C9C-ADBB-47FE-80EE-B3AAE3CE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2379685"/>
            <a:ext cx="3597339" cy="307272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60D734A-CF5D-43AC-9290-96EBFB4E27C7}"/>
              </a:ext>
            </a:extLst>
          </p:cNvPr>
          <p:cNvSpPr/>
          <p:nvPr/>
        </p:nvSpPr>
        <p:spPr bwMode="auto">
          <a:xfrm>
            <a:off x="4618037" y="1447979"/>
            <a:ext cx="6629400" cy="1209316"/>
          </a:xfrm>
          <a:prstGeom prst="rect">
            <a:avLst/>
          </a:prstGeom>
          <a:solidFill>
            <a:srgbClr val="3B2E59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79157" tIns="143326" rIns="179157" bIns="143326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Open-source software to build and manage containers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D96E4-98D8-4722-A340-8054883A2F19}"/>
              </a:ext>
            </a:extLst>
          </p:cNvPr>
          <p:cNvSpPr/>
          <p:nvPr/>
        </p:nvSpPr>
        <p:spPr bwMode="auto">
          <a:xfrm>
            <a:off x="4618037" y="2678385"/>
            <a:ext cx="6629400" cy="1209316"/>
          </a:xfrm>
          <a:prstGeom prst="rect">
            <a:avLst/>
          </a:prstGeom>
          <a:solidFill>
            <a:srgbClr val="3B2E59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79157" tIns="143326" rIns="179157" bIns="143326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separates the application from the infrastructure using container technology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2E0CB7-F1A6-4343-9AD4-D5237C87BF7C}"/>
              </a:ext>
            </a:extLst>
          </p:cNvPr>
          <p:cNvSpPr/>
          <p:nvPr/>
        </p:nvSpPr>
        <p:spPr bwMode="auto">
          <a:xfrm>
            <a:off x="4618037" y="3916049"/>
            <a:ext cx="6629400" cy="1209316"/>
          </a:xfrm>
          <a:prstGeom prst="rect">
            <a:avLst/>
          </a:prstGeom>
          <a:solidFill>
            <a:srgbClr val="3B2E59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79157" tIns="143326" rIns="179157" bIns="143326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Dockerized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 apps can run anywhere on anything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309DEC-157F-46B8-9F91-14519260F376}"/>
              </a:ext>
            </a:extLst>
          </p:cNvPr>
          <p:cNvSpPr/>
          <p:nvPr/>
        </p:nvSpPr>
        <p:spPr bwMode="auto">
          <a:xfrm>
            <a:off x="4618037" y="5153713"/>
            <a:ext cx="6629400" cy="1209316"/>
          </a:xfrm>
          <a:prstGeom prst="rect">
            <a:avLst/>
          </a:prstGeom>
          <a:solidFill>
            <a:srgbClr val="3B2E59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79157" tIns="143326" rIns="179157" bIns="143326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more dependency daemons so developers and system admins unite </a:t>
            </a:r>
          </a:p>
        </p:txBody>
      </p:sp>
    </p:spTree>
    <p:extLst>
      <p:ext uri="{BB962C8B-B14F-4D97-AF65-F5344CB8AC3E}">
        <p14:creationId xmlns:p14="http://schemas.microsoft.com/office/powerpoint/2010/main" val="30816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Docker?</a:t>
            </a:r>
          </a:p>
        </p:txBody>
      </p:sp>
      <p:pic>
        <p:nvPicPr>
          <p:cNvPr id="2" name="Picture 7" descr="Containers">
            <a:extLst>
              <a:ext uri="{FF2B5EF4-FFF2-40B4-BE49-F238E27FC236}">
                <a16:creationId xmlns:a16="http://schemas.microsoft.com/office/drawing/2014/main" id="{5939D03F-139D-4FCA-99B3-8BCDB75FF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92" y="2125662"/>
            <a:ext cx="3958683" cy="354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9" descr="virtual machines">
            <a:extLst>
              <a:ext uri="{FF2B5EF4-FFF2-40B4-BE49-F238E27FC236}">
                <a16:creationId xmlns:a16="http://schemas.microsoft.com/office/drawing/2014/main" id="{0C7D528C-3AFC-42BB-B139-439DAE54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00" y="2125662"/>
            <a:ext cx="3958684" cy="35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87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Docker?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BDBECA-7F20-408D-9B39-ABD2F731DBB2}"/>
              </a:ext>
            </a:extLst>
          </p:cNvPr>
          <p:cNvSpPr txBox="1">
            <a:spLocks/>
          </p:cNvSpPr>
          <p:nvPr/>
        </p:nvSpPr>
        <p:spPr>
          <a:xfrm>
            <a:off x="248790" y="1524577"/>
            <a:ext cx="11694420" cy="4574887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3049" indent="-3113049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Host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A VM running the Docker daemon to host a collection of Docker containers</a:t>
            </a:r>
          </a:p>
          <a:p>
            <a:pPr marL="3113049" indent="-3113049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Where Docker commands are executed</a:t>
            </a:r>
          </a:p>
          <a:p>
            <a:pPr marL="3113049" indent="-3113049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sz="2000" b="1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aemon</a:t>
            </a: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background service running on the host that manages building, running and distributing Docker containers</a:t>
            </a:r>
          </a:p>
          <a:p>
            <a:pPr marL="3113049" indent="-3113049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	An </a:t>
            </a:r>
            <a:r>
              <a:rPr lang="en-US" sz="2000" i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collection of filesystems (layers) 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be used when instancing a container (more on it later)</a:t>
            </a:r>
            <a:endParaRPr lang="en-US" sz="2000" baseline="300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113049" indent="-3113049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	A runtime instance of an image</a:t>
            </a:r>
          </a:p>
          <a:p>
            <a:pPr marL="3113049" indent="-3113049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Registry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A service that provides access to repositories, either through Docker Hub or Azure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259351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Docker?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6C632-F73E-468F-B309-11D94585B98C}"/>
              </a:ext>
            </a:extLst>
          </p:cNvPr>
          <p:cNvSpPr txBox="1"/>
          <p:nvPr/>
        </p:nvSpPr>
        <p:spPr>
          <a:xfrm>
            <a:off x="305017" y="1482549"/>
            <a:ext cx="6528223" cy="4573576"/>
          </a:xfrm>
          <a:prstGeom prst="rect">
            <a:avLst/>
          </a:prstGeom>
          <a:noFill/>
        </p:spPr>
        <p:txBody>
          <a:bodyPr wrap="square" lIns="149217" tIns="93260" rIns="149217" bIns="93260" rtlCol="0">
            <a:spAutoFit/>
          </a:bodyPr>
          <a:lstStyle/>
          <a:p>
            <a:pPr defTabSz="932597">
              <a:spcBef>
                <a:spcPts val="612"/>
              </a:spcBef>
              <a:defRPr/>
            </a:pPr>
            <a:r>
              <a:rPr lang="en-US" sz="2040" b="1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is a Client-Server application used for managing Containers on a host</a:t>
            </a:r>
          </a:p>
          <a:p>
            <a:pPr defTabSz="932597">
              <a:spcBef>
                <a:spcPts val="612"/>
              </a:spcBef>
              <a:defRPr/>
            </a:pPr>
            <a:r>
              <a:rPr lang="en-US" sz="204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is the vessel by which container images are packaged and delivered</a:t>
            </a:r>
          </a:p>
          <a:p>
            <a:pPr defTabSz="932597">
              <a:spcBef>
                <a:spcPts val="1836"/>
              </a:spcBef>
              <a:defRPr/>
            </a:pPr>
            <a:r>
              <a:rPr lang="en-US" sz="2040" b="1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Daemon</a:t>
            </a:r>
            <a:r>
              <a:rPr lang="en-US" sz="204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runs on a Container Host</a:t>
            </a:r>
          </a:p>
          <a:p>
            <a:pPr marL="279779" indent="-279779" defTabSz="932597">
              <a:spcBef>
                <a:spcPts val="612"/>
              </a:spcBef>
              <a:buFont typeface="Arial" panose="020B0604020202020204" pitchFamily="34" charset="0"/>
              <a:buChar char="•"/>
              <a:defRPr/>
            </a:pPr>
            <a:r>
              <a:rPr lang="en-US" sz="204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Builds, runs and distributes containers</a:t>
            </a:r>
          </a:p>
          <a:p>
            <a:pPr marL="279779" indent="-279779" defTabSz="932597">
              <a:spcBef>
                <a:spcPts val="612"/>
              </a:spcBef>
              <a:buFont typeface="Arial" panose="020B0604020202020204" pitchFamily="34" charset="0"/>
              <a:buChar char="•"/>
              <a:defRPr/>
            </a:pPr>
            <a:r>
              <a:rPr lang="en-US" sz="204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accesses via Sockets through REST API</a:t>
            </a:r>
          </a:p>
          <a:p>
            <a:pPr defTabSz="932597">
              <a:spcBef>
                <a:spcPts val="1836"/>
              </a:spcBef>
              <a:defRPr/>
            </a:pPr>
            <a:r>
              <a:rPr lang="en-US" sz="204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Client: interface to docker daemon</a:t>
            </a:r>
          </a:p>
          <a:p>
            <a:pPr marL="279779" indent="-279779" defTabSz="932597">
              <a:spcBef>
                <a:spcPts val="612"/>
              </a:spcBef>
              <a:buFont typeface="Arial" panose="020B0604020202020204" pitchFamily="34" charset="0"/>
              <a:buChar char="•"/>
              <a:defRPr/>
            </a:pPr>
            <a:r>
              <a:rPr lang="en-US" sz="204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 Command Line interface (i.e. docker.exe)</a:t>
            </a:r>
          </a:p>
          <a:p>
            <a:pPr marL="279779" indent="-279779" defTabSz="932597">
              <a:spcBef>
                <a:spcPts val="612"/>
              </a:spcBef>
              <a:buFont typeface="Arial" panose="020B0604020202020204" pitchFamily="34" charset="0"/>
              <a:buChar char="•"/>
              <a:defRPr/>
            </a:pPr>
            <a:r>
              <a:rPr lang="en-US" sz="204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can connect to a local or remote docker daemon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E07AC-7ACE-4678-AB6E-CF1745971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331" y="2122862"/>
            <a:ext cx="4933669" cy="32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Linux </a:t>
            </a:r>
            <a:r>
              <a:rPr lang="pt-PT" dirty="0" err="1"/>
              <a:t>and</a:t>
            </a:r>
            <a:r>
              <a:rPr lang="pt-PT" dirty="0"/>
              <a:t> Windows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6C632-F73E-468F-B309-11D94585B98C}"/>
              </a:ext>
            </a:extLst>
          </p:cNvPr>
          <p:cNvSpPr txBox="1"/>
          <p:nvPr/>
        </p:nvSpPr>
        <p:spPr>
          <a:xfrm>
            <a:off x="305017" y="1482549"/>
            <a:ext cx="11426319" cy="3835494"/>
          </a:xfrm>
          <a:prstGeom prst="rect">
            <a:avLst/>
          </a:prstGeom>
          <a:noFill/>
        </p:spPr>
        <p:txBody>
          <a:bodyPr wrap="square" lIns="149217" tIns="93260" rIns="149217" bIns="93260" rtlCol="0">
            <a:spAutoFit/>
          </a:bodyPr>
          <a:lstStyle/>
          <a:p>
            <a:pPr defTabSz="932597">
              <a:spcBef>
                <a:spcPts val="612"/>
              </a:spcBef>
              <a:defRPr/>
            </a:pPr>
            <a:r>
              <a:rPr lang="en-US" sz="280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has been available for Linux since 2008</a:t>
            </a:r>
          </a:p>
          <a:p>
            <a:pPr lvl="1" defTabSz="932597">
              <a:spcBef>
                <a:spcPts val="612"/>
              </a:spcBef>
              <a:defRPr/>
            </a:pPr>
            <a:r>
              <a:rPr lang="en-US" sz="200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Linux as Host</a:t>
            </a:r>
          </a:p>
          <a:p>
            <a:pPr lvl="1" defTabSz="932597">
              <a:spcBef>
                <a:spcPts val="612"/>
              </a:spcBef>
              <a:defRPr/>
            </a:pPr>
            <a:r>
              <a:rPr lang="en-US" sz="200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Linux as SO for the Container</a:t>
            </a:r>
          </a:p>
          <a:p>
            <a:pPr defTabSz="932597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Partnership with Microsoft bring Containers to Windows</a:t>
            </a:r>
          </a:p>
          <a:p>
            <a:pPr defTabSz="932597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as Host can run Linux and Windows Containers</a:t>
            </a:r>
          </a:p>
          <a:p>
            <a:pPr defTabSz="932597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Containers are available on Windows Server 2016 and 2019</a:t>
            </a:r>
          </a:p>
          <a:p>
            <a:pPr defTabSz="932597">
              <a:spcBef>
                <a:spcPts val="1200"/>
              </a:spcBef>
              <a:spcAft>
                <a:spcPts val="600"/>
              </a:spcAft>
              <a:defRPr/>
            </a:pPr>
            <a:endParaRPr lang="en-US" sz="2000" dirty="0">
              <a:solidFill>
                <a:srgbClr val="505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7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Windows Containers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976D766-534C-4C4F-A84B-1549905E525D}"/>
              </a:ext>
            </a:extLst>
          </p:cNvPr>
          <p:cNvSpPr txBox="1">
            <a:spLocks/>
          </p:cNvSpPr>
          <p:nvPr/>
        </p:nvSpPr>
        <p:spPr>
          <a:xfrm>
            <a:off x="275483" y="1212851"/>
            <a:ext cx="11659843" cy="5400426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spAutoFit/>
          </a:bodyPr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</a:t>
            </a:r>
          </a:p>
          <a:p>
            <a:pPr marL="228600" lvl="1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Automation workloads</a:t>
            </a:r>
          </a:p>
          <a:p>
            <a:pPr marL="228600" lvl="1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Carries most Windows OSS components </a:t>
            </a:r>
            <a:endParaRPr lang="en-US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Server Core</a:t>
            </a:r>
          </a:p>
          <a:p>
            <a:pPr marL="228600" lvl="1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Minimal installation of Windows Server</a:t>
            </a:r>
          </a:p>
          <a:p>
            <a:pPr marL="228600" lvl="1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Contains only core OS features</a:t>
            </a:r>
          </a:p>
          <a:p>
            <a:pPr marL="228600" lvl="1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Command-line access only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Nano Server</a:t>
            </a:r>
          </a:p>
          <a:p>
            <a:pPr marL="228600" lvl="1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Available only as container base OS image (no VM support)</a:t>
            </a:r>
          </a:p>
          <a:p>
            <a:pPr marL="228600" lvl="1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 times smaller than Server Core</a:t>
            </a:r>
          </a:p>
          <a:p>
            <a:pPr marL="228600" lvl="1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Headless – no logon or GUI</a:t>
            </a:r>
          </a:p>
          <a:p>
            <a:pPr marL="228600" lvl="1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Optimized for .NET Core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5964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8AF-9E92-4BF3-B10B-33D2C177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Containers lifecycle</a:t>
            </a:r>
          </a:p>
        </p:txBody>
      </p:sp>
    </p:spTree>
    <p:extLst>
      <p:ext uri="{BB962C8B-B14F-4D97-AF65-F5344CB8AC3E}">
        <p14:creationId xmlns:p14="http://schemas.microsoft.com/office/powerpoint/2010/main" val="189527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Containers </a:t>
            </a:r>
            <a:r>
              <a:rPr lang="pt-PT" dirty="0" err="1"/>
              <a:t>Images</a:t>
            </a:r>
            <a:endParaRPr lang="pt-PT" dirty="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17780C09-7191-4263-91D9-701E4C345FA1}"/>
              </a:ext>
            </a:extLst>
          </p:cNvPr>
          <p:cNvSpPr/>
          <p:nvPr/>
        </p:nvSpPr>
        <p:spPr bwMode="auto">
          <a:xfrm rot="16200000">
            <a:off x="4101179" y="2472121"/>
            <a:ext cx="3809804" cy="4378924"/>
          </a:xfrm>
          <a:prstGeom prst="trapezoid">
            <a:avLst>
              <a:gd name="adj" fmla="val 39065"/>
            </a:avLst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754D92C-09FC-4F92-B70A-E64DB2016DB9}"/>
              </a:ext>
            </a:extLst>
          </p:cNvPr>
          <p:cNvSpPr txBox="1">
            <a:spLocks/>
          </p:cNvSpPr>
          <p:nvPr/>
        </p:nvSpPr>
        <p:spPr>
          <a:xfrm>
            <a:off x="383722" y="1201129"/>
            <a:ext cx="11653523" cy="1531188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a container image?</a:t>
            </a:r>
          </a:p>
          <a:p>
            <a:pPr marL="228600" lvl="1" indent="0">
              <a:buClr>
                <a:schemeClr val="tx1"/>
              </a:buClr>
              <a:buNone/>
            </a:pPr>
            <a:r>
              <a:rPr lang="en-US" sz="22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Analogous to a VHD + Config for Virtual Machines</a:t>
            </a:r>
          </a:p>
          <a:p>
            <a:pPr marL="228600" lvl="1" indent="0">
              <a:buClr>
                <a:schemeClr val="tx1"/>
              </a:buClr>
              <a:buNone/>
            </a:pPr>
            <a:r>
              <a:rPr lang="en-US" sz="22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Read-only templates for containers</a:t>
            </a:r>
          </a:p>
          <a:p>
            <a:pPr marL="228600" lvl="1" indent="0">
              <a:buClr>
                <a:schemeClr val="tx1"/>
              </a:buClr>
              <a:buNone/>
            </a:pPr>
            <a:r>
              <a:rPr lang="en-US" sz="22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depend on other images</a:t>
            </a:r>
          </a:p>
          <a:p>
            <a:pPr marL="228600" lvl="1" indent="0">
              <a:buClr>
                <a:schemeClr val="tx1"/>
              </a:buClr>
              <a:buNone/>
            </a:pPr>
            <a:r>
              <a:rPr lang="en-US" sz="22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Built up from a series of layers.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F214B1-0EF4-4D16-A733-2BA6C393981F}"/>
              </a:ext>
            </a:extLst>
          </p:cNvPr>
          <p:cNvGrpSpPr/>
          <p:nvPr/>
        </p:nvGrpSpPr>
        <p:grpSpPr>
          <a:xfrm>
            <a:off x="8195543" y="2756681"/>
            <a:ext cx="3361593" cy="3809806"/>
            <a:chOff x="8359880" y="2811461"/>
            <a:chExt cx="3429000" cy="3886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6753BB-DFCF-4571-B68B-27535BDF1C22}"/>
                </a:ext>
              </a:extLst>
            </p:cNvPr>
            <p:cNvSpPr/>
            <p:nvPr/>
          </p:nvSpPr>
          <p:spPr bwMode="auto">
            <a:xfrm>
              <a:off x="8359880" y="2811461"/>
              <a:ext cx="3429000" cy="388620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Image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588B88-500C-440F-86EA-8DD0976FFEAE}"/>
                </a:ext>
              </a:extLst>
            </p:cNvPr>
            <p:cNvSpPr/>
            <p:nvPr/>
          </p:nvSpPr>
          <p:spPr bwMode="auto">
            <a:xfrm>
              <a:off x="8508925" y="3402047"/>
              <a:ext cx="3119512" cy="1295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89642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sng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Metadata</a:t>
              </a:r>
              <a:br>
                <a:rPr kumimoji="0" lang="en-US" sz="1765" b="0" i="0" u="sng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372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Name,</a:t>
              </a:r>
            </a:p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Creation Data,</a:t>
              </a:r>
            </a:p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Command To Execute,</a:t>
              </a:r>
            </a:p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Dependences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22FC2A-3519-49BE-88CD-6AEDB4F6A68C}"/>
                </a:ext>
              </a:extLst>
            </p:cNvPr>
            <p:cNvSpPr/>
            <p:nvPr/>
          </p:nvSpPr>
          <p:spPr bwMode="auto">
            <a:xfrm>
              <a:off x="8508925" y="4868862"/>
              <a:ext cx="3119512" cy="16669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89642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sng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Payload</a:t>
              </a: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E60CAC6-2FA9-4611-9DB8-1464D35A2824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140732" y="5554662"/>
              <a:ext cx="335530" cy="434058"/>
            </a:xfrm>
            <a:custGeom>
              <a:avLst/>
              <a:gdLst>
                <a:gd name="T0" fmla="*/ 277 w 2806"/>
                <a:gd name="T1" fmla="*/ 288 h 3630"/>
                <a:gd name="T2" fmla="*/ 277 w 2806"/>
                <a:gd name="T3" fmla="*/ 3341 h 3630"/>
                <a:gd name="T4" fmla="*/ 2529 w 2806"/>
                <a:gd name="T5" fmla="*/ 3341 h 3630"/>
                <a:gd name="T6" fmla="*/ 2529 w 2806"/>
                <a:gd name="T7" fmla="*/ 1138 h 3630"/>
                <a:gd name="T8" fmla="*/ 1681 w 2806"/>
                <a:gd name="T9" fmla="*/ 288 h 3630"/>
                <a:gd name="T10" fmla="*/ 277 w 2806"/>
                <a:gd name="T11" fmla="*/ 288 h 3630"/>
                <a:gd name="T12" fmla="*/ 277 w 2806"/>
                <a:gd name="T13" fmla="*/ 288 h 3630"/>
                <a:gd name="T14" fmla="*/ 0 w 2806"/>
                <a:gd name="T15" fmla="*/ 0 h 3630"/>
                <a:gd name="T16" fmla="*/ 1392 w 2806"/>
                <a:gd name="T17" fmla="*/ 0 h 3630"/>
                <a:gd name="T18" fmla="*/ 1757 w 2806"/>
                <a:gd name="T19" fmla="*/ 0 h 3630"/>
                <a:gd name="T20" fmla="*/ 2806 w 2806"/>
                <a:gd name="T21" fmla="*/ 1048 h 3630"/>
                <a:gd name="T22" fmla="*/ 2806 w 2806"/>
                <a:gd name="T23" fmla="*/ 3630 h 3630"/>
                <a:gd name="T24" fmla="*/ 0 w 2806"/>
                <a:gd name="T25" fmla="*/ 3630 h 3630"/>
                <a:gd name="T26" fmla="*/ 0 w 2806"/>
                <a:gd name="T27" fmla="*/ 0 h 3630"/>
                <a:gd name="T28" fmla="*/ 0 w 2806"/>
                <a:gd name="T29" fmla="*/ 0 h 3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6" h="3630">
                  <a:moveTo>
                    <a:pt x="277" y="288"/>
                  </a:moveTo>
                  <a:lnTo>
                    <a:pt x="277" y="3341"/>
                  </a:lnTo>
                  <a:lnTo>
                    <a:pt x="2529" y="3341"/>
                  </a:lnTo>
                  <a:lnTo>
                    <a:pt x="2529" y="1138"/>
                  </a:lnTo>
                  <a:lnTo>
                    <a:pt x="1681" y="288"/>
                  </a:lnTo>
                  <a:lnTo>
                    <a:pt x="277" y="288"/>
                  </a:lnTo>
                  <a:lnTo>
                    <a:pt x="277" y="288"/>
                  </a:lnTo>
                  <a:close/>
                  <a:moveTo>
                    <a:pt x="0" y="0"/>
                  </a:moveTo>
                  <a:lnTo>
                    <a:pt x="1392" y="0"/>
                  </a:lnTo>
                  <a:lnTo>
                    <a:pt x="1757" y="0"/>
                  </a:lnTo>
                  <a:lnTo>
                    <a:pt x="2806" y="1048"/>
                  </a:lnTo>
                  <a:lnTo>
                    <a:pt x="2806" y="3630"/>
                  </a:lnTo>
                  <a:lnTo>
                    <a:pt x="0" y="36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D6F2DC57-4A21-4AA9-BCB3-A1CC1D5987FC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501331" y="5538632"/>
              <a:ext cx="333079" cy="413317"/>
            </a:xfrm>
            <a:custGeom>
              <a:avLst/>
              <a:gdLst>
                <a:gd name="T0" fmla="*/ 277 w 277"/>
                <a:gd name="T1" fmla="*/ 171 h 344"/>
                <a:gd name="T2" fmla="*/ 277 w 277"/>
                <a:gd name="T3" fmla="*/ 251 h 344"/>
                <a:gd name="T4" fmla="*/ 274 w 277"/>
                <a:gd name="T5" fmla="*/ 258 h 344"/>
                <a:gd name="T6" fmla="*/ 251 w 277"/>
                <a:gd name="T7" fmla="*/ 280 h 344"/>
                <a:gd name="T8" fmla="*/ 251 w 277"/>
                <a:gd name="T9" fmla="*/ 295 h 344"/>
                <a:gd name="T10" fmla="*/ 248 w 277"/>
                <a:gd name="T11" fmla="*/ 302 h 344"/>
                <a:gd name="T12" fmla="*/ 241 w 277"/>
                <a:gd name="T13" fmla="*/ 305 h 344"/>
                <a:gd name="T14" fmla="*/ 10 w 277"/>
                <a:gd name="T15" fmla="*/ 305 h 344"/>
                <a:gd name="T16" fmla="*/ 3 w 277"/>
                <a:gd name="T17" fmla="*/ 302 h 344"/>
                <a:gd name="T18" fmla="*/ 0 w 277"/>
                <a:gd name="T19" fmla="*/ 295 h 344"/>
                <a:gd name="T20" fmla="*/ 0 w 277"/>
                <a:gd name="T21" fmla="*/ 9 h 344"/>
                <a:gd name="T22" fmla="*/ 3 w 277"/>
                <a:gd name="T23" fmla="*/ 2 h 344"/>
                <a:gd name="T24" fmla="*/ 10 w 277"/>
                <a:gd name="T25" fmla="*/ 0 h 344"/>
                <a:gd name="T26" fmla="*/ 241 w 277"/>
                <a:gd name="T27" fmla="*/ 0 h 344"/>
                <a:gd name="T28" fmla="*/ 248 w 277"/>
                <a:gd name="T29" fmla="*/ 2 h 344"/>
                <a:gd name="T30" fmla="*/ 251 w 277"/>
                <a:gd name="T31" fmla="*/ 9 h 344"/>
                <a:gd name="T32" fmla="*/ 251 w 277"/>
                <a:gd name="T33" fmla="*/ 143 h 344"/>
                <a:gd name="T34" fmla="*/ 274 w 277"/>
                <a:gd name="T35" fmla="*/ 164 h 344"/>
                <a:gd name="T36" fmla="*/ 277 w 277"/>
                <a:gd name="T37" fmla="*/ 171 h 344"/>
                <a:gd name="T38" fmla="*/ 3 w 277"/>
                <a:gd name="T39" fmla="*/ 2 h 344"/>
                <a:gd name="T40" fmla="*/ 0 w 277"/>
                <a:gd name="T41" fmla="*/ 9 h 344"/>
                <a:gd name="T42" fmla="*/ 0 w 277"/>
                <a:gd name="T43" fmla="*/ 295 h 344"/>
                <a:gd name="T44" fmla="*/ 3 w 277"/>
                <a:gd name="T45" fmla="*/ 302 h 344"/>
                <a:gd name="T46" fmla="*/ 10 w 277"/>
                <a:gd name="T47" fmla="*/ 305 h 344"/>
                <a:gd name="T48" fmla="*/ 199 w 277"/>
                <a:gd name="T49" fmla="*/ 305 h 344"/>
                <a:gd name="T50" fmla="*/ 199 w 277"/>
                <a:gd name="T51" fmla="*/ 191 h 344"/>
                <a:gd name="T52" fmla="*/ 216 w 277"/>
                <a:gd name="T53" fmla="*/ 171 h 344"/>
                <a:gd name="T54" fmla="*/ 222 w 277"/>
                <a:gd name="T55" fmla="*/ 155 h 344"/>
                <a:gd name="T56" fmla="*/ 222 w 277"/>
                <a:gd name="T57" fmla="*/ 56 h 344"/>
                <a:gd name="T58" fmla="*/ 202 w 277"/>
                <a:gd name="T59" fmla="*/ 32 h 344"/>
                <a:gd name="T60" fmla="*/ 31 w 277"/>
                <a:gd name="T61" fmla="*/ 0 h 344"/>
                <a:gd name="T62" fmla="*/ 10 w 277"/>
                <a:gd name="T63" fmla="*/ 0 h 344"/>
                <a:gd name="T64" fmla="*/ 3 w 277"/>
                <a:gd name="T65" fmla="*/ 2 h 344"/>
                <a:gd name="T66" fmla="*/ 200 w 277"/>
                <a:gd name="T67" fmla="*/ 47 h 344"/>
                <a:gd name="T68" fmla="*/ 11 w 277"/>
                <a:gd name="T69" fmla="*/ 11 h 344"/>
                <a:gd name="T70" fmla="*/ 4 w 277"/>
                <a:gd name="T71" fmla="*/ 13 h 344"/>
                <a:gd name="T72" fmla="*/ 0 w 277"/>
                <a:gd name="T73" fmla="*/ 20 h 344"/>
                <a:gd name="T74" fmla="*/ 0 w 277"/>
                <a:gd name="T75" fmla="*/ 302 h 344"/>
                <a:gd name="T76" fmla="*/ 8 w 277"/>
                <a:gd name="T77" fmla="*/ 311 h 344"/>
                <a:gd name="T78" fmla="*/ 173 w 277"/>
                <a:gd name="T79" fmla="*/ 343 h 344"/>
                <a:gd name="T80" fmla="*/ 181 w 277"/>
                <a:gd name="T81" fmla="*/ 341 h 344"/>
                <a:gd name="T82" fmla="*/ 184 w 277"/>
                <a:gd name="T83" fmla="*/ 334 h 344"/>
                <a:gd name="T84" fmla="*/ 184 w 277"/>
                <a:gd name="T85" fmla="*/ 185 h 344"/>
                <a:gd name="T86" fmla="*/ 205 w 277"/>
                <a:gd name="T87" fmla="*/ 161 h 344"/>
                <a:gd name="T88" fmla="*/ 207 w 277"/>
                <a:gd name="T89" fmla="*/ 155 h 344"/>
                <a:gd name="T90" fmla="*/ 207 w 277"/>
                <a:gd name="T91" fmla="*/ 56 h 344"/>
                <a:gd name="T92" fmla="*/ 200 w 277"/>
                <a:gd name="T93" fmla="*/ 4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" h="344">
                  <a:moveTo>
                    <a:pt x="277" y="171"/>
                  </a:moveTo>
                  <a:cubicBezTo>
                    <a:pt x="277" y="251"/>
                    <a:pt x="277" y="251"/>
                    <a:pt x="277" y="251"/>
                  </a:cubicBezTo>
                  <a:cubicBezTo>
                    <a:pt x="277" y="254"/>
                    <a:pt x="276" y="256"/>
                    <a:pt x="274" y="258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1" y="295"/>
                    <a:pt x="251" y="295"/>
                    <a:pt x="251" y="295"/>
                  </a:cubicBezTo>
                  <a:cubicBezTo>
                    <a:pt x="251" y="298"/>
                    <a:pt x="250" y="300"/>
                    <a:pt x="248" y="302"/>
                  </a:cubicBezTo>
                  <a:cubicBezTo>
                    <a:pt x="246" y="304"/>
                    <a:pt x="244" y="305"/>
                    <a:pt x="241" y="305"/>
                  </a:cubicBezTo>
                  <a:cubicBezTo>
                    <a:pt x="10" y="305"/>
                    <a:pt x="10" y="305"/>
                    <a:pt x="10" y="305"/>
                  </a:cubicBezTo>
                  <a:cubicBezTo>
                    <a:pt x="7" y="305"/>
                    <a:pt x="5" y="304"/>
                    <a:pt x="3" y="302"/>
                  </a:cubicBezTo>
                  <a:cubicBezTo>
                    <a:pt x="1" y="300"/>
                    <a:pt x="0" y="298"/>
                    <a:pt x="0" y="29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4" y="0"/>
                    <a:pt x="246" y="1"/>
                    <a:pt x="248" y="2"/>
                  </a:cubicBezTo>
                  <a:cubicBezTo>
                    <a:pt x="250" y="4"/>
                    <a:pt x="251" y="6"/>
                    <a:pt x="251" y="9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6" y="166"/>
                    <a:pt x="277" y="169"/>
                    <a:pt x="277" y="171"/>
                  </a:cubicBezTo>
                  <a:close/>
                  <a:moveTo>
                    <a:pt x="3" y="2"/>
                  </a:moveTo>
                  <a:cubicBezTo>
                    <a:pt x="1" y="4"/>
                    <a:pt x="0" y="6"/>
                    <a:pt x="0" y="9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8"/>
                    <a:pt x="1" y="300"/>
                    <a:pt x="3" y="302"/>
                  </a:cubicBezTo>
                  <a:cubicBezTo>
                    <a:pt x="5" y="304"/>
                    <a:pt x="7" y="305"/>
                    <a:pt x="10" y="305"/>
                  </a:cubicBezTo>
                  <a:cubicBezTo>
                    <a:pt x="199" y="305"/>
                    <a:pt x="199" y="305"/>
                    <a:pt x="199" y="30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204" y="185"/>
                    <a:pt x="216" y="171"/>
                    <a:pt x="216" y="171"/>
                  </a:cubicBezTo>
                  <a:cubicBezTo>
                    <a:pt x="220" y="166"/>
                    <a:pt x="222" y="161"/>
                    <a:pt x="222" y="1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2" y="44"/>
                    <a:pt x="214" y="35"/>
                    <a:pt x="202" y="3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2"/>
                  </a:cubicBezTo>
                  <a:close/>
                  <a:moveTo>
                    <a:pt x="200" y="47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6" y="11"/>
                    <a:pt x="4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7"/>
                    <a:pt x="4" y="311"/>
                    <a:pt x="8" y="311"/>
                  </a:cubicBezTo>
                  <a:cubicBezTo>
                    <a:pt x="173" y="343"/>
                    <a:pt x="173" y="343"/>
                    <a:pt x="173" y="343"/>
                  </a:cubicBezTo>
                  <a:cubicBezTo>
                    <a:pt x="176" y="344"/>
                    <a:pt x="179" y="343"/>
                    <a:pt x="181" y="341"/>
                  </a:cubicBezTo>
                  <a:cubicBezTo>
                    <a:pt x="183" y="339"/>
                    <a:pt x="184" y="337"/>
                    <a:pt x="184" y="334"/>
                  </a:cubicBezTo>
                  <a:cubicBezTo>
                    <a:pt x="184" y="185"/>
                    <a:pt x="184" y="185"/>
                    <a:pt x="184" y="185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6" y="159"/>
                    <a:pt x="207" y="157"/>
                    <a:pt x="207" y="155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1"/>
                    <a:pt x="204" y="48"/>
                    <a:pt x="200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9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2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D57B2D-F860-48D6-9AC1-CC063663E835}"/>
                </a:ext>
              </a:extLst>
            </p:cNvPr>
            <p:cNvSpPr txBox="1"/>
            <p:nvPr/>
          </p:nvSpPr>
          <p:spPr>
            <a:xfrm>
              <a:off x="8950706" y="5951948"/>
              <a:ext cx="715581" cy="4893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43CB84-3E30-4312-A884-7853538882B4}"/>
                </a:ext>
              </a:extLst>
            </p:cNvPr>
            <p:cNvSpPr txBox="1"/>
            <p:nvPr/>
          </p:nvSpPr>
          <p:spPr>
            <a:xfrm>
              <a:off x="10194054" y="5974450"/>
              <a:ext cx="947632" cy="4893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Folders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E7541C-29FD-4C52-AA4C-F9F84DCB14E2}"/>
              </a:ext>
            </a:extLst>
          </p:cNvPr>
          <p:cNvGrpSpPr/>
          <p:nvPr/>
        </p:nvGrpSpPr>
        <p:grpSpPr>
          <a:xfrm>
            <a:off x="1912684" y="3970624"/>
            <a:ext cx="2636973" cy="1381920"/>
            <a:chOff x="1951037" y="4049747"/>
            <a:chExt cx="2689850" cy="14096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FC3FC3-AD10-46DC-AEDC-A8220D76D9FC}"/>
                </a:ext>
              </a:extLst>
            </p:cNvPr>
            <p:cNvSpPr/>
            <p:nvPr/>
          </p:nvSpPr>
          <p:spPr bwMode="auto">
            <a:xfrm>
              <a:off x="1995803" y="4090922"/>
              <a:ext cx="2602474" cy="132667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F2F2F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7F6593F5-1DD2-4815-AB85-18BA94EA3541}"/>
                </a:ext>
              </a:extLst>
            </p:cNvPr>
            <p:cNvSpPr/>
            <p:nvPr/>
          </p:nvSpPr>
          <p:spPr>
            <a:xfrm>
              <a:off x="4447142" y="4049747"/>
              <a:ext cx="193745" cy="1409630"/>
            </a:xfrm>
            <a:prstGeom prst="righ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022DCD63-0BC9-420E-B497-9924A86B670F}"/>
                </a:ext>
              </a:extLst>
            </p:cNvPr>
            <p:cNvSpPr/>
            <p:nvPr/>
          </p:nvSpPr>
          <p:spPr>
            <a:xfrm>
              <a:off x="1951037" y="4049747"/>
              <a:ext cx="193745" cy="1409630"/>
            </a:xfrm>
            <a:prstGeom prst="lef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C652BDD-1650-483B-A31B-C5C07AF0B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298" y="4452296"/>
              <a:ext cx="2534589" cy="603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441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Containers </a:t>
            </a:r>
            <a:r>
              <a:rPr lang="pt-PT" dirty="0" err="1"/>
              <a:t>Images</a:t>
            </a:r>
            <a:endParaRPr lang="pt-PT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FCDC37-D577-486D-9425-E6E3BAEEBDDA}"/>
              </a:ext>
            </a:extLst>
          </p:cNvPr>
          <p:cNvGrpSpPr/>
          <p:nvPr/>
        </p:nvGrpSpPr>
        <p:grpSpPr>
          <a:xfrm>
            <a:off x="5408215" y="4704739"/>
            <a:ext cx="2636973" cy="1381920"/>
            <a:chOff x="1951037" y="4049747"/>
            <a:chExt cx="2689850" cy="14096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6E7D85-FC53-421A-B6AC-F76A39742369}"/>
                </a:ext>
              </a:extLst>
            </p:cNvPr>
            <p:cNvSpPr/>
            <p:nvPr/>
          </p:nvSpPr>
          <p:spPr bwMode="auto">
            <a:xfrm>
              <a:off x="1995803" y="4090922"/>
              <a:ext cx="2602474" cy="132667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F2F2F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ight Bracket 21">
              <a:extLst>
                <a:ext uri="{FF2B5EF4-FFF2-40B4-BE49-F238E27FC236}">
                  <a16:creationId xmlns:a16="http://schemas.microsoft.com/office/drawing/2014/main" id="{1946CEB1-E853-492E-A83D-94784279E166}"/>
                </a:ext>
              </a:extLst>
            </p:cNvPr>
            <p:cNvSpPr/>
            <p:nvPr/>
          </p:nvSpPr>
          <p:spPr>
            <a:xfrm>
              <a:off x="4447142" y="4049747"/>
              <a:ext cx="193745" cy="1409630"/>
            </a:xfrm>
            <a:prstGeom prst="righ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E5646AAC-CA9E-4404-97CC-79AF448F281C}"/>
                </a:ext>
              </a:extLst>
            </p:cNvPr>
            <p:cNvSpPr/>
            <p:nvPr/>
          </p:nvSpPr>
          <p:spPr>
            <a:xfrm>
              <a:off x="1951037" y="4049747"/>
              <a:ext cx="193745" cy="1409630"/>
            </a:xfrm>
            <a:prstGeom prst="lef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1192FC-14B8-491F-AAFF-9221A4554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298" y="4452296"/>
              <a:ext cx="2534589" cy="60393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E7BDAA-42AD-4D31-BC32-DBDE9D63905B}"/>
              </a:ext>
            </a:extLst>
          </p:cNvPr>
          <p:cNvGrpSpPr/>
          <p:nvPr/>
        </p:nvGrpSpPr>
        <p:grpSpPr>
          <a:xfrm>
            <a:off x="5408215" y="3125502"/>
            <a:ext cx="2636973" cy="1381920"/>
            <a:chOff x="1951037" y="4049747"/>
            <a:chExt cx="2689850" cy="14096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CA982-FA86-4872-921A-4BFE94DA660D}"/>
                </a:ext>
              </a:extLst>
            </p:cNvPr>
            <p:cNvSpPr/>
            <p:nvPr/>
          </p:nvSpPr>
          <p:spPr bwMode="auto">
            <a:xfrm>
              <a:off x="1995803" y="4090922"/>
              <a:ext cx="2602474" cy="132667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F2F2F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IIS</a:t>
              </a:r>
            </a:p>
          </p:txBody>
        </p:sp>
        <p:sp>
          <p:nvSpPr>
            <p:cNvPr id="27" name="Right Bracket 26">
              <a:extLst>
                <a:ext uri="{FF2B5EF4-FFF2-40B4-BE49-F238E27FC236}">
                  <a16:creationId xmlns:a16="http://schemas.microsoft.com/office/drawing/2014/main" id="{D30F5172-CF95-4AB5-9AED-4F68A3912DD6}"/>
                </a:ext>
              </a:extLst>
            </p:cNvPr>
            <p:cNvSpPr/>
            <p:nvPr/>
          </p:nvSpPr>
          <p:spPr>
            <a:xfrm>
              <a:off x="4447142" y="4049747"/>
              <a:ext cx="193745" cy="1409630"/>
            </a:xfrm>
            <a:prstGeom prst="righ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700B55A4-313B-4235-A2AE-07089E818B3B}"/>
                </a:ext>
              </a:extLst>
            </p:cNvPr>
            <p:cNvSpPr/>
            <p:nvPr/>
          </p:nvSpPr>
          <p:spPr>
            <a:xfrm>
              <a:off x="1951037" y="4049747"/>
              <a:ext cx="193745" cy="1409630"/>
            </a:xfrm>
            <a:prstGeom prst="lef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35FE67-188C-46C0-8FFF-B47318DEBE60}"/>
              </a:ext>
            </a:extLst>
          </p:cNvPr>
          <p:cNvGrpSpPr/>
          <p:nvPr/>
        </p:nvGrpSpPr>
        <p:grpSpPr>
          <a:xfrm>
            <a:off x="5412805" y="1545675"/>
            <a:ext cx="2636973" cy="1381920"/>
            <a:chOff x="1951037" y="4049747"/>
            <a:chExt cx="2689850" cy="140963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891813-BEC4-4A75-B9FD-6A235EADC4F0}"/>
                </a:ext>
              </a:extLst>
            </p:cNvPr>
            <p:cNvSpPr/>
            <p:nvPr/>
          </p:nvSpPr>
          <p:spPr bwMode="auto">
            <a:xfrm>
              <a:off x="1995803" y="4090922"/>
              <a:ext cx="2602474" cy="132667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F2F2F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My Website</a:t>
              </a:r>
            </a:p>
          </p:txBody>
        </p: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A9CE1F9A-0B61-4621-9ECD-0816CDF56196}"/>
                </a:ext>
              </a:extLst>
            </p:cNvPr>
            <p:cNvSpPr/>
            <p:nvPr/>
          </p:nvSpPr>
          <p:spPr>
            <a:xfrm>
              <a:off x="4447142" y="4049747"/>
              <a:ext cx="193745" cy="1409630"/>
            </a:xfrm>
            <a:prstGeom prst="righ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1A6230D8-1177-4DDB-AB5F-162C40799C37}"/>
                </a:ext>
              </a:extLst>
            </p:cNvPr>
            <p:cNvSpPr/>
            <p:nvPr/>
          </p:nvSpPr>
          <p:spPr>
            <a:xfrm>
              <a:off x="1951037" y="4049747"/>
              <a:ext cx="193745" cy="1409630"/>
            </a:xfrm>
            <a:prstGeom prst="lef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27632B3-76AF-4376-BDB9-3D3D5B4323D3}"/>
              </a:ext>
            </a:extLst>
          </p:cNvPr>
          <p:cNvSpPr txBox="1"/>
          <p:nvPr/>
        </p:nvSpPr>
        <p:spPr>
          <a:xfrm>
            <a:off x="1421694" y="5087938"/>
            <a:ext cx="345275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Base Image (OS)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8E0E6D-E388-4FFD-91ED-A52C186EC1BF}"/>
              </a:ext>
            </a:extLst>
          </p:cNvPr>
          <p:cNvSpPr txBox="1"/>
          <p:nvPr/>
        </p:nvSpPr>
        <p:spPr>
          <a:xfrm>
            <a:off x="1439422" y="3508701"/>
            <a:ext cx="343502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Application Framework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62A5EB-47DC-403C-B44C-F3A8AF42EA79}"/>
              </a:ext>
            </a:extLst>
          </p:cNvPr>
          <p:cNvSpPr txBox="1"/>
          <p:nvPr/>
        </p:nvSpPr>
        <p:spPr>
          <a:xfrm>
            <a:off x="1421694" y="1928874"/>
            <a:ext cx="345275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Application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8AF4883-D709-427A-B971-5127176357DA}"/>
              </a:ext>
            </a:extLst>
          </p:cNvPr>
          <p:cNvSpPr/>
          <p:nvPr/>
        </p:nvSpPr>
        <p:spPr bwMode="auto">
          <a:xfrm>
            <a:off x="4815433" y="1937827"/>
            <a:ext cx="522914" cy="597617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6620BD-6BEA-4456-86BE-C4DAD536DCD1}"/>
              </a:ext>
            </a:extLst>
          </p:cNvPr>
          <p:cNvSpPr/>
          <p:nvPr/>
        </p:nvSpPr>
        <p:spPr bwMode="auto">
          <a:xfrm>
            <a:off x="4796609" y="3517654"/>
            <a:ext cx="522914" cy="597617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24D1DD3-80CA-457B-919E-32CD61D91C92}"/>
              </a:ext>
            </a:extLst>
          </p:cNvPr>
          <p:cNvSpPr/>
          <p:nvPr/>
        </p:nvSpPr>
        <p:spPr bwMode="auto">
          <a:xfrm>
            <a:off x="4795025" y="5096891"/>
            <a:ext cx="522914" cy="597617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6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0C18A-D3AB-44FD-B228-428DEC025CD7}"/>
              </a:ext>
            </a:extLst>
          </p:cNvPr>
          <p:cNvGrpSpPr/>
          <p:nvPr/>
        </p:nvGrpSpPr>
        <p:grpSpPr>
          <a:xfrm>
            <a:off x="1135825" y="1765505"/>
            <a:ext cx="594360" cy="594360"/>
            <a:chOff x="918286" y="2370908"/>
            <a:chExt cx="594360" cy="5943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517773-B8E1-4A42-B57C-D9DB9E826B6E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A3BF3-6320-4353-8CBE-3C683C5302E7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7B8281E-49ED-40A1-9565-759CCA9FE152}"/>
              </a:ext>
            </a:extLst>
          </p:cNvPr>
          <p:cNvSpPr txBox="1"/>
          <p:nvPr/>
        </p:nvSpPr>
        <p:spPr>
          <a:xfrm>
            <a:off x="2072464" y="1878019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containers?</a:t>
            </a:r>
          </a:p>
        </p:txBody>
      </p:sp>
      <p:sp>
        <p:nvSpPr>
          <p:cNvPr id="60" name="Title 10">
            <a:extLst>
              <a:ext uri="{FF2B5EF4-FFF2-40B4-BE49-F238E27FC236}">
                <a16:creationId xmlns:a16="http://schemas.microsoft.com/office/drawing/2014/main" id="{26A9C1DC-8914-435F-BEF9-D7269FF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US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AEC09-9190-48AC-9C67-8976D4A31F69}"/>
              </a:ext>
            </a:extLst>
          </p:cNvPr>
          <p:cNvGrpSpPr/>
          <p:nvPr/>
        </p:nvGrpSpPr>
        <p:grpSpPr>
          <a:xfrm>
            <a:off x="1135825" y="3615221"/>
            <a:ext cx="594360" cy="594360"/>
            <a:chOff x="918286" y="2370908"/>
            <a:chExt cx="594360" cy="5943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5D6424-5AB9-44A5-85D1-BA3EBFABCB8D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B49FA6-DFDD-4281-8015-A21378CE8CE5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FA49F55-F7C3-4DE8-A035-2D83A903A638}"/>
              </a:ext>
            </a:extLst>
          </p:cNvPr>
          <p:cNvSpPr txBox="1"/>
          <p:nvPr/>
        </p:nvSpPr>
        <p:spPr>
          <a:xfrm>
            <a:off x="2072464" y="3727735"/>
            <a:ext cx="214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Containers lifecycle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F9C0AA-F79B-484C-BFE1-6C09683BB28A}"/>
              </a:ext>
            </a:extLst>
          </p:cNvPr>
          <p:cNvGrpSpPr/>
          <p:nvPr/>
        </p:nvGrpSpPr>
        <p:grpSpPr>
          <a:xfrm>
            <a:off x="1135825" y="2634106"/>
            <a:ext cx="594360" cy="594360"/>
            <a:chOff x="918286" y="2370908"/>
            <a:chExt cx="594360" cy="5943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159B7FA-F3B8-4DD2-BD31-EBFA6629E8AD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9438EE-92D4-4642-B882-94E5FEFCE246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B7012D2-6C52-4E70-B64C-28F988B2500C}"/>
              </a:ext>
            </a:extLst>
          </p:cNvPr>
          <p:cNvSpPr txBox="1"/>
          <p:nvPr/>
        </p:nvSpPr>
        <p:spPr>
          <a:xfrm>
            <a:off x="2072464" y="2746620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838E41-DBC7-40AC-A128-6AE7FB72AF74}"/>
              </a:ext>
            </a:extLst>
          </p:cNvPr>
          <p:cNvGrpSpPr/>
          <p:nvPr/>
        </p:nvGrpSpPr>
        <p:grpSpPr>
          <a:xfrm>
            <a:off x="1159145" y="4480171"/>
            <a:ext cx="594360" cy="594360"/>
            <a:chOff x="918286" y="2370908"/>
            <a:chExt cx="594360" cy="5943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4824EA-60DB-4909-908E-23B7876021A4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8CCA69-34CA-43D3-B1D7-6C3F03373726}"/>
                </a:ext>
              </a:extLst>
            </p:cNvPr>
            <p:cNvSpPr txBox="1"/>
            <p:nvPr/>
          </p:nvSpPr>
          <p:spPr>
            <a:xfrm>
              <a:off x="1064623" y="248342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1BCC7FC-59BE-41A4-8DA7-F35D8848B373}"/>
              </a:ext>
            </a:extLst>
          </p:cNvPr>
          <p:cNvSpPr txBox="1"/>
          <p:nvPr/>
        </p:nvSpPr>
        <p:spPr>
          <a:xfrm>
            <a:off x="2095784" y="4592685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Registry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025394-DA0E-42B8-9C45-B4B418D4BCAD}"/>
              </a:ext>
            </a:extLst>
          </p:cNvPr>
          <p:cNvGrpSpPr/>
          <p:nvPr/>
        </p:nvGrpSpPr>
        <p:grpSpPr>
          <a:xfrm>
            <a:off x="1159145" y="5345121"/>
            <a:ext cx="594360" cy="594360"/>
            <a:chOff x="918286" y="2370908"/>
            <a:chExt cx="594360" cy="5943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995537-566C-4F91-9D25-14DA987EEE58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057894-CD7E-4C8A-AC88-F71599146BA5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D9D655D-EC2F-4A50-B39F-D935686EABE8}"/>
              </a:ext>
            </a:extLst>
          </p:cNvPr>
          <p:cNvSpPr txBox="1"/>
          <p:nvPr/>
        </p:nvSpPr>
        <p:spPr>
          <a:xfrm>
            <a:off x="2095784" y="5457635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Tagging</a:t>
            </a:r>
          </a:p>
        </p:txBody>
      </p:sp>
    </p:spTree>
    <p:extLst>
      <p:ext uri="{BB962C8B-B14F-4D97-AF65-F5344CB8AC3E}">
        <p14:creationId xmlns:p14="http://schemas.microsoft.com/office/powerpoint/2010/main" val="195169423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Containers </a:t>
            </a:r>
            <a:r>
              <a:rPr lang="pt-PT" dirty="0" err="1"/>
              <a:t>Images</a:t>
            </a:r>
            <a:endParaRPr lang="pt-P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B45939-98EC-4AB5-AD67-4DB202CD109F}"/>
              </a:ext>
            </a:extLst>
          </p:cNvPr>
          <p:cNvSpPr txBox="1"/>
          <p:nvPr/>
        </p:nvSpPr>
        <p:spPr>
          <a:xfrm>
            <a:off x="277190" y="1975090"/>
            <a:ext cx="6048609" cy="386871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container has its own writable container layer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changes are stored in this container layer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 containers can share access to the same underlying image but have their own data state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 err="1"/>
          </a:p>
        </p:txBody>
      </p:sp>
      <p:pic>
        <p:nvPicPr>
          <p:cNvPr id="40" name="Picture 2" descr="Containers sharing same image">
            <a:extLst>
              <a:ext uri="{FF2B5EF4-FFF2-40B4-BE49-F238E27FC236}">
                <a16:creationId xmlns:a16="http://schemas.microsoft.com/office/drawing/2014/main" id="{A515B029-CF54-4103-AA70-FD103FA79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3885" r="2399" b="3938"/>
          <a:stretch/>
        </p:blipFill>
        <p:spPr bwMode="auto">
          <a:xfrm>
            <a:off x="6476719" y="2464122"/>
            <a:ext cx="5129048" cy="315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Lifecycle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D2657-7073-4029-B6C8-CE853CC1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385" y="1249704"/>
            <a:ext cx="5103896" cy="248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25CEF-8965-4F6A-BCE3-1F5EA08F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84694"/>
            <a:ext cx="4572000" cy="2362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2ED77-9EC9-4C47-81AE-41BA9571B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785" y="2752396"/>
            <a:ext cx="2819400" cy="26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Lifecycle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A8570-BFE0-4A27-A1DC-97A3CAF4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1592262"/>
            <a:ext cx="107537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9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Lifecycle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0A56F-45C7-48CD-80DC-2A11B0D04E33}"/>
              </a:ext>
            </a:extLst>
          </p:cNvPr>
          <p:cNvSpPr/>
          <p:nvPr/>
        </p:nvSpPr>
        <p:spPr>
          <a:xfrm>
            <a:off x="265517" y="1451840"/>
            <a:ext cx="1166096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32597">
              <a:spcBef>
                <a:spcPts val="1200"/>
              </a:spcBef>
              <a:spcAft>
                <a:spcPts val="600"/>
              </a:spcAft>
              <a:buSzPct val="90000"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run -&gt; Runs a command in new container</a:t>
            </a:r>
          </a:p>
          <a:p>
            <a:pPr algn="just" defTabSz="932597">
              <a:spcBef>
                <a:spcPts val="1200"/>
              </a:spcBef>
              <a:spcAft>
                <a:spcPts val="600"/>
              </a:spcAft>
              <a:buSzPct val="90000"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start -&gt; Start one or more stopped containers</a:t>
            </a:r>
          </a:p>
          <a:p>
            <a:pPr algn="just" defTabSz="932597">
              <a:spcBef>
                <a:spcPts val="1200"/>
              </a:spcBef>
              <a:spcAft>
                <a:spcPts val="600"/>
              </a:spcAft>
              <a:buSzPct val="90000"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stop -&gt; Stop one or more running containers</a:t>
            </a:r>
          </a:p>
          <a:p>
            <a:pPr algn="just" defTabSz="932597">
              <a:spcBef>
                <a:spcPts val="1200"/>
              </a:spcBef>
              <a:spcAft>
                <a:spcPts val="600"/>
              </a:spcAft>
              <a:buSzPct val="90000"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images -&gt; List images</a:t>
            </a:r>
          </a:p>
          <a:p>
            <a:pPr algn="just" defTabSz="932597">
              <a:spcBef>
                <a:spcPts val="1200"/>
              </a:spcBef>
              <a:spcAft>
                <a:spcPts val="600"/>
              </a:spcAft>
              <a:buSzPct val="90000"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</a:t>
            </a:r>
            <a:r>
              <a:rPr lang="en-US" sz="28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</a:t>
            </a: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-&gt; List Docker containers.</a:t>
            </a:r>
          </a:p>
          <a:p>
            <a:pPr algn="just" defTabSz="932597">
              <a:spcBef>
                <a:spcPts val="1200"/>
              </a:spcBef>
              <a:spcAft>
                <a:spcPts val="600"/>
              </a:spcAft>
              <a:buSzPct val="90000"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rm -&gt; Remove one or more containers</a:t>
            </a:r>
          </a:p>
          <a:p>
            <a:pPr algn="just" defTabSz="932597">
              <a:spcBef>
                <a:spcPts val="1200"/>
              </a:spcBef>
              <a:spcAft>
                <a:spcPts val="600"/>
              </a:spcAft>
              <a:buSzPct val="90000"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</a:t>
            </a:r>
            <a:r>
              <a:rPr lang="en-US" sz="28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rmi</a:t>
            </a: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-&gt; Remove one or more images</a:t>
            </a:r>
          </a:p>
        </p:txBody>
      </p:sp>
    </p:spTree>
    <p:extLst>
      <p:ext uri="{BB962C8B-B14F-4D97-AF65-F5344CB8AC3E}">
        <p14:creationId xmlns:p14="http://schemas.microsoft.com/office/powerpoint/2010/main" val="35935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69F638-418B-4143-9899-C902563C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140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Docker In </a:t>
            </a:r>
            <a:r>
              <a:rPr lang="pt-PT" dirty="0" err="1"/>
              <a:t>Action</a:t>
            </a:r>
            <a:endParaRPr lang="pt-PT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4D75A7-1CD2-4B28-9AA1-D7795A6F23E5}"/>
              </a:ext>
            </a:extLst>
          </p:cNvPr>
          <p:cNvGrpSpPr/>
          <p:nvPr/>
        </p:nvGrpSpPr>
        <p:grpSpPr>
          <a:xfrm>
            <a:off x="4179278" y="2215524"/>
            <a:ext cx="3593978" cy="3147499"/>
            <a:chOff x="4156030" y="3448050"/>
            <a:chExt cx="2566671" cy="22504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5C693CD-F949-4A38-AF7A-B3518056AFAB}"/>
                </a:ext>
              </a:extLst>
            </p:cNvPr>
            <p:cNvSpPr/>
            <p:nvPr/>
          </p:nvSpPr>
          <p:spPr>
            <a:xfrm>
              <a:off x="4156031" y="3562350"/>
              <a:ext cx="2566670" cy="2136156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lowchart: Alternate Process 5">
              <a:extLst>
                <a:ext uri="{FF2B5EF4-FFF2-40B4-BE49-F238E27FC236}">
                  <a16:creationId xmlns:a16="http://schemas.microsoft.com/office/drawing/2014/main" id="{9FC6619F-1D2D-4E19-B20C-EE77920C8C9F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rgbClr val="505050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DOCKER_HOST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5A9CCF-779E-4F32-93FC-07C4E2BA9266}"/>
              </a:ext>
            </a:extLst>
          </p:cNvPr>
          <p:cNvGrpSpPr/>
          <p:nvPr/>
        </p:nvGrpSpPr>
        <p:grpSpPr>
          <a:xfrm>
            <a:off x="6086526" y="2875532"/>
            <a:ext cx="1544326" cy="2306797"/>
            <a:chOff x="7441366" y="1793260"/>
            <a:chExt cx="1135637" cy="16963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3B8895-7672-4854-A461-4C0502E3AC78}"/>
                </a:ext>
              </a:extLst>
            </p:cNvPr>
            <p:cNvSpPr/>
            <p:nvPr/>
          </p:nvSpPr>
          <p:spPr>
            <a:xfrm>
              <a:off x="7441367" y="1933398"/>
              <a:ext cx="1135636" cy="1556190"/>
            </a:xfrm>
            <a:prstGeom prst="rect">
              <a:avLst/>
            </a:prstGeom>
            <a:solidFill>
              <a:srgbClr val="505050"/>
            </a:solidFill>
            <a:ln w="12700" cap="flat" cmpd="sng" algn="ctr">
              <a:solidFill>
                <a:srgbClr val="32788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lowchart: Alternate Process 8">
              <a:extLst>
                <a:ext uri="{FF2B5EF4-FFF2-40B4-BE49-F238E27FC236}">
                  <a16:creationId xmlns:a16="http://schemas.microsoft.com/office/drawing/2014/main" id="{42C3C812-491A-47D5-967F-23D09434C86F}"/>
                </a:ext>
              </a:extLst>
            </p:cNvPr>
            <p:cNvSpPr/>
            <p:nvPr/>
          </p:nvSpPr>
          <p:spPr>
            <a:xfrm>
              <a:off x="7441366" y="1793260"/>
              <a:ext cx="1011255" cy="228600"/>
            </a:xfrm>
            <a:prstGeom prst="flowChartAlternateProcess">
              <a:avLst/>
            </a:prstGeom>
            <a:solidFill>
              <a:srgbClr val="505050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Images Cache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77ADD34-BCC2-4B5E-BC56-5C10479DD9A3}"/>
              </a:ext>
            </a:extLst>
          </p:cNvPr>
          <p:cNvSpPr/>
          <p:nvPr/>
        </p:nvSpPr>
        <p:spPr>
          <a:xfrm>
            <a:off x="6608346" y="3331629"/>
            <a:ext cx="568408" cy="568408"/>
          </a:xfrm>
          <a:prstGeom prst="rect">
            <a:avLst/>
          </a:prstGeom>
          <a:solidFill>
            <a:srgbClr val="22B8EB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2E53A19-911A-43EE-B6C9-0B19711B84CE}"/>
              </a:ext>
            </a:extLst>
          </p:cNvPr>
          <p:cNvGrpSpPr/>
          <p:nvPr/>
        </p:nvGrpSpPr>
        <p:grpSpPr>
          <a:xfrm>
            <a:off x="4330335" y="2875532"/>
            <a:ext cx="1544326" cy="2306797"/>
            <a:chOff x="6172291" y="1793260"/>
            <a:chExt cx="1135636" cy="169632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FAE00DB-7B9D-48E4-94DD-088A10CD61A5}"/>
                </a:ext>
              </a:extLst>
            </p:cNvPr>
            <p:cNvSpPr/>
            <p:nvPr/>
          </p:nvSpPr>
          <p:spPr>
            <a:xfrm>
              <a:off x="6172291" y="1933398"/>
              <a:ext cx="1135636" cy="1556190"/>
            </a:xfrm>
            <a:prstGeom prst="rect">
              <a:avLst/>
            </a:prstGeom>
            <a:solidFill>
              <a:srgbClr val="505050"/>
            </a:solidFill>
            <a:ln w="12700" cap="flat" cmpd="sng" algn="ctr">
              <a:solidFill>
                <a:srgbClr val="32788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lowchart: Alternate Process 11">
              <a:extLst>
                <a:ext uri="{FF2B5EF4-FFF2-40B4-BE49-F238E27FC236}">
                  <a16:creationId xmlns:a16="http://schemas.microsoft.com/office/drawing/2014/main" id="{1C8E68D7-1B2F-4E45-A185-143F995EA488}"/>
                </a:ext>
              </a:extLst>
            </p:cNvPr>
            <p:cNvSpPr/>
            <p:nvPr/>
          </p:nvSpPr>
          <p:spPr>
            <a:xfrm>
              <a:off x="6172291" y="1793260"/>
              <a:ext cx="894492" cy="228600"/>
            </a:xfrm>
            <a:prstGeom prst="flowChartAlternateProcess">
              <a:avLst/>
            </a:prstGeom>
            <a:solidFill>
              <a:srgbClr val="505050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Containers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5A052E9-7596-4714-8D11-AC4A46F0C2AF}"/>
              </a:ext>
            </a:extLst>
          </p:cNvPr>
          <p:cNvGrpSpPr/>
          <p:nvPr/>
        </p:nvGrpSpPr>
        <p:grpSpPr>
          <a:xfrm>
            <a:off x="8083446" y="1949165"/>
            <a:ext cx="3441098" cy="2383904"/>
            <a:chOff x="288952" y="329375"/>
            <a:chExt cx="2530448" cy="175303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C6732A-1D57-472C-89F4-E6DE773AF0D6}"/>
                </a:ext>
              </a:extLst>
            </p:cNvPr>
            <p:cNvSpPr/>
            <p:nvPr/>
          </p:nvSpPr>
          <p:spPr>
            <a:xfrm>
              <a:off x="304800" y="634605"/>
              <a:ext cx="2514600" cy="1447800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lowchart: Alternate Process 20">
              <a:extLst>
                <a:ext uri="{FF2B5EF4-FFF2-40B4-BE49-F238E27FC236}">
                  <a16:creationId xmlns:a16="http://schemas.microsoft.com/office/drawing/2014/main" id="{8507E8A4-3D09-43A2-954D-F41C93CDEBF9}"/>
                </a:ext>
              </a:extLst>
            </p:cNvPr>
            <p:cNvSpPr/>
            <p:nvPr/>
          </p:nvSpPr>
          <p:spPr>
            <a:xfrm>
              <a:off x="288952" y="525388"/>
              <a:ext cx="804347" cy="241652"/>
            </a:xfrm>
            <a:prstGeom prst="flowChartAlternateProcess">
              <a:avLst/>
            </a:prstGeom>
            <a:solidFill>
              <a:srgbClr val="505050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Registry</a:t>
              </a:r>
            </a:p>
          </p:txBody>
        </p:sp>
        <p:pic>
          <p:nvPicPr>
            <p:cNvPr id="70" name="Picture 6" descr="https://camo.githubusercontent.com/1e11d429705bf6695b79d24966cb1267c00b7df6/68747470733a2f2f7777772e646f636b65722e636f6d2f73697465732f64656661756c742f66696c65732f6f79737465722d72656769737472792d332e706e67">
              <a:extLst>
                <a:ext uri="{FF2B5EF4-FFF2-40B4-BE49-F238E27FC236}">
                  <a16:creationId xmlns:a16="http://schemas.microsoft.com/office/drawing/2014/main" id="{683D8353-3FEA-451C-9EE8-7F1858296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191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FC236-4456-4E8B-9BAB-DD02A9F73910}"/>
              </a:ext>
            </a:extLst>
          </p:cNvPr>
          <p:cNvGrpSpPr/>
          <p:nvPr/>
        </p:nvGrpSpPr>
        <p:grpSpPr>
          <a:xfrm>
            <a:off x="10669162" y="3015279"/>
            <a:ext cx="557233" cy="1135603"/>
            <a:chOff x="2190384" y="1113353"/>
            <a:chExt cx="409767" cy="835078"/>
          </a:xfrm>
        </p:grpSpPr>
        <p:pic>
          <p:nvPicPr>
            <p:cNvPr id="72" name="Picture 12" descr="https://hub.docker.com/public/images/official/nginx.png">
              <a:extLst>
                <a:ext uri="{FF2B5EF4-FFF2-40B4-BE49-F238E27FC236}">
                  <a16:creationId xmlns:a16="http://schemas.microsoft.com/office/drawing/2014/main" id="{49350C15-05A4-432E-B46A-6A68C3F1B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384" y="111335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4" descr="https://hub.docker.com/public/images/official/busybox.png">
              <a:extLst>
                <a:ext uri="{FF2B5EF4-FFF2-40B4-BE49-F238E27FC236}">
                  <a16:creationId xmlns:a16="http://schemas.microsoft.com/office/drawing/2014/main" id="{04CE6DBB-DA1C-4EA5-A831-BAFD9A080E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384" y="153866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611B79A-064A-4C4A-BFB5-3CE513F556CE}"/>
              </a:ext>
            </a:extLst>
          </p:cNvPr>
          <p:cNvGrpSpPr/>
          <p:nvPr/>
        </p:nvGrpSpPr>
        <p:grpSpPr>
          <a:xfrm>
            <a:off x="8273127" y="3015279"/>
            <a:ext cx="557233" cy="1135603"/>
            <a:chOff x="428433" y="1113353"/>
            <a:chExt cx="409767" cy="835078"/>
          </a:xfrm>
        </p:grpSpPr>
        <p:pic>
          <p:nvPicPr>
            <p:cNvPr id="75" name="Picture 10" descr="https://hub.docker.com/public/images/official/ubuntu.png">
              <a:extLst>
                <a:ext uri="{FF2B5EF4-FFF2-40B4-BE49-F238E27FC236}">
                  <a16:creationId xmlns:a16="http://schemas.microsoft.com/office/drawing/2014/main" id="{493FF57E-7FF4-46A9-85BE-CB110CD6B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33" y="153866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16" descr="https://hub.docker.com/public/images/official/mongo.png">
              <a:extLst>
                <a:ext uri="{FF2B5EF4-FFF2-40B4-BE49-F238E27FC236}">
                  <a16:creationId xmlns:a16="http://schemas.microsoft.com/office/drawing/2014/main" id="{91595184-4D41-4324-9728-051E3E5DB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33" y="111335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7" name="Picture 22" descr="https://hub.docker.com/public/images/official/jenkins.png">
            <a:extLst>
              <a:ext uri="{FF2B5EF4-FFF2-40B4-BE49-F238E27FC236}">
                <a16:creationId xmlns:a16="http://schemas.microsoft.com/office/drawing/2014/main" id="{F5FC204A-5218-4FD4-8878-B8328953B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05" y="3015277"/>
            <a:ext cx="557233" cy="55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D18EB32-1EE9-4A28-B81A-D26777433735}"/>
              </a:ext>
            </a:extLst>
          </p:cNvPr>
          <p:cNvGrpSpPr/>
          <p:nvPr/>
        </p:nvGrpSpPr>
        <p:grpSpPr>
          <a:xfrm>
            <a:off x="9870484" y="3015279"/>
            <a:ext cx="557233" cy="1135603"/>
            <a:chOff x="1548167" y="1113353"/>
            <a:chExt cx="409767" cy="835078"/>
          </a:xfrm>
        </p:grpSpPr>
        <p:pic>
          <p:nvPicPr>
            <p:cNvPr id="79" name="Picture 18" descr="https://hub.docker.com/public/images/official/node.png">
              <a:extLst>
                <a:ext uri="{FF2B5EF4-FFF2-40B4-BE49-F238E27FC236}">
                  <a16:creationId xmlns:a16="http://schemas.microsoft.com/office/drawing/2014/main" id="{25713567-BB07-4183-B04C-570559499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167" y="153866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6" descr="https://hub.docker.com/public/images/official/mariadb.png">
              <a:extLst>
                <a:ext uri="{FF2B5EF4-FFF2-40B4-BE49-F238E27FC236}">
                  <a16:creationId xmlns:a16="http://schemas.microsoft.com/office/drawing/2014/main" id="{8E3651BF-DA5F-4177-90F8-A4FD08BA1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167" y="111335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45F2A6-2A5E-4627-A26C-1F985DD1A095}"/>
              </a:ext>
            </a:extLst>
          </p:cNvPr>
          <p:cNvGrpSpPr/>
          <p:nvPr/>
        </p:nvGrpSpPr>
        <p:grpSpPr>
          <a:xfrm>
            <a:off x="829831" y="2208601"/>
            <a:ext cx="2327251" cy="1545851"/>
            <a:chOff x="4156031" y="3448050"/>
            <a:chExt cx="1711369" cy="9525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3117CF1-D198-456B-ACD2-CBE61687D725}"/>
                </a:ext>
              </a:extLst>
            </p:cNvPr>
            <p:cNvSpPr/>
            <p:nvPr/>
          </p:nvSpPr>
          <p:spPr>
            <a:xfrm>
              <a:off x="4156031" y="3562350"/>
              <a:ext cx="1711369" cy="838200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lowchart: Alternate Process 36">
              <a:extLst>
                <a:ext uri="{FF2B5EF4-FFF2-40B4-BE49-F238E27FC236}">
                  <a16:creationId xmlns:a16="http://schemas.microsoft.com/office/drawing/2014/main" id="{AF00841A-BA4A-4CB5-B28D-DAD828DA7DC5}"/>
                </a:ext>
              </a:extLst>
            </p:cNvPr>
            <p:cNvSpPr/>
            <p:nvPr/>
          </p:nvSpPr>
          <p:spPr>
            <a:xfrm>
              <a:off x="4156031" y="3448050"/>
              <a:ext cx="804347" cy="228600"/>
            </a:xfrm>
            <a:prstGeom prst="flowChartAlternateProcess">
              <a:avLst/>
            </a:prstGeom>
            <a:solidFill>
              <a:srgbClr val="505050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Client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925FB544-832A-4220-9E54-880496AD6ADF}"/>
              </a:ext>
            </a:extLst>
          </p:cNvPr>
          <p:cNvSpPr/>
          <p:nvPr/>
        </p:nvSpPr>
        <p:spPr>
          <a:xfrm>
            <a:off x="4353710" y="2586262"/>
            <a:ext cx="3277142" cy="223920"/>
          </a:xfrm>
          <a:prstGeom prst="rect">
            <a:avLst/>
          </a:prstGeom>
          <a:solidFill>
            <a:srgbClr val="505050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daemon</a:t>
            </a:r>
          </a:p>
        </p:txBody>
      </p:sp>
      <p:pic>
        <p:nvPicPr>
          <p:cNvPr id="85" name="Picture 4" descr="http://www.mi2.hr/wp-content/uploads/2015/10/docker-logo.png">
            <a:extLst>
              <a:ext uri="{FF2B5EF4-FFF2-40B4-BE49-F238E27FC236}">
                <a16:creationId xmlns:a16="http://schemas.microsoft.com/office/drawing/2014/main" id="{5519DDBF-9D75-43DC-9839-0D3B2411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41" y="2064136"/>
            <a:ext cx="885944" cy="50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DD12A76-8670-404D-BB09-DFFF2F045942}"/>
              </a:ext>
            </a:extLst>
          </p:cNvPr>
          <p:cNvCxnSpPr>
            <a:endCxn id="61" idx="1"/>
          </p:cNvCxnSpPr>
          <p:nvPr/>
        </p:nvCxnSpPr>
        <p:spPr>
          <a:xfrm flipV="1">
            <a:off x="3163660" y="2375385"/>
            <a:ext cx="1015620" cy="398561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ysDash"/>
            <a:tailEnd type="triangle"/>
          </a:ln>
          <a:effectLst/>
        </p:spPr>
      </p:cxnSp>
      <p:sp>
        <p:nvSpPr>
          <p:cNvPr id="87" name="Flowchart: Alternate Process 51">
            <a:extLst>
              <a:ext uri="{FF2B5EF4-FFF2-40B4-BE49-F238E27FC236}">
                <a16:creationId xmlns:a16="http://schemas.microsoft.com/office/drawing/2014/main" id="{01471A1F-EC93-49F7-84C7-F6919B145D7D}"/>
              </a:ext>
            </a:extLst>
          </p:cNvPr>
          <p:cNvSpPr/>
          <p:nvPr/>
        </p:nvSpPr>
        <p:spPr>
          <a:xfrm>
            <a:off x="1039066" y="2627440"/>
            <a:ext cx="1664048" cy="310867"/>
          </a:xfrm>
          <a:prstGeom prst="flowChartAlternateProcess">
            <a:avLst/>
          </a:prstGeom>
          <a:solidFill>
            <a:srgbClr val="505050"/>
          </a:solidFill>
          <a:ln w="10795" cap="flat" cmpd="sng" algn="ctr">
            <a:solidFill>
              <a:srgbClr val="D4DCE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Docker run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4158CFC-1252-48DC-B002-D6CFC20F4F47}"/>
              </a:ext>
            </a:extLst>
          </p:cNvPr>
          <p:cNvCxnSpPr>
            <a:endCxn id="76" idx="1"/>
          </p:cNvCxnSpPr>
          <p:nvPr/>
        </p:nvCxnSpPr>
        <p:spPr>
          <a:xfrm flipV="1">
            <a:off x="7631330" y="2380032"/>
            <a:ext cx="452114" cy="300521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ysDash"/>
            <a:tailEnd type="triangle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13DBFE2-4541-4773-A565-2EA0B55226E8}"/>
              </a:ext>
            </a:extLst>
          </p:cNvPr>
          <p:cNvSpPr/>
          <p:nvPr/>
        </p:nvSpPr>
        <p:spPr>
          <a:xfrm>
            <a:off x="6607786" y="3325365"/>
            <a:ext cx="568968" cy="568408"/>
          </a:xfrm>
          <a:prstGeom prst="rect">
            <a:avLst/>
          </a:prstGeom>
          <a:solidFill>
            <a:srgbClr val="22B8EB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WordPress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66CAD3-DDD2-4818-ABE7-B7A5D5AAEDF3}"/>
              </a:ext>
            </a:extLst>
          </p:cNvPr>
          <p:cNvGrpSpPr/>
          <p:nvPr/>
        </p:nvGrpSpPr>
        <p:grpSpPr>
          <a:xfrm>
            <a:off x="4407785" y="3243553"/>
            <a:ext cx="735495" cy="453124"/>
            <a:chOff x="4407780" y="3243553"/>
            <a:chExt cx="735495" cy="45312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D71B403-5AC2-4168-8F04-9278FBE3605C}"/>
                </a:ext>
              </a:extLst>
            </p:cNvPr>
            <p:cNvGrpSpPr/>
            <p:nvPr/>
          </p:nvGrpSpPr>
          <p:grpSpPr>
            <a:xfrm>
              <a:off x="4407780" y="3243553"/>
              <a:ext cx="735495" cy="453124"/>
              <a:chOff x="1926169" y="1632181"/>
              <a:chExt cx="540854" cy="33321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3459CC6-B0C5-4DCC-8CF2-7D1C0774097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AD654E7-0A0A-4CB8-800C-1EC0E1983F9E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CA5DDC8-3D94-49CA-9ECE-1DA303E87805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2BD3550-C658-46C2-B86B-03528A23AD8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DB7CDDF-E997-4D68-BFBA-6082B9674B84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C5E92FBE-90EF-482A-B05A-611252C3A09A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F6AC35B-3F71-4354-824B-C64C43AD95EE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C0BC816-797D-4382-B21B-23A0B636DB6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61FE1BB-4F86-414F-A92B-ADF98C2A96DA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3FE5230-D18E-4870-848A-AD956618E50C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C07D96BC-D6FD-4D25-B4BA-9FCA31072F61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294B71D4-3528-412E-A60A-BBACB0818D3D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B3CDCE9-5702-4802-B0BC-50016519FE1A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453694B-25A2-4B6B-A309-CF71D92E98B1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C46E973-AC0E-426C-BC01-41784ECF260B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B66307-546C-4BAC-BB41-4B794321D559}"/>
                </a:ext>
              </a:extLst>
            </p:cNvPr>
            <p:cNvSpPr/>
            <p:nvPr/>
          </p:nvSpPr>
          <p:spPr>
            <a:xfrm>
              <a:off x="4553261" y="3361611"/>
              <a:ext cx="440927" cy="223857"/>
            </a:xfrm>
            <a:prstGeom prst="rect">
              <a:avLst/>
            </a:prstGeom>
            <a:solidFill>
              <a:srgbClr val="00205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WordPress</a:t>
              </a:r>
            </a:p>
          </p:txBody>
        </p:sp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CE334D9C-6B3F-4D45-8023-82A6EEDCD7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7642" y="3558427"/>
            <a:ext cx="646401" cy="6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7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7" grpId="0" animBg="1"/>
      <p:bldP spid="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8AF-9E92-4BF3-B10B-33D2C177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Registry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28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Registry</a:t>
            </a:r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0A56F-45C7-48CD-80DC-2A11B0D04E33}"/>
              </a:ext>
            </a:extLst>
          </p:cNvPr>
          <p:cNvSpPr/>
          <p:nvPr/>
        </p:nvSpPr>
        <p:spPr>
          <a:xfrm>
            <a:off x="911196" y="1242591"/>
            <a:ext cx="10769451" cy="369832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defTabSz="932597">
              <a:spcBef>
                <a:spcPts val="1200"/>
              </a:spcBef>
              <a:spcAft>
                <a:spcPts val="600"/>
              </a:spcAft>
              <a:buSzPct val="90000"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a registry?</a:t>
            </a:r>
          </a:p>
          <a:p>
            <a:pPr lvl="1" defTabSz="932597">
              <a:spcBef>
                <a:spcPts val="600"/>
              </a:spcBef>
              <a:buSzPct val="90000"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Discovery</a:t>
            </a:r>
          </a:p>
          <a:p>
            <a:pPr lvl="1" defTabSz="932597">
              <a:spcBef>
                <a:spcPts val="600"/>
              </a:spcBef>
              <a:buSzPct val="90000"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</a:p>
          <a:p>
            <a:pPr lvl="1" defTabSz="932597">
              <a:spcBef>
                <a:spcPts val="600"/>
              </a:spcBef>
              <a:buSzPct val="90000"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Distribution</a:t>
            </a:r>
          </a:p>
          <a:p>
            <a:pPr defTabSz="932597">
              <a:spcBef>
                <a:spcPts val="1200"/>
              </a:spcBef>
              <a:spcAft>
                <a:spcPts val="600"/>
              </a:spcAft>
              <a:buSzPct val="90000"/>
            </a:pPr>
            <a:endParaRPr lang="en-US" sz="2800" b="1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32597">
              <a:spcBef>
                <a:spcPts val="1200"/>
              </a:spcBef>
              <a:spcAft>
                <a:spcPts val="600"/>
              </a:spcAft>
              <a:buSzPct val="90000"/>
            </a:pPr>
            <a:endParaRPr lang="en-US" sz="2800" b="1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32597">
              <a:spcBef>
                <a:spcPts val="1200"/>
              </a:spcBef>
              <a:spcAft>
                <a:spcPts val="600"/>
              </a:spcAft>
              <a:buSzPct val="90000"/>
            </a:pPr>
            <a:endParaRPr lang="en-US" sz="2800" b="1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32597">
              <a:spcBef>
                <a:spcPts val="1200"/>
              </a:spcBef>
              <a:spcAft>
                <a:spcPts val="600"/>
              </a:spcAft>
              <a:buSzPct val="90000"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 Registry stores container images</a:t>
            </a:r>
          </a:p>
          <a:p>
            <a:pPr lvl="1" algn="just" defTabSz="932597">
              <a:spcBef>
                <a:spcPts val="600"/>
              </a:spcBef>
              <a:buSzPct val="90000"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Images are </a:t>
            </a: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Pushed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into a registry</a:t>
            </a:r>
          </a:p>
          <a:p>
            <a:pPr lvl="1" algn="just" defTabSz="932597">
              <a:spcBef>
                <a:spcPts val="600"/>
              </a:spcBef>
              <a:buSzPct val="90000"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Images are </a:t>
            </a: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Pulled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from a registry</a:t>
            </a:r>
          </a:p>
          <a:p>
            <a:pPr lvl="1" algn="just" defTabSz="932597">
              <a:spcBef>
                <a:spcPts val="600"/>
              </a:spcBef>
              <a:buSzPct val="90000"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Images are </a:t>
            </a: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Searched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within a registry</a:t>
            </a:r>
          </a:p>
          <a:p>
            <a:pPr lvl="1" algn="just" defTabSz="932597">
              <a:spcBef>
                <a:spcPts val="600"/>
              </a:spcBef>
              <a:buSzPct val="90000"/>
            </a:pPr>
            <a:endParaRPr lang="en-US" sz="2000" b="1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 defTabSz="932597">
              <a:spcBef>
                <a:spcPts val="600"/>
              </a:spcBef>
              <a:buSzPct val="90000"/>
            </a:pPr>
            <a:endParaRPr lang="en-US" sz="2000" b="1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D85CFB-5A0A-41A1-B252-399940703FED}"/>
              </a:ext>
            </a:extLst>
          </p:cNvPr>
          <p:cNvGrpSpPr/>
          <p:nvPr/>
        </p:nvGrpSpPr>
        <p:grpSpPr>
          <a:xfrm>
            <a:off x="1064577" y="3732683"/>
            <a:ext cx="10489343" cy="2652332"/>
            <a:chOff x="1064577" y="3732683"/>
            <a:chExt cx="10489343" cy="2652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0C80B4-EE06-417B-825B-0EDAFA0CEFB3}"/>
                </a:ext>
              </a:extLst>
            </p:cNvPr>
            <p:cNvGrpSpPr/>
            <p:nvPr/>
          </p:nvGrpSpPr>
          <p:grpSpPr>
            <a:xfrm>
              <a:off x="2935346" y="5018453"/>
              <a:ext cx="1820812" cy="614866"/>
              <a:chOff x="2582967" y="5186515"/>
              <a:chExt cx="1857323" cy="627195"/>
            </a:xfrm>
          </p:grpSpPr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166D3E7D-388F-4F38-BA5D-5F9DDA0BF6EB}"/>
                  </a:ext>
                </a:extLst>
              </p:cNvPr>
              <p:cNvSpPr/>
              <p:nvPr/>
            </p:nvSpPr>
            <p:spPr bwMode="auto">
              <a:xfrm>
                <a:off x="2582967" y="5186515"/>
                <a:ext cx="1857323" cy="627195"/>
              </a:xfrm>
              <a:prstGeom prst="rightArrow">
                <a:avLst>
                  <a:gd name="adj1" fmla="val 53471"/>
                  <a:gd name="adj2" fmla="val 48264"/>
                </a:avLst>
              </a:prstGeom>
              <a:ln>
                <a:prstDash val="sysDot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0E25A2C-037D-486E-B611-5D8604F715B8}"/>
                  </a:ext>
                </a:extLst>
              </p:cNvPr>
              <p:cNvGrpSpPr/>
              <p:nvPr/>
            </p:nvGrpSpPr>
            <p:grpSpPr>
              <a:xfrm>
                <a:off x="3069154" y="5305782"/>
                <a:ext cx="700163" cy="366924"/>
                <a:chOff x="5426785" y="5707062"/>
                <a:chExt cx="700163" cy="366924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866327F-26DB-4D20-A8F7-E950E82B6C03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Right Bracket 10">
                  <a:extLst>
                    <a:ext uri="{FF2B5EF4-FFF2-40B4-BE49-F238E27FC236}">
                      <a16:creationId xmlns:a16="http://schemas.microsoft.com/office/drawing/2014/main" id="{21F2AD13-815D-49D0-9812-0C6F35CBEAF5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Left Bracket 11">
                  <a:extLst>
                    <a:ext uri="{FF2B5EF4-FFF2-40B4-BE49-F238E27FC236}">
                      <a16:creationId xmlns:a16="http://schemas.microsoft.com/office/drawing/2014/main" id="{FABF889C-8D7C-4BDA-B365-0270AFC171C3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ABC328-5370-4CEB-8A0D-E0EAD4CB5E4F}"/>
                </a:ext>
              </a:extLst>
            </p:cNvPr>
            <p:cNvGrpSpPr/>
            <p:nvPr/>
          </p:nvGrpSpPr>
          <p:grpSpPr>
            <a:xfrm>
              <a:off x="1064577" y="4587403"/>
              <a:ext cx="1768002" cy="1227126"/>
              <a:chOff x="1091989" y="3027487"/>
              <a:chExt cx="1803454" cy="1251732"/>
            </a:xfrm>
          </p:grpSpPr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C9D79349-CA4B-4DCD-9DAD-A8425E6A09C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83191" y="3027487"/>
                <a:ext cx="1512252" cy="1251732"/>
              </a:xfrm>
              <a:custGeom>
                <a:avLst/>
                <a:gdLst>
                  <a:gd name="T0" fmla="*/ 363 w 400"/>
                  <a:gd name="T1" fmla="*/ 109 h 330"/>
                  <a:gd name="T2" fmla="*/ 340 w 400"/>
                  <a:gd name="T3" fmla="*/ 131 h 330"/>
                  <a:gd name="T4" fmla="*/ 363 w 400"/>
                  <a:gd name="T5" fmla="*/ 154 h 330"/>
                  <a:gd name="T6" fmla="*/ 385 w 400"/>
                  <a:gd name="T7" fmla="*/ 131 h 330"/>
                  <a:gd name="T8" fmla="*/ 363 w 400"/>
                  <a:gd name="T9" fmla="*/ 109 h 330"/>
                  <a:gd name="T10" fmla="*/ 37 w 400"/>
                  <a:gd name="T11" fmla="*/ 109 h 330"/>
                  <a:gd name="T12" fmla="*/ 15 w 400"/>
                  <a:gd name="T13" fmla="*/ 131 h 330"/>
                  <a:gd name="T14" fmla="*/ 37 w 400"/>
                  <a:gd name="T15" fmla="*/ 154 h 330"/>
                  <a:gd name="T16" fmla="*/ 60 w 400"/>
                  <a:gd name="T17" fmla="*/ 131 h 330"/>
                  <a:gd name="T18" fmla="*/ 37 w 400"/>
                  <a:gd name="T19" fmla="*/ 109 h 330"/>
                  <a:gd name="T20" fmla="*/ 295 w 400"/>
                  <a:gd name="T21" fmla="*/ 67 h 330"/>
                  <a:gd name="T22" fmla="*/ 262 w 400"/>
                  <a:gd name="T23" fmla="*/ 101 h 330"/>
                  <a:gd name="T24" fmla="*/ 295 w 400"/>
                  <a:gd name="T25" fmla="*/ 135 h 330"/>
                  <a:gd name="T26" fmla="*/ 329 w 400"/>
                  <a:gd name="T27" fmla="*/ 101 h 330"/>
                  <a:gd name="T28" fmla="*/ 295 w 400"/>
                  <a:gd name="T29" fmla="*/ 67 h 330"/>
                  <a:gd name="T30" fmla="*/ 400 w 400"/>
                  <a:gd name="T31" fmla="*/ 272 h 330"/>
                  <a:gd name="T32" fmla="*/ 362 w 400"/>
                  <a:gd name="T33" fmla="*/ 272 h 330"/>
                  <a:gd name="T34" fmla="*/ 362 w 400"/>
                  <a:gd name="T35" fmla="*/ 202 h 330"/>
                  <a:gd name="T36" fmla="*/ 352 w 400"/>
                  <a:gd name="T37" fmla="*/ 169 h 330"/>
                  <a:gd name="T38" fmla="*/ 363 w 400"/>
                  <a:gd name="T39" fmla="*/ 167 h 330"/>
                  <a:gd name="T40" fmla="*/ 400 w 400"/>
                  <a:gd name="T41" fmla="*/ 204 h 330"/>
                  <a:gd name="T42" fmla="*/ 400 w 400"/>
                  <a:gd name="T43" fmla="*/ 272 h 330"/>
                  <a:gd name="T44" fmla="*/ 105 w 400"/>
                  <a:gd name="T45" fmla="*/ 67 h 330"/>
                  <a:gd name="T46" fmla="*/ 71 w 400"/>
                  <a:gd name="T47" fmla="*/ 101 h 330"/>
                  <a:gd name="T48" fmla="*/ 105 w 400"/>
                  <a:gd name="T49" fmla="*/ 135 h 330"/>
                  <a:gd name="T50" fmla="*/ 138 w 400"/>
                  <a:gd name="T51" fmla="*/ 101 h 330"/>
                  <a:gd name="T52" fmla="*/ 105 w 400"/>
                  <a:gd name="T53" fmla="*/ 67 h 330"/>
                  <a:gd name="T54" fmla="*/ 37 w 400"/>
                  <a:gd name="T55" fmla="*/ 167 h 330"/>
                  <a:gd name="T56" fmla="*/ 48 w 400"/>
                  <a:gd name="T57" fmla="*/ 169 h 330"/>
                  <a:gd name="T58" fmla="*/ 38 w 400"/>
                  <a:gd name="T59" fmla="*/ 202 h 330"/>
                  <a:gd name="T60" fmla="*/ 38 w 400"/>
                  <a:gd name="T61" fmla="*/ 272 h 330"/>
                  <a:gd name="T62" fmla="*/ 0 w 400"/>
                  <a:gd name="T63" fmla="*/ 272 h 330"/>
                  <a:gd name="T64" fmla="*/ 0 w 400"/>
                  <a:gd name="T65" fmla="*/ 204 h 330"/>
                  <a:gd name="T66" fmla="*/ 37 w 400"/>
                  <a:gd name="T67" fmla="*/ 167 h 330"/>
                  <a:gd name="T68" fmla="*/ 200 w 400"/>
                  <a:gd name="T69" fmla="*/ 0 h 330"/>
                  <a:gd name="T70" fmla="*/ 150 w 400"/>
                  <a:gd name="T71" fmla="*/ 50 h 330"/>
                  <a:gd name="T72" fmla="*/ 200 w 400"/>
                  <a:gd name="T73" fmla="*/ 100 h 330"/>
                  <a:gd name="T74" fmla="*/ 250 w 400"/>
                  <a:gd name="T75" fmla="*/ 50 h 330"/>
                  <a:gd name="T76" fmla="*/ 200 w 400"/>
                  <a:gd name="T77" fmla="*/ 0 h 330"/>
                  <a:gd name="T78" fmla="*/ 349 w 400"/>
                  <a:gd name="T79" fmla="*/ 299 h 330"/>
                  <a:gd name="T80" fmla="*/ 290 w 400"/>
                  <a:gd name="T81" fmla="*/ 299 h 330"/>
                  <a:gd name="T82" fmla="*/ 290 w 400"/>
                  <a:gd name="T83" fmla="*/ 191 h 330"/>
                  <a:gd name="T84" fmla="*/ 280 w 400"/>
                  <a:gd name="T85" fmla="*/ 150 h 330"/>
                  <a:gd name="T86" fmla="*/ 295 w 400"/>
                  <a:gd name="T87" fmla="*/ 148 h 330"/>
                  <a:gd name="T88" fmla="*/ 349 w 400"/>
                  <a:gd name="T89" fmla="*/ 202 h 330"/>
                  <a:gd name="T90" fmla="*/ 349 w 400"/>
                  <a:gd name="T91" fmla="*/ 299 h 330"/>
                  <a:gd name="T92" fmla="*/ 110 w 400"/>
                  <a:gd name="T93" fmla="*/ 191 h 330"/>
                  <a:gd name="T94" fmla="*/ 110 w 400"/>
                  <a:gd name="T95" fmla="*/ 299 h 330"/>
                  <a:gd name="T96" fmla="*/ 51 w 400"/>
                  <a:gd name="T97" fmla="*/ 299 h 330"/>
                  <a:gd name="T98" fmla="*/ 51 w 400"/>
                  <a:gd name="T99" fmla="*/ 202 h 330"/>
                  <a:gd name="T100" fmla="*/ 105 w 400"/>
                  <a:gd name="T101" fmla="*/ 148 h 330"/>
                  <a:gd name="T102" fmla="*/ 120 w 400"/>
                  <a:gd name="T103" fmla="*/ 150 h 330"/>
                  <a:gd name="T104" fmla="*/ 110 w 400"/>
                  <a:gd name="T105" fmla="*/ 191 h 330"/>
                  <a:gd name="T106" fmla="*/ 122 w 400"/>
                  <a:gd name="T107" fmla="*/ 330 h 330"/>
                  <a:gd name="T108" fmla="*/ 278 w 400"/>
                  <a:gd name="T109" fmla="*/ 330 h 330"/>
                  <a:gd name="T110" fmla="*/ 278 w 400"/>
                  <a:gd name="T111" fmla="*/ 191 h 330"/>
                  <a:gd name="T112" fmla="*/ 200 w 400"/>
                  <a:gd name="T113" fmla="*/ 113 h 330"/>
                  <a:gd name="T114" fmla="*/ 122 w 400"/>
                  <a:gd name="T115" fmla="*/ 191 h 330"/>
                  <a:gd name="T116" fmla="*/ 122 w 400"/>
                  <a:gd name="T11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00" h="330">
                    <a:moveTo>
                      <a:pt x="363" y="109"/>
                    </a:moveTo>
                    <a:cubicBezTo>
                      <a:pt x="350" y="109"/>
                      <a:pt x="340" y="119"/>
                      <a:pt x="340" y="131"/>
                    </a:cubicBezTo>
                    <a:cubicBezTo>
                      <a:pt x="340" y="144"/>
                      <a:pt x="350" y="154"/>
                      <a:pt x="363" y="154"/>
                    </a:cubicBezTo>
                    <a:cubicBezTo>
                      <a:pt x="375" y="154"/>
                      <a:pt x="385" y="144"/>
                      <a:pt x="385" y="131"/>
                    </a:cubicBezTo>
                    <a:cubicBezTo>
                      <a:pt x="385" y="119"/>
                      <a:pt x="375" y="109"/>
                      <a:pt x="363" y="109"/>
                    </a:cubicBezTo>
                    <a:close/>
                    <a:moveTo>
                      <a:pt x="37" y="109"/>
                    </a:moveTo>
                    <a:cubicBezTo>
                      <a:pt x="25" y="109"/>
                      <a:pt x="15" y="119"/>
                      <a:pt x="15" y="131"/>
                    </a:cubicBezTo>
                    <a:cubicBezTo>
                      <a:pt x="15" y="144"/>
                      <a:pt x="25" y="154"/>
                      <a:pt x="37" y="154"/>
                    </a:cubicBezTo>
                    <a:cubicBezTo>
                      <a:pt x="50" y="154"/>
                      <a:pt x="60" y="144"/>
                      <a:pt x="60" y="131"/>
                    </a:cubicBezTo>
                    <a:cubicBezTo>
                      <a:pt x="60" y="119"/>
                      <a:pt x="50" y="109"/>
                      <a:pt x="37" y="109"/>
                    </a:cubicBezTo>
                    <a:close/>
                    <a:moveTo>
                      <a:pt x="295" y="67"/>
                    </a:moveTo>
                    <a:cubicBezTo>
                      <a:pt x="277" y="67"/>
                      <a:pt x="262" y="83"/>
                      <a:pt x="262" y="101"/>
                    </a:cubicBezTo>
                    <a:cubicBezTo>
                      <a:pt x="262" y="120"/>
                      <a:pt x="277" y="135"/>
                      <a:pt x="295" y="135"/>
                    </a:cubicBezTo>
                    <a:cubicBezTo>
                      <a:pt x="314" y="135"/>
                      <a:pt x="329" y="120"/>
                      <a:pt x="329" y="101"/>
                    </a:cubicBezTo>
                    <a:cubicBezTo>
                      <a:pt x="329" y="83"/>
                      <a:pt x="314" y="67"/>
                      <a:pt x="295" y="67"/>
                    </a:cubicBezTo>
                    <a:close/>
                    <a:moveTo>
                      <a:pt x="400" y="272"/>
                    </a:moveTo>
                    <a:cubicBezTo>
                      <a:pt x="362" y="272"/>
                      <a:pt x="362" y="272"/>
                      <a:pt x="362" y="272"/>
                    </a:cubicBezTo>
                    <a:cubicBezTo>
                      <a:pt x="362" y="202"/>
                      <a:pt x="362" y="202"/>
                      <a:pt x="362" y="202"/>
                    </a:cubicBezTo>
                    <a:cubicBezTo>
                      <a:pt x="362" y="190"/>
                      <a:pt x="358" y="178"/>
                      <a:pt x="352" y="169"/>
                    </a:cubicBezTo>
                    <a:cubicBezTo>
                      <a:pt x="356" y="168"/>
                      <a:pt x="359" y="167"/>
                      <a:pt x="363" y="167"/>
                    </a:cubicBezTo>
                    <a:cubicBezTo>
                      <a:pt x="383" y="167"/>
                      <a:pt x="400" y="184"/>
                      <a:pt x="400" y="204"/>
                    </a:cubicBezTo>
                    <a:lnTo>
                      <a:pt x="400" y="272"/>
                    </a:lnTo>
                    <a:close/>
                    <a:moveTo>
                      <a:pt x="105" y="67"/>
                    </a:moveTo>
                    <a:cubicBezTo>
                      <a:pt x="86" y="67"/>
                      <a:pt x="71" y="83"/>
                      <a:pt x="71" y="101"/>
                    </a:cubicBezTo>
                    <a:cubicBezTo>
                      <a:pt x="71" y="120"/>
                      <a:pt x="86" y="135"/>
                      <a:pt x="105" y="135"/>
                    </a:cubicBezTo>
                    <a:cubicBezTo>
                      <a:pt x="123" y="135"/>
                      <a:pt x="138" y="120"/>
                      <a:pt x="138" y="101"/>
                    </a:cubicBezTo>
                    <a:cubicBezTo>
                      <a:pt x="138" y="83"/>
                      <a:pt x="123" y="67"/>
                      <a:pt x="105" y="67"/>
                    </a:cubicBezTo>
                    <a:close/>
                    <a:moveTo>
                      <a:pt x="37" y="167"/>
                    </a:moveTo>
                    <a:cubicBezTo>
                      <a:pt x="41" y="167"/>
                      <a:pt x="44" y="168"/>
                      <a:pt x="48" y="169"/>
                    </a:cubicBezTo>
                    <a:cubicBezTo>
                      <a:pt x="42" y="178"/>
                      <a:pt x="38" y="190"/>
                      <a:pt x="38" y="202"/>
                    </a:cubicBezTo>
                    <a:cubicBezTo>
                      <a:pt x="38" y="272"/>
                      <a:pt x="38" y="272"/>
                      <a:pt x="38" y="272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0" y="184"/>
                      <a:pt x="17" y="167"/>
                      <a:pt x="37" y="167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50" y="22"/>
                      <a:pt x="150" y="50"/>
                    </a:cubicBezTo>
                    <a:cubicBezTo>
                      <a:pt x="150" y="77"/>
                      <a:pt x="173" y="100"/>
                      <a:pt x="200" y="100"/>
                    </a:cubicBezTo>
                    <a:cubicBezTo>
                      <a:pt x="227" y="100"/>
                      <a:pt x="250" y="77"/>
                      <a:pt x="250" y="50"/>
                    </a:cubicBezTo>
                    <a:cubicBezTo>
                      <a:pt x="250" y="22"/>
                      <a:pt x="227" y="0"/>
                      <a:pt x="200" y="0"/>
                    </a:cubicBezTo>
                    <a:close/>
                    <a:moveTo>
                      <a:pt x="349" y="299"/>
                    </a:moveTo>
                    <a:cubicBezTo>
                      <a:pt x="290" y="299"/>
                      <a:pt x="290" y="299"/>
                      <a:pt x="290" y="299"/>
                    </a:cubicBezTo>
                    <a:cubicBezTo>
                      <a:pt x="290" y="191"/>
                      <a:pt x="290" y="191"/>
                      <a:pt x="290" y="191"/>
                    </a:cubicBezTo>
                    <a:cubicBezTo>
                      <a:pt x="290" y="176"/>
                      <a:pt x="287" y="163"/>
                      <a:pt x="280" y="150"/>
                    </a:cubicBezTo>
                    <a:cubicBezTo>
                      <a:pt x="285" y="149"/>
                      <a:pt x="290" y="148"/>
                      <a:pt x="295" y="148"/>
                    </a:cubicBezTo>
                    <a:cubicBezTo>
                      <a:pt x="325" y="148"/>
                      <a:pt x="349" y="172"/>
                      <a:pt x="349" y="202"/>
                    </a:cubicBezTo>
                    <a:lnTo>
                      <a:pt x="349" y="299"/>
                    </a:lnTo>
                    <a:close/>
                    <a:moveTo>
                      <a:pt x="110" y="191"/>
                    </a:moveTo>
                    <a:cubicBezTo>
                      <a:pt x="110" y="299"/>
                      <a:pt x="110" y="299"/>
                      <a:pt x="110" y="299"/>
                    </a:cubicBezTo>
                    <a:cubicBezTo>
                      <a:pt x="51" y="299"/>
                      <a:pt x="51" y="299"/>
                      <a:pt x="51" y="299"/>
                    </a:cubicBezTo>
                    <a:cubicBezTo>
                      <a:pt x="51" y="202"/>
                      <a:pt x="51" y="202"/>
                      <a:pt x="51" y="202"/>
                    </a:cubicBezTo>
                    <a:cubicBezTo>
                      <a:pt x="51" y="172"/>
                      <a:pt x="75" y="148"/>
                      <a:pt x="105" y="148"/>
                    </a:cubicBezTo>
                    <a:cubicBezTo>
                      <a:pt x="110" y="148"/>
                      <a:pt x="115" y="149"/>
                      <a:pt x="120" y="150"/>
                    </a:cubicBezTo>
                    <a:cubicBezTo>
                      <a:pt x="113" y="163"/>
                      <a:pt x="110" y="176"/>
                      <a:pt x="110" y="191"/>
                    </a:cubicBezTo>
                    <a:close/>
                    <a:moveTo>
                      <a:pt x="122" y="330"/>
                    </a:moveTo>
                    <a:cubicBezTo>
                      <a:pt x="278" y="330"/>
                      <a:pt x="278" y="330"/>
                      <a:pt x="278" y="330"/>
                    </a:cubicBezTo>
                    <a:cubicBezTo>
                      <a:pt x="278" y="191"/>
                      <a:pt x="278" y="191"/>
                      <a:pt x="278" y="191"/>
                    </a:cubicBezTo>
                    <a:cubicBezTo>
                      <a:pt x="278" y="148"/>
                      <a:pt x="243" y="113"/>
                      <a:pt x="200" y="113"/>
                    </a:cubicBezTo>
                    <a:cubicBezTo>
                      <a:pt x="157" y="113"/>
                      <a:pt x="122" y="148"/>
                      <a:pt x="122" y="191"/>
                    </a:cubicBezTo>
                    <a:lnTo>
                      <a:pt x="122" y="33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87855" tIns="43927" rIns="87855" bIns="439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3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" name="Group 4">
                <a:extLst>
                  <a:ext uri="{FF2B5EF4-FFF2-40B4-BE49-F238E27FC236}">
                    <a16:creationId xmlns:a16="http://schemas.microsoft.com/office/drawing/2014/main" id="{8752CDC1-EE69-4975-9420-0A11723AEBA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91989" y="3557811"/>
                <a:ext cx="1314808" cy="721407"/>
                <a:chOff x="1282" y="1466"/>
                <a:chExt cx="1212" cy="665"/>
              </a:xfrm>
            </p:grpSpPr>
            <p:sp>
              <p:nvSpPr>
                <p:cNvPr id="28" name="Freeform 5">
                  <a:extLst>
                    <a:ext uri="{FF2B5EF4-FFF2-40B4-BE49-F238E27FC236}">
                      <a16:creationId xmlns:a16="http://schemas.microsoft.com/office/drawing/2014/main" id="{3629A1AA-2CB8-4359-BCF5-BAFB15BC30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4" y="2063"/>
                  <a:ext cx="140" cy="68"/>
                </a:xfrm>
                <a:custGeom>
                  <a:avLst/>
                  <a:gdLst>
                    <a:gd name="T0" fmla="*/ 51 w 100"/>
                    <a:gd name="T1" fmla="*/ 1 h 49"/>
                    <a:gd name="T2" fmla="*/ 0 w 100"/>
                    <a:gd name="T3" fmla="*/ 49 h 49"/>
                    <a:gd name="T4" fmla="*/ 99 w 100"/>
                    <a:gd name="T5" fmla="*/ 49 h 49"/>
                    <a:gd name="T6" fmla="*/ 51 w 100"/>
                    <a:gd name="T7" fmla="*/ 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" h="49">
                      <a:moveTo>
                        <a:pt x="51" y="1"/>
                      </a:moveTo>
                      <a:cubicBezTo>
                        <a:pt x="24" y="0"/>
                        <a:pt x="1" y="21"/>
                        <a:pt x="0" y="49"/>
                      </a:cubicBezTo>
                      <a:cubicBezTo>
                        <a:pt x="99" y="49"/>
                        <a:pt x="99" y="49"/>
                        <a:pt x="99" y="49"/>
                      </a:cubicBezTo>
                      <a:cubicBezTo>
                        <a:pt x="100" y="21"/>
                        <a:pt x="79" y="2"/>
                        <a:pt x="51" y="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7855" tIns="43927" rIns="87855" bIns="439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8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698CC622-F04E-4AF1-8E03-DD6BC03500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6" y="2064"/>
                  <a:ext cx="298" cy="38"/>
                </a:xfrm>
                <a:custGeom>
                  <a:avLst/>
                  <a:gdLst>
                    <a:gd name="T0" fmla="*/ 210 w 213"/>
                    <a:gd name="T1" fmla="*/ 27 h 27"/>
                    <a:gd name="T2" fmla="*/ 188 w 213"/>
                    <a:gd name="T3" fmla="*/ 17 h 27"/>
                    <a:gd name="T4" fmla="*/ 142 w 213"/>
                    <a:gd name="T5" fmla="*/ 8 h 27"/>
                    <a:gd name="T6" fmla="*/ 0 w 213"/>
                    <a:gd name="T7" fmla="*/ 8 h 27"/>
                    <a:gd name="T8" fmla="*/ 0 w 213"/>
                    <a:gd name="T9" fmla="*/ 0 h 27"/>
                    <a:gd name="T10" fmla="*/ 142 w 213"/>
                    <a:gd name="T11" fmla="*/ 0 h 27"/>
                    <a:gd name="T12" fmla="*/ 191 w 213"/>
                    <a:gd name="T13" fmla="*/ 10 h 27"/>
                    <a:gd name="T14" fmla="*/ 213 w 213"/>
                    <a:gd name="T15" fmla="*/ 20 h 27"/>
                    <a:gd name="T16" fmla="*/ 210 w 213"/>
                    <a:gd name="T1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27">
                      <a:moveTo>
                        <a:pt x="210" y="27"/>
                      </a:moveTo>
                      <a:cubicBezTo>
                        <a:pt x="188" y="17"/>
                        <a:pt x="188" y="17"/>
                        <a:pt x="188" y="17"/>
                      </a:cubicBezTo>
                      <a:cubicBezTo>
                        <a:pt x="177" y="12"/>
                        <a:pt x="155" y="8"/>
                        <a:pt x="142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57" y="0"/>
                        <a:pt x="179" y="5"/>
                        <a:pt x="191" y="10"/>
                      </a:cubicBezTo>
                      <a:cubicBezTo>
                        <a:pt x="213" y="20"/>
                        <a:pt x="213" y="20"/>
                        <a:pt x="213" y="20"/>
                      </a:cubicBezTo>
                      <a:lnTo>
                        <a:pt x="210" y="27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7855" tIns="43927" rIns="87855" bIns="439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8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7">
                  <a:extLst>
                    <a:ext uri="{FF2B5EF4-FFF2-40B4-BE49-F238E27FC236}">
                      <a16:creationId xmlns:a16="http://schemas.microsoft.com/office/drawing/2014/main" id="{442CC1D2-EB4E-4877-98C4-80BB16E66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3" y="1955"/>
                  <a:ext cx="311" cy="6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7855" tIns="43927" rIns="87855" bIns="439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8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 8">
                  <a:extLst>
                    <a:ext uri="{FF2B5EF4-FFF2-40B4-BE49-F238E27FC236}">
                      <a16:creationId xmlns:a16="http://schemas.microsoft.com/office/drawing/2014/main" id="{F5C7937B-120D-4EBC-8D07-DE1815A5D0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6" y="1466"/>
                  <a:ext cx="752" cy="522"/>
                </a:xfrm>
                <a:custGeom>
                  <a:avLst/>
                  <a:gdLst>
                    <a:gd name="T0" fmla="*/ 527 w 537"/>
                    <a:gd name="T1" fmla="*/ 373 h 373"/>
                    <a:gd name="T2" fmla="*/ 537 w 537"/>
                    <a:gd name="T3" fmla="*/ 362 h 373"/>
                    <a:gd name="T4" fmla="*/ 537 w 537"/>
                    <a:gd name="T5" fmla="*/ 11 h 373"/>
                    <a:gd name="T6" fmla="*/ 527 w 537"/>
                    <a:gd name="T7" fmla="*/ 0 h 373"/>
                    <a:gd name="T8" fmla="*/ 11 w 537"/>
                    <a:gd name="T9" fmla="*/ 0 h 373"/>
                    <a:gd name="T10" fmla="*/ 0 w 537"/>
                    <a:gd name="T11" fmla="*/ 11 h 373"/>
                    <a:gd name="T12" fmla="*/ 0 w 537"/>
                    <a:gd name="T13" fmla="*/ 362 h 373"/>
                    <a:gd name="T14" fmla="*/ 11 w 537"/>
                    <a:gd name="T15" fmla="*/ 373 h 373"/>
                    <a:gd name="T16" fmla="*/ 527 w 537"/>
                    <a:gd name="T17" fmla="*/ 373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7" h="373">
                      <a:moveTo>
                        <a:pt x="527" y="373"/>
                      </a:moveTo>
                      <a:cubicBezTo>
                        <a:pt x="532" y="373"/>
                        <a:pt x="537" y="368"/>
                        <a:pt x="537" y="362"/>
                      </a:cubicBezTo>
                      <a:cubicBezTo>
                        <a:pt x="537" y="11"/>
                        <a:pt x="537" y="11"/>
                        <a:pt x="537" y="11"/>
                      </a:cubicBezTo>
                      <a:cubicBezTo>
                        <a:pt x="537" y="5"/>
                        <a:pt x="532" y="0"/>
                        <a:pt x="52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362"/>
                        <a:pt x="0" y="362"/>
                        <a:pt x="0" y="362"/>
                      </a:cubicBezTo>
                      <a:cubicBezTo>
                        <a:pt x="0" y="368"/>
                        <a:pt x="5" y="373"/>
                        <a:pt x="11" y="373"/>
                      </a:cubicBezTo>
                      <a:lnTo>
                        <a:pt x="527" y="37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7855" tIns="43927" rIns="87855" bIns="439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8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9">
                  <a:extLst>
                    <a:ext uri="{FF2B5EF4-FFF2-40B4-BE49-F238E27FC236}">
                      <a16:creationId xmlns:a16="http://schemas.microsoft.com/office/drawing/2014/main" id="{7F768CDA-FF50-4B9E-BA17-31752B2F1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0" y="1490"/>
                  <a:ext cx="705" cy="399"/>
                </a:xfrm>
                <a:prstGeom prst="rect">
                  <a:avLst/>
                </a:pr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7855" tIns="43927" rIns="87855" bIns="439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8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10">
                  <a:extLst>
                    <a:ext uri="{FF2B5EF4-FFF2-40B4-BE49-F238E27FC236}">
                      <a16:creationId xmlns:a16="http://schemas.microsoft.com/office/drawing/2014/main" id="{EFE3B788-9750-4899-9E3A-9AA4D5861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2" y="2095"/>
                  <a:ext cx="932" cy="3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7855" tIns="43927" rIns="87855" bIns="439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8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7845EC43-14E4-48F3-AA3C-0D3F4E864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" y="2053"/>
                  <a:ext cx="932" cy="42"/>
                </a:xfrm>
                <a:custGeom>
                  <a:avLst/>
                  <a:gdLst>
                    <a:gd name="T0" fmla="*/ 932 w 932"/>
                    <a:gd name="T1" fmla="*/ 42 h 42"/>
                    <a:gd name="T2" fmla="*/ 0 w 932"/>
                    <a:gd name="T3" fmla="*/ 42 h 42"/>
                    <a:gd name="T4" fmla="*/ 59 w 932"/>
                    <a:gd name="T5" fmla="*/ 0 h 42"/>
                    <a:gd name="T6" fmla="*/ 874 w 932"/>
                    <a:gd name="T7" fmla="*/ 0 h 42"/>
                    <a:gd name="T8" fmla="*/ 932 w 932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2" h="42">
                      <a:moveTo>
                        <a:pt x="932" y="42"/>
                      </a:moveTo>
                      <a:lnTo>
                        <a:pt x="0" y="42"/>
                      </a:lnTo>
                      <a:lnTo>
                        <a:pt x="59" y="0"/>
                      </a:lnTo>
                      <a:lnTo>
                        <a:pt x="874" y="0"/>
                      </a:lnTo>
                      <a:lnTo>
                        <a:pt x="932" y="42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7855" tIns="43927" rIns="87855" bIns="439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8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4985EF6B-46D9-4725-9B13-7DB013E5C1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62" y="1500"/>
                  <a:ext cx="185" cy="157"/>
                </a:xfrm>
                <a:custGeom>
                  <a:avLst/>
                  <a:gdLst>
                    <a:gd name="T0" fmla="*/ 125 w 132"/>
                    <a:gd name="T1" fmla="*/ 105 h 112"/>
                    <a:gd name="T2" fmla="*/ 0 w 132"/>
                    <a:gd name="T3" fmla="*/ 20 h 112"/>
                    <a:gd name="T4" fmla="*/ 0 w 132"/>
                    <a:gd name="T5" fmla="*/ 112 h 112"/>
                    <a:gd name="T6" fmla="*/ 132 w 132"/>
                    <a:gd name="T7" fmla="*/ 0 h 112"/>
                    <a:gd name="T8" fmla="*/ 0 w 132"/>
                    <a:gd name="T9" fmla="*/ 0 h 112"/>
                    <a:gd name="T10" fmla="*/ 77 w 132"/>
                    <a:gd name="T11" fmla="*/ 63 h 112"/>
                    <a:gd name="T12" fmla="*/ 73 w 132"/>
                    <a:gd name="T13" fmla="*/ 57 h 112"/>
                    <a:gd name="T14" fmla="*/ 69 w 132"/>
                    <a:gd name="T15" fmla="*/ 53 h 112"/>
                    <a:gd name="T16" fmla="*/ 62 w 132"/>
                    <a:gd name="T17" fmla="*/ 49 h 112"/>
                    <a:gd name="T18" fmla="*/ 56 w 132"/>
                    <a:gd name="T19" fmla="*/ 49 h 112"/>
                    <a:gd name="T20" fmla="*/ 49 w 132"/>
                    <a:gd name="T21" fmla="*/ 53 h 112"/>
                    <a:gd name="T22" fmla="*/ 44 w 132"/>
                    <a:gd name="T23" fmla="*/ 57 h 112"/>
                    <a:gd name="T24" fmla="*/ 41 w 132"/>
                    <a:gd name="T25" fmla="*/ 63 h 112"/>
                    <a:gd name="T26" fmla="*/ 40 w 132"/>
                    <a:gd name="T27" fmla="*/ 69 h 112"/>
                    <a:gd name="T28" fmla="*/ 41 w 132"/>
                    <a:gd name="T29" fmla="*/ 76 h 112"/>
                    <a:gd name="T30" fmla="*/ 44 w 132"/>
                    <a:gd name="T31" fmla="*/ 81 h 112"/>
                    <a:gd name="T32" fmla="*/ 50 w 132"/>
                    <a:gd name="T33" fmla="*/ 86 h 112"/>
                    <a:gd name="T34" fmla="*/ 55 w 132"/>
                    <a:gd name="T35" fmla="*/ 88 h 112"/>
                    <a:gd name="T36" fmla="*/ 60 w 132"/>
                    <a:gd name="T37" fmla="*/ 83 h 112"/>
                    <a:gd name="T38" fmla="*/ 67 w 132"/>
                    <a:gd name="T39" fmla="*/ 87 h 112"/>
                    <a:gd name="T40" fmla="*/ 68 w 132"/>
                    <a:gd name="T41" fmla="*/ 79 h 112"/>
                    <a:gd name="T42" fmla="*/ 77 w 132"/>
                    <a:gd name="T43" fmla="*/ 78 h 112"/>
                    <a:gd name="T44" fmla="*/ 73 w 132"/>
                    <a:gd name="T45" fmla="*/ 71 h 112"/>
                    <a:gd name="T46" fmla="*/ 67 w 132"/>
                    <a:gd name="T47" fmla="*/ 69 h 112"/>
                    <a:gd name="T48" fmla="*/ 53 w 132"/>
                    <a:gd name="T49" fmla="*/ 75 h 112"/>
                    <a:gd name="T50" fmla="*/ 59 w 132"/>
                    <a:gd name="T51" fmla="*/ 61 h 112"/>
                    <a:gd name="T52" fmla="*/ 55 w 132"/>
                    <a:gd name="T53" fmla="*/ 69 h 112"/>
                    <a:gd name="T54" fmla="*/ 59 w 132"/>
                    <a:gd name="T55" fmla="*/ 73 h 112"/>
                    <a:gd name="T56" fmla="*/ 91 w 132"/>
                    <a:gd name="T57" fmla="*/ 55 h 112"/>
                    <a:gd name="T58" fmla="*/ 93 w 132"/>
                    <a:gd name="T59" fmla="*/ 51 h 112"/>
                    <a:gd name="T60" fmla="*/ 91 w 132"/>
                    <a:gd name="T61" fmla="*/ 49 h 112"/>
                    <a:gd name="T62" fmla="*/ 86 w 132"/>
                    <a:gd name="T63" fmla="*/ 48 h 112"/>
                    <a:gd name="T64" fmla="*/ 82 w 132"/>
                    <a:gd name="T65" fmla="*/ 44 h 112"/>
                    <a:gd name="T66" fmla="*/ 78 w 132"/>
                    <a:gd name="T67" fmla="*/ 49 h 112"/>
                    <a:gd name="T68" fmla="*/ 74 w 132"/>
                    <a:gd name="T69" fmla="*/ 49 h 112"/>
                    <a:gd name="T70" fmla="*/ 73 w 132"/>
                    <a:gd name="T71" fmla="*/ 52 h 112"/>
                    <a:gd name="T72" fmla="*/ 76 w 132"/>
                    <a:gd name="T73" fmla="*/ 57 h 112"/>
                    <a:gd name="T74" fmla="*/ 73 w 132"/>
                    <a:gd name="T75" fmla="*/ 60 h 112"/>
                    <a:gd name="T76" fmla="*/ 75 w 132"/>
                    <a:gd name="T77" fmla="*/ 62 h 112"/>
                    <a:gd name="T78" fmla="*/ 81 w 132"/>
                    <a:gd name="T79" fmla="*/ 65 h 112"/>
                    <a:gd name="T80" fmla="*/ 85 w 132"/>
                    <a:gd name="T81" fmla="*/ 65 h 112"/>
                    <a:gd name="T82" fmla="*/ 91 w 132"/>
                    <a:gd name="T83" fmla="*/ 62 h 112"/>
                    <a:gd name="T84" fmla="*/ 93 w 132"/>
                    <a:gd name="T85" fmla="*/ 60 h 112"/>
                    <a:gd name="T86" fmla="*/ 91 w 132"/>
                    <a:gd name="T87" fmla="*/ 57 h 112"/>
                    <a:gd name="T88" fmla="*/ 83 w 132"/>
                    <a:gd name="T89" fmla="*/ 58 h 112"/>
                    <a:gd name="T90" fmla="*/ 86 w 132"/>
                    <a:gd name="T91" fmla="*/ 55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2" h="112">
                      <a:moveTo>
                        <a:pt x="7" y="26"/>
                      </a:moveTo>
                      <a:cubicBezTo>
                        <a:pt x="7" y="105"/>
                        <a:pt x="7" y="105"/>
                        <a:pt x="7" y="105"/>
                      </a:cubicBezTo>
                      <a:cubicBezTo>
                        <a:pt x="125" y="105"/>
                        <a:pt x="125" y="105"/>
                        <a:pt x="125" y="105"/>
                      </a:cubicBezTo>
                      <a:cubicBezTo>
                        <a:pt x="125" y="26"/>
                        <a:pt x="125" y="26"/>
                        <a:pt x="125" y="26"/>
                      </a:cubicBezTo>
                      <a:cubicBezTo>
                        <a:pt x="7" y="26"/>
                        <a:pt x="7" y="26"/>
                        <a:pt x="7" y="26"/>
                      </a:cubicBezTo>
                      <a:close/>
                      <a:moveTo>
                        <a:pt x="0" y="20"/>
                      </a:moveTo>
                      <a:cubicBezTo>
                        <a:pt x="132" y="20"/>
                        <a:pt x="132" y="20"/>
                        <a:pt x="132" y="20"/>
                      </a:cubicBezTo>
                      <a:cubicBezTo>
                        <a:pt x="132" y="112"/>
                        <a:pt x="132" y="112"/>
                        <a:pt x="132" y="11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20"/>
                        <a:pt x="0" y="20"/>
                        <a:pt x="0" y="20"/>
                      </a:cubicBezTo>
                      <a:close/>
                      <a:moveTo>
                        <a:pt x="0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79" y="68"/>
                      </a:moveTo>
                      <a:cubicBezTo>
                        <a:pt x="78" y="64"/>
                        <a:pt x="78" y="64"/>
                        <a:pt x="78" y="64"/>
                      </a:cubicBezTo>
                      <a:cubicBezTo>
                        <a:pt x="78" y="64"/>
                        <a:pt x="78" y="63"/>
                        <a:pt x="77" y="6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71" y="63"/>
                        <a:pt x="71" y="62"/>
                        <a:pt x="71" y="62"/>
                      </a:cubicBezTo>
                      <a:cubicBezTo>
                        <a:pt x="73" y="57"/>
                        <a:pt x="73" y="57"/>
                        <a:pt x="73" y="57"/>
                      </a:cubicBezTo>
                      <a:cubicBezTo>
                        <a:pt x="73" y="56"/>
                        <a:pt x="73" y="56"/>
                        <a:pt x="73" y="55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0" y="53"/>
                        <a:pt x="69" y="53"/>
                        <a:pt x="69" y="53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6"/>
                        <a:pt x="64" y="56"/>
                        <a:pt x="63" y="56"/>
                      </a:cubicBezTo>
                      <a:cubicBezTo>
                        <a:pt x="62" y="49"/>
                        <a:pt x="62" y="49"/>
                        <a:pt x="62" y="49"/>
                      </a:cubicBezTo>
                      <a:cubicBezTo>
                        <a:pt x="62" y="49"/>
                        <a:pt x="61" y="49"/>
                        <a:pt x="61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9"/>
                        <a:pt x="56" y="49"/>
                        <a:pt x="56" y="49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4" y="56"/>
                        <a:pt x="54" y="56"/>
                        <a:pt x="53" y="56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4" y="56"/>
                        <a:pt x="44" y="56"/>
                        <a:pt x="44" y="57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7" y="62"/>
                        <a:pt x="46" y="63"/>
                        <a:pt x="46" y="63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40" y="63"/>
                        <a:pt x="40" y="64"/>
                        <a:pt x="40" y="64"/>
                      </a:cubicBezTo>
                      <a:cubicBezTo>
                        <a:pt x="39" y="68"/>
                        <a:pt x="39" y="68"/>
                        <a:pt x="39" y="68"/>
                      </a:cubicBezTo>
                      <a:cubicBezTo>
                        <a:pt x="39" y="68"/>
                        <a:pt x="39" y="68"/>
                        <a:pt x="40" y="69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5" y="71"/>
                        <a:pt x="45" y="72"/>
                        <a:pt x="45" y="73"/>
                      </a:cubicBezTo>
                      <a:cubicBezTo>
                        <a:pt x="41" y="76"/>
                        <a:pt x="41" y="76"/>
                        <a:pt x="41" y="76"/>
                      </a:cubicBezTo>
                      <a:cubicBezTo>
                        <a:pt x="41" y="76"/>
                        <a:pt x="41" y="77"/>
                        <a:pt x="41" y="78"/>
                      </a:cubicBezTo>
                      <a:cubicBezTo>
                        <a:pt x="43" y="81"/>
                        <a:pt x="43" y="81"/>
                        <a:pt x="43" y="81"/>
                      </a:cubicBezTo>
                      <a:cubicBezTo>
                        <a:pt x="43" y="81"/>
                        <a:pt x="43" y="81"/>
                        <a:pt x="44" y="81"/>
                      </a:cubicBezTo>
                      <a:cubicBezTo>
                        <a:pt x="49" y="79"/>
                        <a:pt x="49" y="79"/>
                        <a:pt x="49" y="79"/>
                      </a:cubicBezTo>
                      <a:cubicBezTo>
                        <a:pt x="50" y="80"/>
                        <a:pt x="50" y="80"/>
                        <a:pt x="50" y="81"/>
                      </a:cubicBezTo>
                      <a:cubicBezTo>
                        <a:pt x="50" y="86"/>
                        <a:pt x="50" y="86"/>
                        <a:pt x="50" y="86"/>
                      </a:cubicBezTo>
                      <a:cubicBezTo>
                        <a:pt x="50" y="87"/>
                        <a:pt x="50" y="87"/>
                        <a:pt x="50" y="87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54" y="88"/>
                        <a:pt x="55" y="88"/>
                        <a:pt x="55" y="88"/>
                      </a:cubicBezTo>
                      <a:cubicBezTo>
                        <a:pt x="58" y="83"/>
                        <a:pt x="58" y="83"/>
                        <a:pt x="58" y="83"/>
                      </a:cubicBezTo>
                      <a:cubicBezTo>
                        <a:pt x="58" y="83"/>
                        <a:pt x="59" y="83"/>
                        <a:pt x="59" y="83"/>
                      </a:cubicBezTo>
                      <a:cubicBezTo>
                        <a:pt x="59" y="83"/>
                        <a:pt x="59" y="83"/>
                        <a:pt x="60" y="83"/>
                      </a:cubicBezTo>
                      <a:cubicBezTo>
                        <a:pt x="63" y="88"/>
                        <a:pt x="63" y="88"/>
                        <a:pt x="63" y="88"/>
                      </a:cubicBezTo>
                      <a:cubicBezTo>
                        <a:pt x="63" y="88"/>
                        <a:pt x="63" y="88"/>
                        <a:pt x="64" y="88"/>
                      </a:cubicBezTo>
                      <a:cubicBezTo>
                        <a:pt x="67" y="87"/>
                        <a:pt x="67" y="87"/>
                        <a:pt x="67" y="87"/>
                      </a:cubicBezTo>
                      <a:cubicBezTo>
                        <a:pt x="68" y="87"/>
                        <a:pt x="68" y="87"/>
                        <a:pt x="68" y="86"/>
                      </a:cubicBezTo>
                      <a:cubicBezTo>
                        <a:pt x="67" y="81"/>
                        <a:pt x="67" y="81"/>
                        <a:pt x="67" y="81"/>
                      </a:cubicBezTo>
                      <a:cubicBezTo>
                        <a:pt x="68" y="80"/>
                        <a:pt x="68" y="80"/>
                        <a:pt x="68" y="79"/>
                      </a:cubicBezTo>
                      <a:cubicBezTo>
                        <a:pt x="74" y="81"/>
                        <a:pt x="74" y="81"/>
                        <a:pt x="74" y="81"/>
                      </a:cubicBezTo>
                      <a:cubicBezTo>
                        <a:pt x="74" y="81"/>
                        <a:pt x="75" y="81"/>
                        <a:pt x="75" y="81"/>
                      </a:cubicBezTo>
                      <a:cubicBezTo>
                        <a:pt x="77" y="78"/>
                        <a:pt x="77" y="78"/>
                        <a:pt x="77" y="78"/>
                      </a:cubicBezTo>
                      <a:cubicBezTo>
                        <a:pt x="77" y="77"/>
                        <a:pt x="77" y="76"/>
                        <a:pt x="77" y="76"/>
                      </a:cubicBezTo>
                      <a:cubicBezTo>
                        <a:pt x="73" y="73"/>
                        <a:pt x="73" y="73"/>
                        <a:pt x="73" y="73"/>
                      </a:cubicBezTo>
                      <a:cubicBezTo>
                        <a:pt x="73" y="72"/>
                        <a:pt x="73" y="71"/>
                        <a:pt x="73" y="71"/>
                      </a:cubicBezTo>
                      <a:cubicBezTo>
                        <a:pt x="78" y="69"/>
                        <a:pt x="78" y="69"/>
                        <a:pt x="78" y="69"/>
                      </a:cubicBezTo>
                      <a:cubicBezTo>
                        <a:pt x="79" y="68"/>
                        <a:pt x="79" y="68"/>
                        <a:pt x="79" y="68"/>
                      </a:cubicBezTo>
                      <a:close/>
                      <a:moveTo>
                        <a:pt x="67" y="69"/>
                      </a:moveTo>
                      <a:cubicBezTo>
                        <a:pt x="67" y="71"/>
                        <a:pt x="66" y="73"/>
                        <a:pt x="64" y="75"/>
                      </a:cubicBezTo>
                      <a:cubicBezTo>
                        <a:pt x="63" y="76"/>
                        <a:pt x="61" y="77"/>
                        <a:pt x="59" y="77"/>
                      </a:cubicBezTo>
                      <a:cubicBezTo>
                        <a:pt x="57" y="77"/>
                        <a:pt x="55" y="76"/>
                        <a:pt x="53" y="75"/>
                      </a:cubicBezTo>
                      <a:cubicBezTo>
                        <a:pt x="52" y="73"/>
                        <a:pt x="51" y="71"/>
                        <a:pt x="51" y="69"/>
                      </a:cubicBezTo>
                      <a:cubicBezTo>
                        <a:pt x="51" y="67"/>
                        <a:pt x="52" y="65"/>
                        <a:pt x="53" y="64"/>
                      </a:cubicBezTo>
                      <a:cubicBezTo>
                        <a:pt x="55" y="62"/>
                        <a:pt x="57" y="61"/>
                        <a:pt x="59" y="61"/>
                      </a:cubicBezTo>
                      <a:cubicBezTo>
                        <a:pt x="61" y="61"/>
                        <a:pt x="63" y="62"/>
                        <a:pt x="64" y="64"/>
                      </a:cubicBezTo>
                      <a:cubicBezTo>
                        <a:pt x="66" y="65"/>
                        <a:pt x="67" y="67"/>
                        <a:pt x="67" y="69"/>
                      </a:cubicBezTo>
                      <a:close/>
                      <a:moveTo>
                        <a:pt x="55" y="69"/>
                      </a:moveTo>
                      <a:cubicBezTo>
                        <a:pt x="55" y="67"/>
                        <a:pt x="57" y="66"/>
                        <a:pt x="59" y="66"/>
                      </a:cubicBezTo>
                      <a:cubicBezTo>
                        <a:pt x="61" y="66"/>
                        <a:pt x="63" y="67"/>
                        <a:pt x="63" y="69"/>
                      </a:cubicBezTo>
                      <a:cubicBezTo>
                        <a:pt x="63" y="71"/>
                        <a:pt x="61" y="73"/>
                        <a:pt x="59" y="73"/>
                      </a:cubicBezTo>
                      <a:cubicBezTo>
                        <a:pt x="57" y="73"/>
                        <a:pt x="55" y="71"/>
                        <a:pt x="55" y="69"/>
                      </a:cubicBezTo>
                      <a:close/>
                      <a:moveTo>
                        <a:pt x="91" y="57"/>
                      </a:moveTo>
                      <a:cubicBezTo>
                        <a:pt x="91" y="56"/>
                        <a:pt x="91" y="56"/>
                        <a:pt x="91" y="55"/>
                      </a:cubicBezTo>
                      <a:cubicBezTo>
                        <a:pt x="91" y="55"/>
                        <a:pt x="91" y="54"/>
                        <a:pt x="91" y="54"/>
                      </a:cubicBezTo>
                      <a:cubicBezTo>
                        <a:pt x="93" y="52"/>
                        <a:pt x="93" y="52"/>
                        <a:pt x="93" y="52"/>
                      </a:cubicBezTo>
                      <a:cubicBezTo>
                        <a:pt x="93" y="52"/>
                        <a:pt x="93" y="51"/>
                        <a:pt x="93" y="51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92" y="49"/>
                        <a:pt x="92" y="49"/>
                        <a:pt x="92" y="49"/>
                      </a:cubicBezTo>
                      <a:cubicBezTo>
                        <a:pt x="92" y="49"/>
                        <a:pt x="92" y="49"/>
                        <a:pt x="91" y="49"/>
                      </a:cubicBezTo>
                      <a:cubicBezTo>
                        <a:pt x="91" y="49"/>
                        <a:pt x="91" y="49"/>
                        <a:pt x="91" y="49"/>
                      </a:cubicBezTo>
                      <a:cubicBezTo>
                        <a:pt x="88" y="49"/>
                        <a:pt x="88" y="49"/>
                        <a:pt x="88" y="49"/>
                      </a:cubicBezTo>
                      <a:cubicBezTo>
                        <a:pt x="87" y="49"/>
                        <a:pt x="87" y="48"/>
                        <a:pt x="86" y="48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5" y="45"/>
                        <a:pt x="84" y="44"/>
                        <a:pt x="84" y="44"/>
                      </a:cubicBezTo>
                      <a:cubicBezTo>
                        <a:pt x="82" y="44"/>
                        <a:pt x="82" y="44"/>
                        <a:pt x="82" y="44"/>
                      </a:cubicBezTo>
                      <a:cubicBezTo>
                        <a:pt x="82" y="44"/>
                        <a:pt x="81" y="45"/>
                        <a:pt x="81" y="45"/>
                      </a:cubicBezTo>
                      <a:cubicBezTo>
                        <a:pt x="81" y="48"/>
                        <a:pt x="81" y="48"/>
                        <a:pt x="81" y="48"/>
                      </a:cubicBezTo>
                      <a:cubicBezTo>
                        <a:pt x="80" y="48"/>
                        <a:pt x="79" y="49"/>
                        <a:pt x="78" y="49"/>
                      </a:cubicBezTo>
                      <a:cubicBezTo>
                        <a:pt x="75" y="49"/>
                        <a:pt x="75" y="49"/>
                        <a:pt x="75" y="49"/>
                      </a:cubicBezTo>
                      <a:cubicBezTo>
                        <a:pt x="75" y="49"/>
                        <a:pt x="75" y="49"/>
                        <a:pt x="75" y="49"/>
                      </a:cubicBezTo>
                      <a:cubicBezTo>
                        <a:pt x="75" y="49"/>
                        <a:pt x="74" y="49"/>
                        <a:pt x="74" y="49"/>
                      </a:cubicBezTo>
                      <a:cubicBezTo>
                        <a:pt x="73" y="51"/>
                        <a:pt x="73" y="51"/>
                        <a:pt x="73" y="51"/>
                      </a:cubicBezTo>
                      <a:cubicBezTo>
                        <a:pt x="73" y="51"/>
                        <a:pt x="73" y="51"/>
                        <a:pt x="73" y="51"/>
                      </a:cubicBezTo>
                      <a:cubicBezTo>
                        <a:pt x="73" y="51"/>
                        <a:pt x="73" y="52"/>
                        <a:pt x="73" y="52"/>
                      </a:cubicBezTo>
                      <a:cubicBezTo>
                        <a:pt x="76" y="54"/>
                        <a:pt x="76" y="54"/>
                        <a:pt x="76" y="54"/>
                      </a:cubicBezTo>
                      <a:cubicBezTo>
                        <a:pt x="76" y="54"/>
                        <a:pt x="75" y="55"/>
                        <a:pt x="75" y="55"/>
                      </a:cubicBezTo>
                      <a:cubicBezTo>
                        <a:pt x="75" y="56"/>
                        <a:pt x="76" y="56"/>
                        <a:pt x="76" y="57"/>
                      </a:cubicBezTo>
                      <a:cubicBezTo>
                        <a:pt x="73" y="59"/>
                        <a:pt x="73" y="59"/>
                        <a:pt x="73" y="59"/>
                      </a:cubicBezTo>
                      <a:cubicBezTo>
                        <a:pt x="73" y="59"/>
                        <a:pt x="73" y="59"/>
                        <a:pt x="73" y="59"/>
                      </a:cubicBez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74" y="61"/>
                        <a:pt x="74" y="61"/>
                        <a:pt x="74" y="61"/>
                      </a:cubicBezTo>
                      <a:cubicBezTo>
                        <a:pt x="74" y="62"/>
                        <a:pt x="75" y="62"/>
                        <a:pt x="75" y="62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79" y="62"/>
                        <a:pt x="80" y="62"/>
                        <a:pt x="81" y="62"/>
                      </a:cubicBezTo>
                      <a:cubicBezTo>
                        <a:pt x="81" y="65"/>
                        <a:pt x="81" y="65"/>
                        <a:pt x="81" y="65"/>
                      </a:cubicBezTo>
                      <a:cubicBezTo>
                        <a:pt x="81" y="66"/>
                        <a:pt x="82" y="66"/>
                        <a:pt x="82" y="66"/>
                      </a:cubicBezTo>
                      <a:cubicBezTo>
                        <a:pt x="84" y="66"/>
                        <a:pt x="84" y="66"/>
                        <a:pt x="84" y="66"/>
                      </a:cubicBezTo>
                      <a:cubicBezTo>
                        <a:pt x="84" y="66"/>
                        <a:pt x="85" y="66"/>
                        <a:pt x="85" y="65"/>
                      </a:cubicBezTo>
                      <a:cubicBezTo>
                        <a:pt x="86" y="63"/>
                        <a:pt x="86" y="63"/>
                        <a:pt x="86" y="63"/>
                      </a:cubicBezTo>
                      <a:cubicBezTo>
                        <a:pt x="87" y="62"/>
                        <a:pt x="87" y="62"/>
                        <a:pt x="88" y="61"/>
                      </a:cubicBezTo>
                      <a:cubicBezTo>
                        <a:pt x="91" y="62"/>
                        <a:pt x="91" y="62"/>
                        <a:pt x="91" y="62"/>
                      </a:cubicBezTo>
                      <a:cubicBezTo>
                        <a:pt x="91" y="62"/>
                        <a:pt x="91" y="62"/>
                        <a:pt x="91" y="62"/>
                      </a:cubicBezTo>
                      <a:cubicBezTo>
                        <a:pt x="92" y="62"/>
                        <a:pt x="92" y="62"/>
                        <a:pt x="92" y="61"/>
                      </a:cubicBezTo>
                      <a:cubicBezTo>
                        <a:pt x="93" y="60"/>
                        <a:pt x="93" y="60"/>
                        <a:pt x="93" y="60"/>
                      </a:cubicBezTo>
                      <a:cubicBezTo>
                        <a:pt x="93" y="60"/>
                        <a:pt x="93" y="60"/>
                        <a:pt x="93" y="59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91" y="57"/>
                        <a:pt x="91" y="57"/>
                        <a:pt x="91" y="57"/>
                      </a:cubicBezTo>
                      <a:cubicBezTo>
                        <a:pt x="91" y="57"/>
                        <a:pt x="91" y="57"/>
                        <a:pt x="91" y="57"/>
                      </a:cubicBezTo>
                      <a:close/>
                      <a:moveTo>
                        <a:pt x="86" y="55"/>
                      </a:moveTo>
                      <a:cubicBezTo>
                        <a:pt x="86" y="57"/>
                        <a:pt x="85" y="58"/>
                        <a:pt x="83" y="58"/>
                      </a:cubicBezTo>
                      <a:cubicBezTo>
                        <a:pt x="82" y="58"/>
                        <a:pt x="80" y="57"/>
                        <a:pt x="80" y="55"/>
                      </a:cubicBezTo>
                      <a:cubicBezTo>
                        <a:pt x="80" y="54"/>
                        <a:pt x="82" y="52"/>
                        <a:pt x="83" y="52"/>
                      </a:cubicBezTo>
                      <a:cubicBezTo>
                        <a:pt x="85" y="52"/>
                        <a:pt x="86" y="54"/>
                        <a:pt x="86" y="55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7855" tIns="43927" rIns="87855" bIns="439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8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3346149-ACB8-4AA1-B55E-D54BFA86BEA3}"/>
                  </a:ext>
                </a:extLst>
              </p:cNvPr>
              <p:cNvGrpSpPr/>
              <p:nvPr/>
            </p:nvGrpSpPr>
            <p:grpSpPr>
              <a:xfrm>
                <a:off x="1242241" y="3635897"/>
                <a:ext cx="312619" cy="305519"/>
                <a:chOff x="853289" y="2685914"/>
                <a:chExt cx="457478" cy="447088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F8A06CC-FC0B-45B8-A0C3-2290A028751C}"/>
                    </a:ext>
                  </a:extLst>
                </p:cNvPr>
                <p:cNvGrpSpPr/>
                <p:nvPr/>
              </p:nvGrpSpPr>
              <p:grpSpPr>
                <a:xfrm>
                  <a:off x="933495" y="2733930"/>
                  <a:ext cx="316523" cy="355206"/>
                  <a:chOff x="2304394" y="2806764"/>
                  <a:chExt cx="203894" cy="228812"/>
                </a:xfrm>
                <a:solidFill>
                  <a:srgbClr val="00188F"/>
                </a:solidFill>
              </p:grpSpPr>
              <p:sp>
                <p:nvSpPr>
                  <p:cNvPr id="25" name="Freeform 6">
                    <a:extLst>
                      <a:ext uri="{FF2B5EF4-FFF2-40B4-BE49-F238E27FC236}">
                        <a16:creationId xmlns:a16="http://schemas.microsoft.com/office/drawing/2014/main" id="{FDA97413-94DE-451B-A2EC-179348E4BD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13456" y="2806764"/>
                    <a:ext cx="185769" cy="106478"/>
                  </a:xfrm>
                  <a:custGeom>
                    <a:avLst/>
                    <a:gdLst>
                      <a:gd name="T0" fmla="*/ 82 w 82"/>
                      <a:gd name="T1" fmla="*/ 23 h 47"/>
                      <a:gd name="T2" fmla="*/ 41 w 82"/>
                      <a:gd name="T3" fmla="*/ 0 h 47"/>
                      <a:gd name="T4" fmla="*/ 0 w 82"/>
                      <a:gd name="T5" fmla="*/ 23 h 47"/>
                      <a:gd name="T6" fmla="*/ 0 w 82"/>
                      <a:gd name="T7" fmla="*/ 24 h 47"/>
                      <a:gd name="T8" fmla="*/ 41 w 82"/>
                      <a:gd name="T9" fmla="*/ 47 h 47"/>
                      <a:gd name="T10" fmla="*/ 82 w 82"/>
                      <a:gd name="T11" fmla="*/ 24 h 47"/>
                      <a:gd name="T12" fmla="*/ 82 w 82"/>
                      <a:gd name="T13" fmla="*/ 23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47">
                        <a:moveTo>
                          <a:pt x="82" y="23"/>
                        </a:moveTo>
                        <a:lnTo>
                          <a:pt x="41" y="0"/>
                        </a:lnTo>
                        <a:lnTo>
                          <a:pt x="0" y="23"/>
                        </a:lnTo>
                        <a:lnTo>
                          <a:pt x="0" y="24"/>
                        </a:lnTo>
                        <a:lnTo>
                          <a:pt x="41" y="47"/>
                        </a:lnTo>
                        <a:lnTo>
                          <a:pt x="82" y="24"/>
                        </a:lnTo>
                        <a:lnTo>
                          <a:pt x="82" y="23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7855" tIns="43927" rIns="87855" bIns="4392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18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3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7">
                    <a:extLst>
                      <a:ext uri="{FF2B5EF4-FFF2-40B4-BE49-F238E27FC236}">
                        <a16:creationId xmlns:a16="http://schemas.microsoft.com/office/drawing/2014/main" id="{8CBC15BC-C7E8-4B41-A57C-41821DC852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5403" y="2876993"/>
                    <a:ext cx="92885" cy="158583"/>
                  </a:xfrm>
                  <a:custGeom>
                    <a:avLst/>
                    <a:gdLst>
                      <a:gd name="T0" fmla="*/ 0 w 41"/>
                      <a:gd name="T1" fmla="*/ 23 h 70"/>
                      <a:gd name="T2" fmla="*/ 0 w 41"/>
                      <a:gd name="T3" fmla="*/ 70 h 70"/>
                      <a:gd name="T4" fmla="*/ 41 w 41"/>
                      <a:gd name="T5" fmla="*/ 47 h 70"/>
                      <a:gd name="T6" fmla="*/ 41 w 41"/>
                      <a:gd name="T7" fmla="*/ 0 h 70"/>
                      <a:gd name="T8" fmla="*/ 0 w 41"/>
                      <a:gd name="T9" fmla="*/ 23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0" y="23"/>
                        </a:moveTo>
                        <a:lnTo>
                          <a:pt x="0" y="70"/>
                        </a:lnTo>
                        <a:lnTo>
                          <a:pt x="41" y="47"/>
                        </a:lnTo>
                        <a:lnTo>
                          <a:pt x="41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7855" tIns="43927" rIns="87855" bIns="4392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18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3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Freeform 8">
                    <a:extLst>
                      <a:ext uri="{FF2B5EF4-FFF2-40B4-BE49-F238E27FC236}">
                        <a16:creationId xmlns:a16="http://schemas.microsoft.com/office/drawing/2014/main" id="{477F2B64-77BB-4614-8601-F408ADEC8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4394" y="2876993"/>
                    <a:ext cx="92885" cy="158583"/>
                  </a:xfrm>
                  <a:custGeom>
                    <a:avLst/>
                    <a:gdLst>
                      <a:gd name="T0" fmla="*/ 41 w 41"/>
                      <a:gd name="T1" fmla="*/ 23 h 70"/>
                      <a:gd name="T2" fmla="*/ 0 w 41"/>
                      <a:gd name="T3" fmla="*/ 0 h 70"/>
                      <a:gd name="T4" fmla="*/ 0 w 41"/>
                      <a:gd name="T5" fmla="*/ 47 h 70"/>
                      <a:gd name="T6" fmla="*/ 41 w 41"/>
                      <a:gd name="T7" fmla="*/ 70 h 70"/>
                      <a:gd name="T8" fmla="*/ 41 w 41"/>
                      <a:gd name="T9" fmla="*/ 23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41" y="23"/>
                        </a:moveTo>
                        <a:lnTo>
                          <a:pt x="0" y="0"/>
                        </a:lnTo>
                        <a:lnTo>
                          <a:pt x="0" y="47"/>
                        </a:lnTo>
                        <a:lnTo>
                          <a:pt x="41" y="70"/>
                        </a:lnTo>
                        <a:lnTo>
                          <a:pt x="41" y="23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7855" tIns="43927" rIns="87855" bIns="4392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18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3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" name="Rounded Rectangle 41">
                  <a:extLst>
                    <a:ext uri="{FF2B5EF4-FFF2-40B4-BE49-F238E27FC236}">
                      <a16:creationId xmlns:a16="http://schemas.microsoft.com/office/drawing/2014/main" id="{0BE8D02A-469E-4E11-9904-980580DFE5B1}"/>
                    </a:ext>
                  </a:extLst>
                </p:cNvPr>
                <p:cNvSpPr/>
                <p:nvPr/>
              </p:nvSpPr>
              <p:spPr bwMode="auto">
                <a:xfrm>
                  <a:off x="853289" y="2685914"/>
                  <a:ext cx="457478" cy="447088"/>
                </a:xfrm>
                <a:prstGeom prst="roundRect">
                  <a:avLst/>
                </a:prstGeom>
                <a:noFill/>
                <a:ln w="28575">
                  <a:solidFill>
                    <a:srgbClr val="33333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5711" tIns="140568" rIns="175711" bIns="14056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9575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07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56A1A81-A2F9-4667-9594-1262A5D9394F}"/>
                  </a:ext>
                </a:extLst>
              </p:cNvPr>
              <p:cNvGrpSpPr/>
              <p:nvPr/>
            </p:nvGrpSpPr>
            <p:grpSpPr>
              <a:xfrm>
                <a:off x="1606976" y="3636668"/>
                <a:ext cx="312619" cy="305519"/>
                <a:chOff x="853289" y="2685914"/>
                <a:chExt cx="457478" cy="447088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BF2B61D-9E90-4D70-9E80-6466F3E2809D}"/>
                    </a:ext>
                  </a:extLst>
                </p:cNvPr>
                <p:cNvGrpSpPr/>
                <p:nvPr/>
              </p:nvGrpSpPr>
              <p:grpSpPr>
                <a:xfrm>
                  <a:off x="933495" y="2733930"/>
                  <a:ext cx="316523" cy="355206"/>
                  <a:chOff x="2304394" y="2806764"/>
                  <a:chExt cx="203894" cy="228812"/>
                </a:xfrm>
                <a:solidFill>
                  <a:srgbClr val="00188F"/>
                </a:solidFill>
              </p:grpSpPr>
              <p:sp>
                <p:nvSpPr>
                  <p:cNvPr id="20" name="Freeform 6">
                    <a:extLst>
                      <a:ext uri="{FF2B5EF4-FFF2-40B4-BE49-F238E27FC236}">
                        <a16:creationId xmlns:a16="http://schemas.microsoft.com/office/drawing/2014/main" id="{F16C69C7-30D4-48FB-9A73-3419CDDC1C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13456" y="2806764"/>
                    <a:ext cx="185769" cy="106478"/>
                  </a:xfrm>
                  <a:custGeom>
                    <a:avLst/>
                    <a:gdLst>
                      <a:gd name="T0" fmla="*/ 82 w 82"/>
                      <a:gd name="T1" fmla="*/ 23 h 47"/>
                      <a:gd name="T2" fmla="*/ 41 w 82"/>
                      <a:gd name="T3" fmla="*/ 0 h 47"/>
                      <a:gd name="T4" fmla="*/ 0 w 82"/>
                      <a:gd name="T5" fmla="*/ 23 h 47"/>
                      <a:gd name="T6" fmla="*/ 0 w 82"/>
                      <a:gd name="T7" fmla="*/ 24 h 47"/>
                      <a:gd name="T8" fmla="*/ 41 w 82"/>
                      <a:gd name="T9" fmla="*/ 47 h 47"/>
                      <a:gd name="T10" fmla="*/ 82 w 82"/>
                      <a:gd name="T11" fmla="*/ 24 h 47"/>
                      <a:gd name="T12" fmla="*/ 82 w 82"/>
                      <a:gd name="T13" fmla="*/ 23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47">
                        <a:moveTo>
                          <a:pt x="82" y="23"/>
                        </a:moveTo>
                        <a:lnTo>
                          <a:pt x="41" y="0"/>
                        </a:lnTo>
                        <a:lnTo>
                          <a:pt x="0" y="23"/>
                        </a:lnTo>
                        <a:lnTo>
                          <a:pt x="0" y="24"/>
                        </a:lnTo>
                        <a:lnTo>
                          <a:pt x="41" y="47"/>
                        </a:lnTo>
                        <a:lnTo>
                          <a:pt x="82" y="24"/>
                        </a:lnTo>
                        <a:lnTo>
                          <a:pt x="82" y="23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87855" tIns="43927" rIns="87855" bIns="4392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18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3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Freeform 7">
                    <a:extLst>
                      <a:ext uri="{FF2B5EF4-FFF2-40B4-BE49-F238E27FC236}">
                        <a16:creationId xmlns:a16="http://schemas.microsoft.com/office/drawing/2014/main" id="{A3F6D7F0-0C34-4640-850A-512720361A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5403" y="2876993"/>
                    <a:ext cx="92885" cy="158583"/>
                  </a:xfrm>
                  <a:custGeom>
                    <a:avLst/>
                    <a:gdLst>
                      <a:gd name="T0" fmla="*/ 0 w 41"/>
                      <a:gd name="T1" fmla="*/ 23 h 70"/>
                      <a:gd name="T2" fmla="*/ 0 w 41"/>
                      <a:gd name="T3" fmla="*/ 70 h 70"/>
                      <a:gd name="T4" fmla="*/ 41 w 41"/>
                      <a:gd name="T5" fmla="*/ 47 h 70"/>
                      <a:gd name="T6" fmla="*/ 41 w 41"/>
                      <a:gd name="T7" fmla="*/ 0 h 70"/>
                      <a:gd name="T8" fmla="*/ 0 w 41"/>
                      <a:gd name="T9" fmla="*/ 23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0" y="23"/>
                        </a:moveTo>
                        <a:lnTo>
                          <a:pt x="0" y="70"/>
                        </a:lnTo>
                        <a:lnTo>
                          <a:pt x="41" y="47"/>
                        </a:lnTo>
                        <a:lnTo>
                          <a:pt x="41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87855" tIns="43927" rIns="87855" bIns="4392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18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3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Freeform 8">
                    <a:extLst>
                      <a:ext uri="{FF2B5EF4-FFF2-40B4-BE49-F238E27FC236}">
                        <a16:creationId xmlns:a16="http://schemas.microsoft.com/office/drawing/2014/main" id="{1E2BC0D3-E227-430B-999A-9B10E578C5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4394" y="2876993"/>
                    <a:ext cx="92885" cy="158583"/>
                  </a:xfrm>
                  <a:custGeom>
                    <a:avLst/>
                    <a:gdLst>
                      <a:gd name="T0" fmla="*/ 41 w 41"/>
                      <a:gd name="T1" fmla="*/ 23 h 70"/>
                      <a:gd name="T2" fmla="*/ 0 w 41"/>
                      <a:gd name="T3" fmla="*/ 0 h 70"/>
                      <a:gd name="T4" fmla="*/ 0 w 41"/>
                      <a:gd name="T5" fmla="*/ 47 h 70"/>
                      <a:gd name="T6" fmla="*/ 41 w 41"/>
                      <a:gd name="T7" fmla="*/ 70 h 70"/>
                      <a:gd name="T8" fmla="*/ 41 w 41"/>
                      <a:gd name="T9" fmla="*/ 23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41" y="23"/>
                        </a:moveTo>
                        <a:lnTo>
                          <a:pt x="0" y="0"/>
                        </a:lnTo>
                        <a:lnTo>
                          <a:pt x="0" y="47"/>
                        </a:lnTo>
                        <a:lnTo>
                          <a:pt x="41" y="70"/>
                        </a:lnTo>
                        <a:lnTo>
                          <a:pt x="41" y="23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87855" tIns="43927" rIns="87855" bIns="4392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18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3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" name="Rounded Rectangle 285">
                  <a:extLst>
                    <a:ext uri="{FF2B5EF4-FFF2-40B4-BE49-F238E27FC236}">
                      <a16:creationId xmlns:a16="http://schemas.microsoft.com/office/drawing/2014/main" id="{5165AE5A-509F-40F1-8182-81AB099B3115}"/>
                    </a:ext>
                  </a:extLst>
                </p:cNvPr>
                <p:cNvSpPr/>
                <p:nvPr/>
              </p:nvSpPr>
              <p:spPr bwMode="auto">
                <a:xfrm>
                  <a:off x="853289" y="2685914"/>
                  <a:ext cx="457478" cy="447088"/>
                </a:xfrm>
                <a:prstGeom prst="roundRect">
                  <a:avLst/>
                </a:prstGeom>
                <a:noFill/>
                <a:ln w="28575">
                  <a:solidFill>
                    <a:srgbClr val="33333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5711" tIns="140568" rIns="175711" bIns="14056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9575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07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B21B03-CFE7-42D4-8E76-713E810D955D}"/>
                </a:ext>
              </a:extLst>
            </p:cNvPr>
            <p:cNvGrpSpPr/>
            <p:nvPr/>
          </p:nvGrpSpPr>
          <p:grpSpPr>
            <a:xfrm>
              <a:off x="1212528" y="5190930"/>
              <a:ext cx="306474" cy="299513"/>
              <a:chOff x="160801" y="4317457"/>
              <a:chExt cx="457478" cy="447088"/>
            </a:xfrm>
          </p:grpSpPr>
          <p:sp>
            <p:nvSpPr>
              <p:cNvPr id="37" name="Rounded Rectangle 580">
                <a:extLst>
                  <a:ext uri="{FF2B5EF4-FFF2-40B4-BE49-F238E27FC236}">
                    <a16:creationId xmlns:a16="http://schemas.microsoft.com/office/drawing/2014/main" id="{A3C3B1B8-AF99-4491-B725-B737B0627B4F}"/>
                  </a:ext>
                </a:extLst>
              </p:cNvPr>
              <p:cNvSpPr/>
              <p:nvPr/>
            </p:nvSpPr>
            <p:spPr bwMode="auto">
              <a:xfrm>
                <a:off x="160801" y="4317457"/>
                <a:ext cx="457478" cy="447088"/>
              </a:xfrm>
              <a:prstGeom prst="roundRect">
                <a:avLst/>
              </a:prstGeom>
              <a:noFill/>
              <a:ln w="28575">
                <a:solidFill>
                  <a:srgbClr val="00BCF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1" tIns="140568" rIns="175711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9575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7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5D896F4-33B8-4D4B-BA35-F9F034BDF16D}"/>
                  </a:ext>
                </a:extLst>
              </p:cNvPr>
              <p:cNvGrpSpPr/>
              <p:nvPr/>
            </p:nvGrpSpPr>
            <p:grpSpPr>
              <a:xfrm>
                <a:off x="241006" y="4365473"/>
                <a:ext cx="316523" cy="355206"/>
                <a:chOff x="2304394" y="2806764"/>
                <a:chExt cx="203894" cy="228812"/>
              </a:xfrm>
              <a:solidFill>
                <a:srgbClr val="00188F"/>
              </a:solidFill>
            </p:grpSpPr>
            <p:sp>
              <p:nvSpPr>
                <p:cNvPr id="39" name="Freeform 6">
                  <a:extLst>
                    <a:ext uri="{FF2B5EF4-FFF2-40B4-BE49-F238E27FC236}">
                      <a16:creationId xmlns:a16="http://schemas.microsoft.com/office/drawing/2014/main" id="{B013FD40-F84E-4312-B5D3-3166FAF235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3456" y="2806764"/>
                  <a:ext cx="185769" cy="106478"/>
                </a:xfrm>
                <a:custGeom>
                  <a:avLst/>
                  <a:gdLst>
                    <a:gd name="T0" fmla="*/ 82 w 82"/>
                    <a:gd name="T1" fmla="*/ 23 h 47"/>
                    <a:gd name="T2" fmla="*/ 41 w 82"/>
                    <a:gd name="T3" fmla="*/ 0 h 47"/>
                    <a:gd name="T4" fmla="*/ 0 w 82"/>
                    <a:gd name="T5" fmla="*/ 23 h 47"/>
                    <a:gd name="T6" fmla="*/ 0 w 82"/>
                    <a:gd name="T7" fmla="*/ 24 h 47"/>
                    <a:gd name="T8" fmla="*/ 41 w 82"/>
                    <a:gd name="T9" fmla="*/ 47 h 47"/>
                    <a:gd name="T10" fmla="*/ 82 w 82"/>
                    <a:gd name="T11" fmla="*/ 24 h 47"/>
                    <a:gd name="T12" fmla="*/ 82 w 82"/>
                    <a:gd name="T13" fmla="*/ 23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47">
                      <a:moveTo>
                        <a:pt x="82" y="23"/>
                      </a:moveTo>
                      <a:lnTo>
                        <a:pt x="41" y="0"/>
                      </a:lnTo>
                      <a:lnTo>
                        <a:pt x="0" y="23"/>
                      </a:lnTo>
                      <a:lnTo>
                        <a:pt x="0" y="24"/>
                      </a:lnTo>
                      <a:lnTo>
                        <a:pt x="41" y="47"/>
                      </a:lnTo>
                      <a:lnTo>
                        <a:pt x="82" y="24"/>
                      </a:lnTo>
                      <a:lnTo>
                        <a:pt x="82" y="23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7855" tIns="43927" rIns="87855" bIns="439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8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C3EF1A3B-13C1-4ED4-9702-E8D8ECFD52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5403" y="2876993"/>
                  <a:ext cx="92885" cy="158583"/>
                </a:xfrm>
                <a:custGeom>
                  <a:avLst/>
                  <a:gdLst>
                    <a:gd name="T0" fmla="*/ 0 w 41"/>
                    <a:gd name="T1" fmla="*/ 23 h 70"/>
                    <a:gd name="T2" fmla="*/ 0 w 41"/>
                    <a:gd name="T3" fmla="*/ 70 h 70"/>
                    <a:gd name="T4" fmla="*/ 41 w 41"/>
                    <a:gd name="T5" fmla="*/ 47 h 70"/>
                    <a:gd name="T6" fmla="*/ 41 w 41"/>
                    <a:gd name="T7" fmla="*/ 0 h 70"/>
                    <a:gd name="T8" fmla="*/ 0 w 41"/>
                    <a:gd name="T9" fmla="*/ 23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70">
                      <a:moveTo>
                        <a:pt x="0" y="23"/>
                      </a:moveTo>
                      <a:lnTo>
                        <a:pt x="0" y="70"/>
                      </a:lnTo>
                      <a:lnTo>
                        <a:pt x="41" y="47"/>
                      </a:lnTo>
                      <a:lnTo>
                        <a:pt x="41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7855" tIns="43927" rIns="87855" bIns="439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8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 8">
                  <a:extLst>
                    <a:ext uri="{FF2B5EF4-FFF2-40B4-BE49-F238E27FC236}">
                      <a16:creationId xmlns:a16="http://schemas.microsoft.com/office/drawing/2014/main" id="{87740256-960F-4C4F-8244-607FBFB323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4394" y="2876993"/>
                  <a:ext cx="92885" cy="158583"/>
                </a:xfrm>
                <a:custGeom>
                  <a:avLst/>
                  <a:gdLst>
                    <a:gd name="T0" fmla="*/ 41 w 41"/>
                    <a:gd name="T1" fmla="*/ 23 h 70"/>
                    <a:gd name="T2" fmla="*/ 0 w 41"/>
                    <a:gd name="T3" fmla="*/ 0 h 70"/>
                    <a:gd name="T4" fmla="*/ 0 w 41"/>
                    <a:gd name="T5" fmla="*/ 47 h 70"/>
                    <a:gd name="T6" fmla="*/ 41 w 41"/>
                    <a:gd name="T7" fmla="*/ 70 h 70"/>
                    <a:gd name="T8" fmla="*/ 41 w 41"/>
                    <a:gd name="T9" fmla="*/ 23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70">
                      <a:moveTo>
                        <a:pt x="41" y="23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1" y="70"/>
                      </a:lnTo>
                      <a:lnTo>
                        <a:pt x="41" y="23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7855" tIns="43927" rIns="87855" bIns="439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8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3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FE45FE0-F157-4840-9032-C86CC1D966BF}"/>
                </a:ext>
              </a:extLst>
            </p:cNvPr>
            <p:cNvGrpSpPr/>
            <p:nvPr/>
          </p:nvGrpSpPr>
          <p:grpSpPr>
            <a:xfrm>
              <a:off x="4912408" y="3732683"/>
              <a:ext cx="2562298" cy="2652332"/>
              <a:chOff x="4694237" y="3497262"/>
              <a:chExt cx="3581400" cy="342900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43C9712-C995-4DF6-B1F7-D1A675176176}"/>
                  </a:ext>
                </a:extLst>
              </p:cNvPr>
              <p:cNvSpPr/>
              <p:nvPr/>
            </p:nvSpPr>
            <p:spPr bwMode="auto">
              <a:xfrm>
                <a:off x="4694237" y="3497262"/>
                <a:ext cx="3581400" cy="34290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1536E6B-D505-4388-81EC-9F30904FF87D}"/>
                  </a:ext>
                </a:extLst>
              </p:cNvPr>
              <p:cNvGrpSpPr/>
              <p:nvPr/>
            </p:nvGrpSpPr>
            <p:grpSpPr>
              <a:xfrm>
                <a:off x="4981518" y="6452336"/>
                <a:ext cx="700163" cy="366924"/>
                <a:chOff x="5426785" y="5707062"/>
                <a:chExt cx="700163" cy="366924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4258364-2AE5-4620-B931-22109A8BB2B6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6" name="Right Bracket 145">
                  <a:extLst>
                    <a:ext uri="{FF2B5EF4-FFF2-40B4-BE49-F238E27FC236}">
                      <a16:creationId xmlns:a16="http://schemas.microsoft.com/office/drawing/2014/main" id="{A0BB747E-52AA-4BD9-B865-585E431DF621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Left Bracket 146">
                  <a:extLst>
                    <a:ext uri="{FF2B5EF4-FFF2-40B4-BE49-F238E27FC236}">
                      <a16:creationId xmlns:a16="http://schemas.microsoft.com/office/drawing/2014/main" id="{074ED670-216F-4376-9F0D-F1ECAC50EFC0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645EA31-D617-4E5D-B19C-2444A2FF6386}"/>
                  </a:ext>
                </a:extLst>
              </p:cNvPr>
              <p:cNvGrpSpPr/>
              <p:nvPr/>
            </p:nvGrpSpPr>
            <p:grpSpPr>
              <a:xfrm>
                <a:off x="4981518" y="5617953"/>
                <a:ext cx="700163" cy="366924"/>
                <a:chOff x="5426785" y="5707062"/>
                <a:chExt cx="700163" cy="366924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3C8F7CC6-DB13-40DA-BC56-5614A7A28954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3" name="Right Bracket 142">
                  <a:extLst>
                    <a:ext uri="{FF2B5EF4-FFF2-40B4-BE49-F238E27FC236}">
                      <a16:creationId xmlns:a16="http://schemas.microsoft.com/office/drawing/2014/main" id="{39AD57FB-5011-45DC-8E55-8A10EF573274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Left Bracket 143">
                  <a:extLst>
                    <a:ext uri="{FF2B5EF4-FFF2-40B4-BE49-F238E27FC236}">
                      <a16:creationId xmlns:a16="http://schemas.microsoft.com/office/drawing/2014/main" id="{1E65EB4F-6D85-434F-8A23-3D60A2FBEA33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13033F0-A6A9-4EA9-B062-C2C0DC022336}"/>
                  </a:ext>
                </a:extLst>
              </p:cNvPr>
              <p:cNvGrpSpPr/>
              <p:nvPr/>
            </p:nvGrpSpPr>
            <p:grpSpPr>
              <a:xfrm>
                <a:off x="4981518" y="5197947"/>
                <a:ext cx="700163" cy="366924"/>
                <a:chOff x="5426785" y="5707062"/>
                <a:chExt cx="700163" cy="366924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CA69B074-9E2A-499C-AD71-371DA10DDCD8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0" name="Right Bracket 139">
                  <a:extLst>
                    <a:ext uri="{FF2B5EF4-FFF2-40B4-BE49-F238E27FC236}">
                      <a16:creationId xmlns:a16="http://schemas.microsoft.com/office/drawing/2014/main" id="{D7D98A89-C6F3-4E63-8897-7A629D0323CC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544CF151-2407-4D68-AB9C-4BE9DB2A00BD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3361991-6A14-433F-AE3F-0FEB3922355C}"/>
                  </a:ext>
                </a:extLst>
              </p:cNvPr>
              <p:cNvGrpSpPr/>
              <p:nvPr/>
            </p:nvGrpSpPr>
            <p:grpSpPr>
              <a:xfrm>
                <a:off x="4981518" y="4786859"/>
                <a:ext cx="700163" cy="366924"/>
                <a:chOff x="5426785" y="5707062"/>
                <a:chExt cx="700163" cy="366924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AD876936-03FF-4F93-998E-50763CFEA2CF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7" name="Right Bracket 136">
                  <a:extLst>
                    <a:ext uri="{FF2B5EF4-FFF2-40B4-BE49-F238E27FC236}">
                      <a16:creationId xmlns:a16="http://schemas.microsoft.com/office/drawing/2014/main" id="{68F2AD48-5B10-41E7-BC4D-76AE0971FA31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Left Bracket 137">
                  <a:extLst>
                    <a:ext uri="{FF2B5EF4-FFF2-40B4-BE49-F238E27FC236}">
                      <a16:creationId xmlns:a16="http://schemas.microsoft.com/office/drawing/2014/main" id="{7D46A7D0-BC72-4849-921D-E001F406EA32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4ACDC46-D5C8-438D-B8B3-04E7BDB4BB26}"/>
                  </a:ext>
                </a:extLst>
              </p:cNvPr>
              <p:cNvGrpSpPr/>
              <p:nvPr/>
            </p:nvGrpSpPr>
            <p:grpSpPr>
              <a:xfrm>
                <a:off x="5748446" y="6452336"/>
                <a:ext cx="700163" cy="366924"/>
                <a:chOff x="5426785" y="5707062"/>
                <a:chExt cx="700163" cy="366924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D953544-9BB4-42CC-A8DD-6E04A689D2B5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4" name="Right Bracket 133">
                  <a:extLst>
                    <a:ext uri="{FF2B5EF4-FFF2-40B4-BE49-F238E27FC236}">
                      <a16:creationId xmlns:a16="http://schemas.microsoft.com/office/drawing/2014/main" id="{CB839BD4-3046-4369-803C-2AE36547D5D7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Left Bracket 134">
                  <a:extLst>
                    <a:ext uri="{FF2B5EF4-FFF2-40B4-BE49-F238E27FC236}">
                      <a16:creationId xmlns:a16="http://schemas.microsoft.com/office/drawing/2014/main" id="{E7241CC8-E503-4B8A-AAC9-E5A62CD6D06A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C5F2066-5F1B-44AB-8D3A-9CD3B06054B2}"/>
                  </a:ext>
                </a:extLst>
              </p:cNvPr>
              <p:cNvGrpSpPr/>
              <p:nvPr/>
            </p:nvGrpSpPr>
            <p:grpSpPr>
              <a:xfrm>
                <a:off x="5748446" y="6042149"/>
                <a:ext cx="700163" cy="366924"/>
                <a:chOff x="5426785" y="5707062"/>
                <a:chExt cx="700163" cy="36692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42BD2EE-9F0D-48E6-8C6F-C50C59112826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1" name="Right Bracket 130">
                  <a:extLst>
                    <a:ext uri="{FF2B5EF4-FFF2-40B4-BE49-F238E27FC236}">
                      <a16:creationId xmlns:a16="http://schemas.microsoft.com/office/drawing/2014/main" id="{F28A4E15-8D68-4A65-84BB-135A55DC5139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Left Bracket 131">
                  <a:extLst>
                    <a:ext uri="{FF2B5EF4-FFF2-40B4-BE49-F238E27FC236}">
                      <a16:creationId xmlns:a16="http://schemas.microsoft.com/office/drawing/2014/main" id="{E060E5B2-2514-4777-8F6C-54DCDFD40BBE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7A93889-6AA6-4BD5-8240-EF966EACD01D}"/>
                  </a:ext>
                </a:extLst>
              </p:cNvPr>
              <p:cNvGrpSpPr/>
              <p:nvPr/>
            </p:nvGrpSpPr>
            <p:grpSpPr>
              <a:xfrm>
                <a:off x="6518413" y="6042149"/>
                <a:ext cx="700163" cy="366924"/>
                <a:chOff x="5426785" y="5707062"/>
                <a:chExt cx="700163" cy="366924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C778F41-B01D-496E-8B9A-84BCA99A17D3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8" name="Right Bracket 127">
                  <a:extLst>
                    <a:ext uri="{FF2B5EF4-FFF2-40B4-BE49-F238E27FC236}">
                      <a16:creationId xmlns:a16="http://schemas.microsoft.com/office/drawing/2014/main" id="{6C6EAF61-A3A8-4076-BC24-99FEFD42C255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Left Bracket 128">
                  <a:extLst>
                    <a:ext uri="{FF2B5EF4-FFF2-40B4-BE49-F238E27FC236}">
                      <a16:creationId xmlns:a16="http://schemas.microsoft.com/office/drawing/2014/main" id="{DFE17719-FB85-482F-812B-8112E7FC5F78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8AD40B9-5961-416F-A1C1-89467F5C77C3}"/>
                  </a:ext>
                </a:extLst>
              </p:cNvPr>
              <p:cNvGrpSpPr/>
              <p:nvPr/>
            </p:nvGrpSpPr>
            <p:grpSpPr>
              <a:xfrm>
                <a:off x="6518413" y="4786859"/>
                <a:ext cx="700163" cy="366924"/>
                <a:chOff x="5426785" y="5707062"/>
                <a:chExt cx="700163" cy="366924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040DA73-0046-405B-9CF1-753B561FD33C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5" name="Right Bracket 124">
                  <a:extLst>
                    <a:ext uri="{FF2B5EF4-FFF2-40B4-BE49-F238E27FC236}">
                      <a16:creationId xmlns:a16="http://schemas.microsoft.com/office/drawing/2014/main" id="{C6F33EDF-62BE-459D-B183-2D4E065988BD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Left Bracket 125">
                  <a:extLst>
                    <a:ext uri="{FF2B5EF4-FFF2-40B4-BE49-F238E27FC236}">
                      <a16:creationId xmlns:a16="http://schemas.microsoft.com/office/drawing/2014/main" id="{F41D7777-D110-403A-87D9-ECBADB16F96A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4BC0FD3-DFB8-4548-8502-9D8C19A31BC4}"/>
                  </a:ext>
                </a:extLst>
              </p:cNvPr>
              <p:cNvGrpSpPr/>
              <p:nvPr/>
            </p:nvGrpSpPr>
            <p:grpSpPr>
              <a:xfrm>
                <a:off x="6518413" y="3957440"/>
                <a:ext cx="700163" cy="366924"/>
                <a:chOff x="5426785" y="5707062"/>
                <a:chExt cx="700163" cy="36692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4C4AC5A-EBC5-4B32-9BF1-61B31B108ACF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2" name="Right Bracket 121">
                  <a:extLst>
                    <a:ext uri="{FF2B5EF4-FFF2-40B4-BE49-F238E27FC236}">
                      <a16:creationId xmlns:a16="http://schemas.microsoft.com/office/drawing/2014/main" id="{129F7115-8F05-4D24-AE44-CDAF28C65FCA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Left Bracket 122">
                  <a:extLst>
                    <a:ext uri="{FF2B5EF4-FFF2-40B4-BE49-F238E27FC236}">
                      <a16:creationId xmlns:a16="http://schemas.microsoft.com/office/drawing/2014/main" id="{C178F2E8-4F8C-4FDD-8ADE-E3C385D86502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0332A8B-95B2-48E7-AE96-C355EBFBA766}"/>
                  </a:ext>
                </a:extLst>
              </p:cNvPr>
              <p:cNvGrpSpPr/>
              <p:nvPr/>
            </p:nvGrpSpPr>
            <p:grpSpPr>
              <a:xfrm>
                <a:off x="7284774" y="6452336"/>
                <a:ext cx="700163" cy="366924"/>
                <a:chOff x="5426785" y="5707062"/>
                <a:chExt cx="700163" cy="366924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CEC35B3-4ED7-4A9C-9A48-15DCC40704CC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9" name="Right Bracket 118">
                  <a:extLst>
                    <a:ext uri="{FF2B5EF4-FFF2-40B4-BE49-F238E27FC236}">
                      <a16:creationId xmlns:a16="http://schemas.microsoft.com/office/drawing/2014/main" id="{2868874A-FE86-4B9E-9F5D-FC7234609A99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099A60DF-7748-49CF-A5DC-932CAB8E93ED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23ED47A-2B39-490E-BCA0-37555E4C6950}"/>
                  </a:ext>
                </a:extLst>
              </p:cNvPr>
              <p:cNvGrpSpPr/>
              <p:nvPr/>
            </p:nvGrpSpPr>
            <p:grpSpPr>
              <a:xfrm>
                <a:off x="7284774" y="6042149"/>
                <a:ext cx="700163" cy="366924"/>
                <a:chOff x="5426785" y="5707062"/>
                <a:chExt cx="700163" cy="366924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E45C9AC-AC33-487D-8A34-DE1C6433AA86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6" name="Right Bracket 115">
                  <a:extLst>
                    <a:ext uri="{FF2B5EF4-FFF2-40B4-BE49-F238E27FC236}">
                      <a16:creationId xmlns:a16="http://schemas.microsoft.com/office/drawing/2014/main" id="{CD16FDAB-3799-4744-B711-5154C780AD76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Left Bracket 116">
                  <a:extLst>
                    <a:ext uri="{FF2B5EF4-FFF2-40B4-BE49-F238E27FC236}">
                      <a16:creationId xmlns:a16="http://schemas.microsoft.com/office/drawing/2014/main" id="{97B1316F-94F4-485A-B2FB-79C07099AC2B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6686E13-B782-46CD-AD07-B951AF5F1353}"/>
                  </a:ext>
                </a:extLst>
              </p:cNvPr>
              <p:cNvGrpSpPr/>
              <p:nvPr/>
            </p:nvGrpSpPr>
            <p:grpSpPr>
              <a:xfrm>
                <a:off x="7284774" y="4786859"/>
                <a:ext cx="700163" cy="366924"/>
                <a:chOff x="5426785" y="5707062"/>
                <a:chExt cx="700163" cy="366924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E74A7D0-8E78-417A-8CF7-9E444FE2EF00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3" name="Right Bracket 112">
                  <a:extLst>
                    <a:ext uri="{FF2B5EF4-FFF2-40B4-BE49-F238E27FC236}">
                      <a16:creationId xmlns:a16="http://schemas.microsoft.com/office/drawing/2014/main" id="{E3D6FB4F-4799-45C6-9678-AFEE9239951E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Left Bracket 113">
                  <a:extLst>
                    <a:ext uri="{FF2B5EF4-FFF2-40B4-BE49-F238E27FC236}">
                      <a16:creationId xmlns:a16="http://schemas.microsoft.com/office/drawing/2014/main" id="{E3DF3A76-E1DB-45B8-A2AE-A10CE8D6D90D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F0041E3-B8FC-4E3A-8608-222D51827E21}"/>
                  </a:ext>
                </a:extLst>
              </p:cNvPr>
              <p:cNvGrpSpPr/>
              <p:nvPr/>
            </p:nvGrpSpPr>
            <p:grpSpPr>
              <a:xfrm>
                <a:off x="7284774" y="3957440"/>
                <a:ext cx="700163" cy="366924"/>
                <a:chOff x="5426785" y="5707062"/>
                <a:chExt cx="700163" cy="36692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DD29D706-B72F-42D5-B08A-6BC159702334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0" name="Right Bracket 109">
                  <a:extLst>
                    <a:ext uri="{FF2B5EF4-FFF2-40B4-BE49-F238E27FC236}">
                      <a16:creationId xmlns:a16="http://schemas.microsoft.com/office/drawing/2014/main" id="{0D17F7AF-A94F-42D1-B5AA-3FD79BDBAC78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Left Bracket 110">
                  <a:extLst>
                    <a:ext uri="{FF2B5EF4-FFF2-40B4-BE49-F238E27FC236}">
                      <a16:creationId xmlns:a16="http://schemas.microsoft.com/office/drawing/2014/main" id="{4E807EE6-AD38-449C-8E91-CA33CB7FC411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012A445-A559-4363-8B7B-D76AA1AC53DC}"/>
                  </a:ext>
                </a:extLst>
              </p:cNvPr>
              <p:cNvGrpSpPr/>
              <p:nvPr/>
            </p:nvGrpSpPr>
            <p:grpSpPr>
              <a:xfrm>
                <a:off x="4981518" y="4370734"/>
                <a:ext cx="700163" cy="366924"/>
                <a:chOff x="4999037" y="5516300"/>
                <a:chExt cx="700163" cy="366924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6F0BC9C2-B771-4E20-8705-C4CBBE44FBC4}"/>
                    </a:ext>
                  </a:extLst>
                </p:cNvPr>
                <p:cNvSpPr/>
                <p:nvPr/>
              </p:nvSpPr>
              <p:spPr bwMode="auto">
                <a:xfrm>
                  <a:off x="5010689" y="5527018"/>
                  <a:ext cx="677419" cy="345332"/>
                </a:xfrm>
                <a:prstGeom prst="rect">
                  <a:avLst/>
                </a:prstGeom>
                <a:solidFill>
                  <a:schemeClr val="accent2">
                    <a:alpha val="75000"/>
                  </a:schemeClr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7" name="Right Bracket 106">
                  <a:extLst>
                    <a:ext uri="{FF2B5EF4-FFF2-40B4-BE49-F238E27FC236}">
                      <a16:creationId xmlns:a16="http://schemas.microsoft.com/office/drawing/2014/main" id="{D83DF692-40CD-42B8-B10C-69FDB4A74D21}"/>
                    </a:ext>
                  </a:extLst>
                </p:cNvPr>
                <p:cNvSpPr/>
                <p:nvPr/>
              </p:nvSpPr>
              <p:spPr>
                <a:xfrm>
                  <a:off x="5648769" y="5516300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2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07021617-6A9B-4076-A848-B24B90020DD2}"/>
                    </a:ext>
                  </a:extLst>
                </p:cNvPr>
                <p:cNvSpPr/>
                <p:nvPr/>
              </p:nvSpPr>
              <p:spPr>
                <a:xfrm>
                  <a:off x="4999037" y="5516300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2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14E40C7-A53F-4DDC-B205-C1E1CA110C51}"/>
                  </a:ext>
                </a:extLst>
              </p:cNvPr>
              <p:cNvGrpSpPr/>
              <p:nvPr/>
            </p:nvGrpSpPr>
            <p:grpSpPr>
              <a:xfrm>
                <a:off x="5748446" y="5197947"/>
                <a:ext cx="700163" cy="366924"/>
                <a:chOff x="4999037" y="5516300"/>
                <a:chExt cx="700163" cy="366924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5ED52323-E148-44CE-BA82-F0FC7AA79554}"/>
                    </a:ext>
                  </a:extLst>
                </p:cNvPr>
                <p:cNvSpPr/>
                <p:nvPr/>
              </p:nvSpPr>
              <p:spPr bwMode="auto">
                <a:xfrm>
                  <a:off x="5010689" y="5527018"/>
                  <a:ext cx="677419" cy="345332"/>
                </a:xfrm>
                <a:prstGeom prst="rect">
                  <a:avLst/>
                </a:prstGeom>
                <a:solidFill>
                  <a:schemeClr val="accent1">
                    <a:alpha val="75000"/>
                  </a:schemeClr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4" name="Right Bracket 103">
                  <a:extLst>
                    <a:ext uri="{FF2B5EF4-FFF2-40B4-BE49-F238E27FC236}">
                      <a16:creationId xmlns:a16="http://schemas.microsoft.com/office/drawing/2014/main" id="{DC042340-7898-45C7-888A-70E86F77AE3F}"/>
                    </a:ext>
                  </a:extLst>
                </p:cNvPr>
                <p:cNvSpPr/>
                <p:nvPr/>
              </p:nvSpPr>
              <p:spPr>
                <a:xfrm>
                  <a:off x="5648769" y="5516300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Left Bracket 104">
                  <a:extLst>
                    <a:ext uri="{FF2B5EF4-FFF2-40B4-BE49-F238E27FC236}">
                      <a16:creationId xmlns:a16="http://schemas.microsoft.com/office/drawing/2014/main" id="{4498BCFC-C8D5-4707-93EF-A5A2F5469403}"/>
                    </a:ext>
                  </a:extLst>
                </p:cNvPr>
                <p:cNvSpPr/>
                <p:nvPr/>
              </p:nvSpPr>
              <p:spPr>
                <a:xfrm>
                  <a:off x="4999037" y="5516300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E1DD145-33A1-42F3-8E9D-71465122AAB4}"/>
                  </a:ext>
                </a:extLst>
              </p:cNvPr>
              <p:cNvGrpSpPr/>
              <p:nvPr/>
            </p:nvGrpSpPr>
            <p:grpSpPr>
              <a:xfrm>
                <a:off x="7284774" y="4370734"/>
                <a:ext cx="700163" cy="366924"/>
                <a:chOff x="4999037" y="5516300"/>
                <a:chExt cx="700163" cy="366924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0BB97C1-5B9E-4F51-9A2C-6D357C72DA24}"/>
                    </a:ext>
                  </a:extLst>
                </p:cNvPr>
                <p:cNvSpPr/>
                <p:nvPr/>
              </p:nvSpPr>
              <p:spPr bwMode="auto">
                <a:xfrm>
                  <a:off x="5010689" y="5527018"/>
                  <a:ext cx="677419" cy="345332"/>
                </a:xfrm>
                <a:prstGeom prst="rect">
                  <a:avLst/>
                </a:prstGeom>
                <a:solidFill>
                  <a:schemeClr val="accent1">
                    <a:alpha val="75000"/>
                  </a:schemeClr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" name="Right Bracket 100">
                  <a:extLst>
                    <a:ext uri="{FF2B5EF4-FFF2-40B4-BE49-F238E27FC236}">
                      <a16:creationId xmlns:a16="http://schemas.microsoft.com/office/drawing/2014/main" id="{65C1557B-6F71-4964-903B-3C614D11B6E4}"/>
                    </a:ext>
                  </a:extLst>
                </p:cNvPr>
                <p:cNvSpPr/>
                <p:nvPr/>
              </p:nvSpPr>
              <p:spPr>
                <a:xfrm>
                  <a:off x="5648769" y="5516300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Left Bracket 101">
                  <a:extLst>
                    <a:ext uri="{FF2B5EF4-FFF2-40B4-BE49-F238E27FC236}">
                      <a16:creationId xmlns:a16="http://schemas.microsoft.com/office/drawing/2014/main" id="{5F2DE673-9C29-4413-B02D-4F88F2C97C71}"/>
                    </a:ext>
                  </a:extLst>
                </p:cNvPr>
                <p:cNvSpPr/>
                <p:nvPr/>
              </p:nvSpPr>
              <p:spPr>
                <a:xfrm>
                  <a:off x="4999037" y="5516300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23A71DF-B24C-4E9C-A9EA-6CB155C33B2A}"/>
                  </a:ext>
                </a:extLst>
              </p:cNvPr>
              <p:cNvGrpSpPr/>
              <p:nvPr/>
            </p:nvGrpSpPr>
            <p:grpSpPr>
              <a:xfrm>
                <a:off x="6518413" y="5617953"/>
                <a:ext cx="700163" cy="366924"/>
                <a:chOff x="4999037" y="5516300"/>
                <a:chExt cx="700163" cy="366924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E28E7EE-A79F-453D-8D92-7A6F4E271B72}"/>
                    </a:ext>
                  </a:extLst>
                </p:cNvPr>
                <p:cNvSpPr/>
                <p:nvPr/>
              </p:nvSpPr>
              <p:spPr bwMode="auto">
                <a:xfrm>
                  <a:off x="5010689" y="5527018"/>
                  <a:ext cx="677419" cy="345332"/>
                </a:xfrm>
                <a:prstGeom prst="rect">
                  <a:avLst/>
                </a:prstGeom>
                <a:solidFill>
                  <a:schemeClr val="accent1">
                    <a:alpha val="75000"/>
                  </a:schemeClr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8" name="Right Bracket 97">
                  <a:extLst>
                    <a:ext uri="{FF2B5EF4-FFF2-40B4-BE49-F238E27FC236}">
                      <a16:creationId xmlns:a16="http://schemas.microsoft.com/office/drawing/2014/main" id="{8269B564-2177-43C3-8A3E-9A25A25C4C4F}"/>
                    </a:ext>
                  </a:extLst>
                </p:cNvPr>
                <p:cNvSpPr/>
                <p:nvPr/>
              </p:nvSpPr>
              <p:spPr>
                <a:xfrm>
                  <a:off x="5648769" y="5516300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Left Bracket 98">
                  <a:extLst>
                    <a:ext uri="{FF2B5EF4-FFF2-40B4-BE49-F238E27FC236}">
                      <a16:creationId xmlns:a16="http://schemas.microsoft.com/office/drawing/2014/main" id="{74ED68FE-6426-47FD-B52F-4B03EE336FD9}"/>
                    </a:ext>
                  </a:extLst>
                </p:cNvPr>
                <p:cNvSpPr/>
                <p:nvPr/>
              </p:nvSpPr>
              <p:spPr>
                <a:xfrm>
                  <a:off x="4999037" y="5516300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9E98802-2D64-4003-82A0-902A768264F4}"/>
                  </a:ext>
                </a:extLst>
              </p:cNvPr>
              <p:cNvGrpSpPr/>
              <p:nvPr/>
            </p:nvGrpSpPr>
            <p:grpSpPr>
              <a:xfrm>
                <a:off x="6518413" y="5197947"/>
                <a:ext cx="700163" cy="366924"/>
                <a:chOff x="4978314" y="6229744"/>
                <a:chExt cx="700163" cy="36692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A568F626-2326-4637-975E-CCEE0D4482EC}"/>
                    </a:ext>
                  </a:extLst>
                </p:cNvPr>
                <p:cNvSpPr/>
                <p:nvPr/>
              </p:nvSpPr>
              <p:spPr bwMode="auto">
                <a:xfrm>
                  <a:off x="4989966" y="6240462"/>
                  <a:ext cx="677419" cy="345332"/>
                </a:xfrm>
                <a:prstGeom prst="rect">
                  <a:avLst/>
                </a:prstGeom>
                <a:solidFill>
                  <a:schemeClr val="accent2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Right Bracket 94">
                  <a:extLst>
                    <a:ext uri="{FF2B5EF4-FFF2-40B4-BE49-F238E27FC236}">
                      <a16:creationId xmlns:a16="http://schemas.microsoft.com/office/drawing/2014/main" id="{A556363A-F83C-4044-8905-D463688FECFA}"/>
                    </a:ext>
                  </a:extLst>
                </p:cNvPr>
                <p:cNvSpPr/>
                <p:nvPr/>
              </p:nvSpPr>
              <p:spPr>
                <a:xfrm>
                  <a:off x="5628046" y="6229744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Left Bracket 95">
                  <a:extLst>
                    <a:ext uri="{FF2B5EF4-FFF2-40B4-BE49-F238E27FC236}">
                      <a16:creationId xmlns:a16="http://schemas.microsoft.com/office/drawing/2014/main" id="{99C9098F-9760-4927-8DEF-39E77F0001B8}"/>
                    </a:ext>
                  </a:extLst>
                </p:cNvPr>
                <p:cNvSpPr/>
                <p:nvPr/>
              </p:nvSpPr>
              <p:spPr>
                <a:xfrm>
                  <a:off x="4978314" y="6229744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ADC16F5-B8F5-4EC2-9B8A-1246B7BA2F6F}"/>
                  </a:ext>
                </a:extLst>
              </p:cNvPr>
              <p:cNvGrpSpPr/>
              <p:nvPr/>
            </p:nvGrpSpPr>
            <p:grpSpPr>
              <a:xfrm>
                <a:off x="6518413" y="3540922"/>
                <a:ext cx="700163" cy="366924"/>
                <a:chOff x="6065837" y="5505426"/>
                <a:chExt cx="700163" cy="36692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B5619354-9181-463C-8FB5-486763779EA1}"/>
                    </a:ext>
                  </a:extLst>
                </p:cNvPr>
                <p:cNvSpPr/>
                <p:nvPr/>
              </p:nvSpPr>
              <p:spPr bwMode="auto">
                <a:xfrm>
                  <a:off x="6077489" y="5516144"/>
                  <a:ext cx="677419" cy="345332"/>
                </a:xfrm>
                <a:prstGeom prst="rect">
                  <a:avLst/>
                </a:prstGeom>
                <a:solidFill>
                  <a:schemeClr val="accent5">
                    <a:alpha val="75000"/>
                  </a:schemeClr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2" name="Right Bracket 91">
                  <a:extLst>
                    <a:ext uri="{FF2B5EF4-FFF2-40B4-BE49-F238E27FC236}">
                      <a16:creationId xmlns:a16="http://schemas.microsoft.com/office/drawing/2014/main" id="{711C8586-80E6-497C-B979-588C11A13B5A}"/>
                    </a:ext>
                  </a:extLst>
                </p:cNvPr>
                <p:cNvSpPr/>
                <p:nvPr/>
              </p:nvSpPr>
              <p:spPr>
                <a:xfrm>
                  <a:off x="6715569" y="5505426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5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Left Bracket 92">
                  <a:extLst>
                    <a:ext uri="{FF2B5EF4-FFF2-40B4-BE49-F238E27FC236}">
                      <a16:creationId xmlns:a16="http://schemas.microsoft.com/office/drawing/2014/main" id="{56F678BB-2273-4E50-AAE6-7B45EBDC7442}"/>
                    </a:ext>
                  </a:extLst>
                </p:cNvPr>
                <p:cNvSpPr/>
                <p:nvPr/>
              </p:nvSpPr>
              <p:spPr>
                <a:xfrm>
                  <a:off x="6065837" y="5505426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5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D50A227-D3D3-42CF-8BAE-63E31DF8B572}"/>
                  </a:ext>
                </a:extLst>
              </p:cNvPr>
              <p:cNvGrpSpPr/>
              <p:nvPr/>
            </p:nvGrpSpPr>
            <p:grpSpPr>
              <a:xfrm>
                <a:off x="4981518" y="6042149"/>
                <a:ext cx="700163" cy="366924"/>
                <a:chOff x="6045114" y="6218870"/>
                <a:chExt cx="700163" cy="366924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0DD47A7-38D0-4C15-A9E7-62BD93F71B5B}"/>
                    </a:ext>
                  </a:extLst>
                </p:cNvPr>
                <p:cNvSpPr/>
                <p:nvPr/>
              </p:nvSpPr>
              <p:spPr bwMode="auto">
                <a:xfrm>
                  <a:off x="6056766" y="6229588"/>
                  <a:ext cx="677419" cy="345332"/>
                </a:xfrm>
                <a:prstGeom prst="rect">
                  <a:avLst/>
                </a:prstGeom>
                <a:solidFill>
                  <a:schemeClr val="accent6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9" name="Right Bracket 88">
                  <a:extLst>
                    <a:ext uri="{FF2B5EF4-FFF2-40B4-BE49-F238E27FC236}">
                      <a16:creationId xmlns:a16="http://schemas.microsoft.com/office/drawing/2014/main" id="{85C397C0-2C36-4879-9325-352678510271}"/>
                    </a:ext>
                  </a:extLst>
                </p:cNvPr>
                <p:cNvSpPr/>
                <p:nvPr/>
              </p:nvSpPr>
              <p:spPr>
                <a:xfrm>
                  <a:off x="6694846" y="6218870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Left Bracket 89">
                  <a:extLst>
                    <a:ext uri="{FF2B5EF4-FFF2-40B4-BE49-F238E27FC236}">
                      <a16:creationId xmlns:a16="http://schemas.microsoft.com/office/drawing/2014/main" id="{A95BF17A-BCF6-4EBE-B27E-DE7CB96DC68D}"/>
                    </a:ext>
                  </a:extLst>
                </p:cNvPr>
                <p:cNvSpPr/>
                <p:nvPr/>
              </p:nvSpPr>
              <p:spPr>
                <a:xfrm>
                  <a:off x="6045114" y="6218870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E998E0F-D561-4ACF-A7BD-47E37B8E1BDD}"/>
                  </a:ext>
                </a:extLst>
              </p:cNvPr>
              <p:cNvGrpSpPr/>
              <p:nvPr/>
            </p:nvGrpSpPr>
            <p:grpSpPr>
              <a:xfrm>
                <a:off x="6518413" y="6452336"/>
                <a:ext cx="700163" cy="366924"/>
                <a:chOff x="4999037" y="5516300"/>
                <a:chExt cx="700163" cy="36692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9252AAE-A72F-4B47-BE18-D6016A0AB553}"/>
                    </a:ext>
                  </a:extLst>
                </p:cNvPr>
                <p:cNvSpPr/>
                <p:nvPr/>
              </p:nvSpPr>
              <p:spPr bwMode="auto">
                <a:xfrm>
                  <a:off x="5010689" y="5527018"/>
                  <a:ext cx="677419" cy="345332"/>
                </a:xfrm>
                <a:prstGeom prst="rect">
                  <a:avLst/>
                </a:prstGeom>
                <a:solidFill>
                  <a:schemeClr val="accent2">
                    <a:alpha val="75000"/>
                  </a:schemeClr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6" name="Right Bracket 85">
                  <a:extLst>
                    <a:ext uri="{FF2B5EF4-FFF2-40B4-BE49-F238E27FC236}">
                      <a16:creationId xmlns:a16="http://schemas.microsoft.com/office/drawing/2014/main" id="{9CB2F7C9-2C34-40DF-ADFE-E61245F10177}"/>
                    </a:ext>
                  </a:extLst>
                </p:cNvPr>
                <p:cNvSpPr/>
                <p:nvPr/>
              </p:nvSpPr>
              <p:spPr>
                <a:xfrm>
                  <a:off x="5648769" y="5516300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2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Left Bracket 86">
                  <a:extLst>
                    <a:ext uri="{FF2B5EF4-FFF2-40B4-BE49-F238E27FC236}">
                      <a16:creationId xmlns:a16="http://schemas.microsoft.com/office/drawing/2014/main" id="{FA2DAB9C-515A-44C3-A3F3-345DFA26995D}"/>
                    </a:ext>
                  </a:extLst>
                </p:cNvPr>
                <p:cNvSpPr/>
                <p:nvPr/>
              </p:nvSpPr>
              <p:spPr>
                <a:xfrm>
                  <a:off x="4999037" y="5516300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2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91FB741-CE8C-4007-AE12-D7AAC4D4FD9E}"/>
                  </a:ext>
                </a:extLst>
              </p:cNvPr>
              <p:cNvGrpSpPr/>
              <p:nvPr/>
            </p:nvGrpSpPr>
            <p:grpSpPr>
              <a:xfrm>
                <a:off x="5748446" y="5617953"/>
                <a:ext cx="700163" cy="366924"/>
                <a:chOff x="6065837" y="5505426"/>
                <a:chExt cx="700163" cy="36692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B6354F3-8CAE-4F78-9B27-63C9A1A6BBE3}"/>
                    </a:ext>
                  </a:extLst>
                </p:cNvPr>
                <p:cNvSpPr/>
                <p:nvPr/>
              </p:nvSpPr>
              <p:spPr bwMode="auto">
                <a:xfrm>
                  <a:off x="6077489" y="5516144"/>
                  <a:ext cx="677419" cy="345332"/>
                </a:xfrm>
                <a:prstGeom prst="rect">
                  <a:avLst/>
                </a:prstGeom>
                <a:solidFill>
                  <a:schemeClr val="accent5">
                    <a:alpha val="75000"/>
                  </a:schemeClr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" name="Right Bracket 82">
                  <a:extLst>
                    <a:ext uri="{FF2B5EF4-FFF2-40B4-BE49-F238E27FC236}">
                      <a16:creationId xmlns:a16="http://schemas.microsoft.com/office/drawing/2014/main" id="{0F5E85E2-FF30-44B9-A407-4C4735C6DAC3}"/>
                    </a:ext>
                  </a:extLst>
                </p:cNvPr>
                <p:cNvSpPr/>
                <p:nvPr/>
              </p:nvSpPr>
              <p:spPr>
                <a:xfrm>
                  <a:off x="6715569" y="5505426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5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Left Bracket 83">
                  <a:extLst>
                    <a:ext uri="{FF2B5EF4-FFF2-40B4-BE49-F238E27FC236}">
                      <a16:creationId xmlns:a16="http://schemas.microsoft.com/office/drawing/2014/main" id="{E986942E-5435-4BE5-AB6B-F9BDAA0D03ED}"/>
                    </a:ext>
                  </a:extLst>
                </p:cNvPr>
                <p:cNvSpPr/>
                <p:nvPr/>
              </p:nvSpPr>
              <p:spPr>
                <a:xfrm>
                  <a:off x="6065837" y="5505426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5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A05B3C9-580E-4844-862D-272D1B62828E}"/>
                  </a:ext>
                </a:extLst>
              </p:cNvPr>
              <p:cNvGrpSpPr/>
              <p:nvPr/>
            </p:nvGrpSpPr>
            <p:grpSpPr>
              <a:xfrm>
                <a:off x="7284774" y="5197947"/>
                <a:ext cx="700163" cy="366924"/>
                <a:chOff x="6045114" y="6218870"/>
                <a:chExt cx="700163" cy="36692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8DA14D8-E8C5-4FB7-83C3-FD597F7AF317}"/>
                    </a:ext>
                  </a:extLst>
                </p:cNvPr>
                <p:cNvSpPr/>
                <p:nvPr/>
              </p:nvSpPr>
              <p:spPr bwMode="auto">
                <a:xfrm>
                  <a:off x="6056766" y="6229588"/>
                  <a:ext cx="677419" cy="345332"/>
                </a:xfrm>
                <a:prstGeom prst="rect">
                  <a:avLst/>
                </a:prstGeom>
                <a:solidFill>
                  <a:schemeClr val="accent6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0" name="Right Bracket 79">
                  <a:extLst>
                    <a:ext uri="{FF2B5EF4-FFF2-40B4-BE49-F238E27FC236}">
                      <a16:creationId xmlns:a16="http://schemas.microsoft.com/office/drawing/2014/main" id="{0D15D5DC-2C8E-4B53-80E1-052DF49BD9E2}"/>
                    </a:ext>
                  </a:extLst>
                </p:cNvPr>
                <p:cNvSpPr/>
                <p:nvPr/>
              </p:nvSpPr>
              <p:spPr>
                <a:xfrm>
                  <a:off x="6694846" y="6218870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D9DE3503-A17B-4FCC-8A62-2E520F3567D9}"/>
                    </a:ext>
                  </a:extLst>
                </p:cNvPr>
                <p:cNvSpPr/>
                <p:nvPr/>
              </p:nvSpPr>
              <p:spPr>
                <a:xfrm>
                  <a:off x="6045114" y="6218870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BF6662B-6F77-41E9-9FD4-39F87CF03066}"/>
                  </a:ext>
                </a:extLst>
              </p:cNvPr>
              <p:cNvGrpSpPr/>
              <p:nvPr/>
            </p:nvGrpSpPr>
            <p:grpSpPr>
              <a:xfrm>
                <a:off x="7284774" y="5617953"/>
                <a:ext cx="700163" cy="366924"/>
                <a:chOff x="6065837" y="5505426"/>
                <a:chExt cx="700163" cy="36692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8DAEBDD-5B7B-40D7-8783-508B601724F0}"/>
                    </a:ext>
                  </a:extLst>
                </p:cNvPr>
                <p:cNvSpPr/>
                <p:nvPr/>
              </p:nvSpPr>
              <p:spPr bwMode="auto">
                <a:xfrm>
                  <a:off x="6077489" y="5516144"/>
                  <a:ext cx="677419" cy="345332"/>
                </a:xfrm>
                <a:prstGeom prst="rect">
                  <a:avLst/>
                </a:prstGeom>
                <a:solidFill>
                  <a:schemeClr val="accent5">
                    <a:alpha val="75000"/>
                  </a:schemeClr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Right Bracket 76">
                  <a:extLst>
                    <a:ext uri="{FF2B5EF4-FFF2-40B4-BE49-F238E27FC236}">
                      <a16:creationId xmlns:a16="http://schemas.microsoft.com/office/drawing/2014/main" id="{96F904C3-A271-48A7-BDB8-B17C1DA1C983}"/>
                    </a:ext>
                  </a:extLst>
                </p:cNvPr>
                <p:cNvSpPr/>
                <p:nvPr/>
              </p:nvSpPr>
              <p:spPr>
                <a:xfrm>
                  <a:off x="6715569" y="5505426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5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Left Bracket 77">
                  <a:extLst>
                    <a:ext uri="{FF2B5EF4-FFF2-40B4-BE49-F238E27FC236}">
                      <a16:creationId xmlns:a16="http://schemas.microsoft.com/office/drawing/2014/main" id="{E901F0A2-16A5-42C3-A14D-3E369A4D93EE}"/>
                    </a:ext>
                  </a:extLst>
                </p:cNvPr>
                <p:cNvSpPr/>
                <p:nvPr/>
              </p:nvSpPr>
              <p:spPr>
                <a:xfrm>
                  <a:off x="6065837" y="5505426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5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C1E02B3-1C92-47F6-9E85-4073C5F7005B}"/>
                  </a:ext>
                </a:extLst>
              </p:cNvPr>
              <p:cNvGrpSpPr/>
              <p:nvPr/>
            </p:nvGrpSpPr>
            <p:grpSpPr>
              <a:xfrm>
                <a:off x="5748446" y="4786859"/>
                <a:ext cx="700163" cy="366924"/>
                <a:chOff x="6065837" y="5505426"/>
                <a:chExt cx="700163" cy="36692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25862AC-1D55-419D-99C4-6F0D427E37DD}"/>
                    </a:ext>
                  </a:extLst>
                </p:cNvPr>
                <p:cNvSpPr/>
                <p:nvPr/>
              </p:nvSpPr>
              <p:spPr bwMode="auto">
                <a:xfrm>
                  <a:off x="6077489" y="5516144"/>
                  <a:ext cx="677419" cy="345332"/>
                </a:xfrm>
                <a:prstGeom prst="rect">
                  <a:avLst/>
                </a:prstGeom>
                <a:solidFill>
                  <a:schemeClr val="accent5">
                    <a:alpha val="75000"/>
                  </a:schemeClr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4" name="Right Bracket 73">
                  <a:extLst>
                    <a:ext uri="{FF2B5EF4-FFF2-40B4-BE49-F238E27FC236}">
                      <a16:creationId xmlns:a16="http://schemas.microsoft.com/office/drawing/2014/main" id="{3E87F245-609B-4D24-A963-02AF2E6DF31F}"/>
                    </a:ext>
                  </a:extLst>
                </p:cNvPr>
                <p:cNvSpPr/>
                <p:nvPr/>
              </p:nvSpPr>
              <p:spPr>
                <a:xfrm>
                  <a:off x="6715569" y="5505426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5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Left Bracket 74">
                  <a:extLst>
                    <a:ext uri="{FF2B5EF4-FFF2-40B4-BE49-F238E27FC236}">
                      <a16:creationId xmlns:a16="http://schemas.microsoft.com/office/drawing/2014/main" id="{0474700B-2217-426A-8135-4018C98D432D}"/>
                    </a:ext>
                  </a:extLst>
                </p:cNvPr>
                <p:cNvSpPr/>
                <p:nvPr/>
              </p:nvSpPr>
              <p:spPr>
                <a:xfrm>
                  <a:off x="6065837" y="5505426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5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FFBEEFB-E6D2-4802-9C82-A80D301DECD4}"/>
                  </a:ext>
                </a:extLst>
              </p:cNvPr>
              <p:cNvGrpSpPr/>
              <p:nvPr/>
            </p:nvGrpSpPr>
            <p:grpSpPr>
              <a:xfrm>
                <a:off x="6518413" y="4370734"/>
                <a:ext cx="700163" cy="366924"/>
                <a:chOff x="4999037" y="5516300"/>
                <a:chExt cx="700163" cy="36692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C277A56-CD1B-4914-9D7B-C87FFED39117}"/>
                    </a:ext>
                  </a:extLst>
                </p:cNvPr>
                <p:cNvSpPr/>
                <p:nvPr/>
              </p:nvSpPr>
              <p:spPr bwMode="auto">
                <a:xfrm>
                  <a:off x="5010689" y="5527018"/>
                  <a:ext cx="677419" cy="345332"/>
                </a:xfrm>
                <a:prstGeom prst="rect">
                  <a:avLst/>
                </a:prstGeom>
                <a:solidFill>
                  <a:schemeClr val="accent2">
                    <a:alpha val="75000"/>
                  </a:schemeClr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1" name="Right Bracket 70">
                  <a:extLst>
                    <a:ext uri="{FF2B5EF4-FFF2-40B4-BE49-F238E27FC236}">
                      <a16:creationId xmlns:a16="http://schemas.microsoft.com/office/drawing/2014/main" id="{B813A5C2-EB64-41B6-ABCF-BB8A9B5EB69F}"/>
                    </a:ext>
                  </a:extLst>
                </p:cNvPr>
                <p:cNvSpPr/>
                <p:nvPr/>
              </p:nvSpPr>
              <p:spPr>
                <a:xfrm>
                  <a:off x="5648769" y="5516300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2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Left Bracket 71">
                  <a:extLst>
                    <a:ext uri="{FF2B5EF4-FFF2-40B4-BE49-F238E27FC236}">
                      <a16:creationId xmlns:a16="http://schemas.microsoft.com/office/drawing/2014/main" id="{16070A59-9214-4A27-950F-EB5323E0B5E4}"/>
                    </a:ext>
                  </a:extLst>
                </p:cNvPr>
                <p:cNvSpPr/>
                <p:nvPr/>
              </p:nvSpPr>
              <p:spPr>
                <a:xfrm>
                  <a:off x="4999037" y="5516300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2">
                      <a:alpha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7EB1CA7-1825-4B92-A3FC-AB757763DCBC}"/>
                </a:ext>
              </a:extLst>
            </p:cNvPr>
            <p:cNvGrpSpPr/>
            <p:nvPr/>
          </p:nvGrpSpPr>
          <p:grpSpPr>
            <a:xfrm>
              <a:off x="7623822" y="5010038"/>
              <a:ext cx="1802655" cy="614866"/>
              <a:chOff x="8113235" y="5159793"/>
              <a:chExt cx="1838802" cy="627195"/>
            </a:xfrm>
          </p:grpSpPr>
          <p:sp>
            <p:nvSpPr>
              <p:cNvPr id="149" name="Arrow: Right 148">
                <a:extLst>
                  <a:ext uri="{FF2B5EF4-FFF2-40B4-BE49-F238E27FC236}">
                    <a16:creationId xmlns:a16="http://schemas.microsoft.com/office/drawing/2014/main" id="{FCFE39DB-D177-4AEA-8914-F2F20751F160}"/>
                  </a:ext>
                </a:extLst>
              </p:cNvPr>
              <p:cNvSpPr/>
              <p:nvPr/>
            </p:nvSpPr>
            <p:spPr bwMode="auto">
              <a:xfrm>
                <a:off x="8113235" y="5159793"/>
                <a:ext cx="1838802" cy="627195"/>
              </a:xfrm>
              <a:prstGeom prst="rightArrow">
                <a:avLst>
                  <a:gd name="adj1" fmla="val 53471"/>
                  <a:gd name="adj2" fmla="val 48264"/>
                </a:avLst>
              </a:prstGeom>
              <a:ln>
                <a:prstDash val="sysDot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C1971846-F1F5-4DBB-9155-D2EE90C4F953}"/>
                  </a:ext>
                </a:extLst>
              </p:cNvPr>
              <p:cNvGrpSpPr/>
              <p:nvPr/>
            </p:nvGrpSpPr>
            <p:grpSpPr>
              <a:xfrm>
                <a:off x="8504237" y="5280344"/>
                <a:ext cx="700163" cy="366924"/>
                <a:chOff x="5426785" y="5707062"/>
                <a:chExt cx="700163" cy="366924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59B8418-26AD-4F72-BC5A-33CE09D730C5}"/>
                    </a:ext>
                  </a:extLst>
                </p:cNvPr>
                <p:cNvSpPr/>
                <p:nvPr/>
              </p:nvSpPr>
              <p:spPr bwMode="auto">
                <a:xfrm>
                  <a:off x="5438437" y="5717780"/>
                  <a:ext cx="677419" cy="345332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rgbClr val="F8F8F8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2" name="Right Bracket 151">
                  <a:extLst>
                    <a:ext uri="{FF2B5EF4-FFF2-40B4-BE49-F238E27FC236}">
                      <a16:creationId xmlns:a16="http://schemas.microsoft.com/office/drawing/2014/main" id="{3CB98AF0-BA66-4A12-90D6-361FA8283E58}"/>
                    </a:ext>
                  </a:extLst>
                </p:cNvPr>
                <p:cNvSpPr/>
                <p:nvPr/>
              </p:nvSpPr>
              <p:spPr>
                <a:xfrm>
                  <a:off x="6076517" y="5707062"/>
                  <a:ext cx="50431" cy="366924"/>
                </a:xfrm>
                <a:prstGeom prst="righ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Left Bracket 152">
                  <a:extLst>
                    <a:ext uri="{FF2B5EF4-FFF2-40B4-BE49-F238E27FC236}">
                      <a16:creationId xmlns:a16="http://schemas.microsoft.com/office/drawing/2014/main" id="{695B8DC9-03D2-4FE7-A57E-95BBEA9E9450}"/>
                    </a:ext>
                  </a:extLst>
                </p:cNvPr>
                <p:cNvSpPr/>
                <p:nvPr/>
              </p:nvSpPr>
              <p:spPr>
                <a:xfrm>
                  <a:off x="5426785" y="5707062"/>
                  <a:ext cx="50431" cy="366924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4EAE6413-1D84-418A-8937-C25CBF00974F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506289" y="4536966"/>
              <a:ext cx="2047631" cy="1277563"/>
            </a:xfrm>
            <a:custGeom>
              <a:avLst/>
              <a:gdLst>
                <a:gd name="T0" fmla="*/ 398 w 439"/>
                <a:gd name="T1" fmla="*/ 177 h 273"/>
                <a:gd name="T2" fmla="*/ 439 w 439"/>
                <a:gd name="T3" fmla="*/ 226 h 273"/>
                <a:gd name="T4" fmla="*/ 398 w 439"/>
                <a:gd name="T5" fmla="*/ 273 h 273"/>
                <a:gd name="T6" fmla="*/ 162 w 439"/>
                <a:gd name="T7" fmla="*/ 273 h 273"/>
                <a:gd name="T8" fmla="*/ 101 w 439"/>
                <a:gd name="T9" fmla="*/ 211 h 273"/>
                <a:gd name="T10" fmla="*/ 160 w 439"/>
                <a:gd name="T11" fmla="*/ 155 h 273"/>
                <a:gd name="T12" fmla="*/ 217 w 439"/>
                <a:gd name="T13" fmla="*/ 85 h 273"/>
                <a:gd name="T14" fmla="*/ 302 w 439"/>
                <a:gd name="T15" fmla="*/ 118 h 273"/>
                <a:gd name="T16" fmla="*/ 362 w 439"/>
                <a:gd name="T17" fmla="*/ 116 h 273"/>
                <a:gd name="T18" fmla="*/ 398 w 439"/>
                <a:gd name="T19" fmla="*/ 177 h 273"/>
                <a:gd name="T20" fmla="*/ 86 w 439"/>
                <a:gd name="T21" fmla="*/ 213 h 273"/>
                <a:gd name="T22" fmla="*/ 149 w 439"/>
                <a:gd name="T23" fmla="*/ 144 h 273"/>
                <a:gd name="T24" fmla="*/ 213 w 439"/>
                <a:gd name="T25" fmla="*/ 73 h 273"/>
                <a:gd name="T26" fmla="*/ 305 w 439"/>
                <a:gd name="T27" fmla="*/ 103 h 273"/>
                <a:gd name="T28" fmla="*/ 336 w 439"/>
                <a:gd name="T29" fmla="*/ 97 h 273"/>
                <a:gd name="T30" fmla="*/ 276 w 439"/>
                <a:gd name="T31" fmla="*/ 19 h 273"/>
                <a:gd name="T32" fmla="*/ 161 w 439"/>
                <a:gd name="T33" fmla="*/ 61 h 273"/>
                <a:gd name="T34" fmla="*/ 92 w 439"/>
                <a:gd name="T35" fmla="*/ 60 h 273"/>
                <a:gd name="T36" fmla="*/ 53 w 439"/>
                <a:gd name="T37" fmla="*/ 135 h 273"/>
                <a:gd name="T38" fmla="*/ 0 w 439"/>
                <a:gd name="T39" fmla="*/ 196 h 273"/>
                <a:gd name="T40" fmla="*/ 59 w 439"/>
                <a:gd name="T41" fmla="*/ 255 h 273"/>
                <a:gd name="T42" fmla="*/ 98 w 439"/>
                <a:gd name="T43" fmla="*/ 255 h 273"/>
                <a:gd name="T44" fmla="*/ 86 w 439"/>
                <a:gd name="T45" fmla="*/ 21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73">
                  <a:moveTo>
                    <a:pt x="398" y="177"/>
                  </a:moveTo>
                  <a:cubicBezTo>
                    <a:pt x="398" y="177"/>
                    <a:pt x="439" y="181"/>
                    <a:pt x="439" y="226"/>
                  </a:cubicBezTo>
                  <a:cubicBezTo>
                    <a:pt x="439" y="248"/>
                    <a:pt x="427" y="273"/>
                    <a:pt x="398" y="273"/>
                  </a:cubicBezTo>
                  <a:cubicBezTo>
                    <a:pt x="398" y="273"/>
                    <a:pt x="177" y="273"/>
                    <a:pt x="162" y="273"/>
                  </a:cubicBezTo>
                  <a:cubicBezTo>
                    <a:pt x="117" y="273"/>
                    <a:pt x="101" y="242"/>
                    <a:pt x="101" y="211"/>
                  </a:cubicBezTo>
                  <a:cubicBezTo>
                    <a:pt x="101" y="157"/>
                    <a:pt x="160" y="155"/>
                    <a:pt x="160" y="155"/>
                  </a:cubicBezTo>
                  <a:cubicBezTo>
                    <a:pt x="160" y="155"/>
                    <a:pt x="165" y="97"/>
                    <a:pt x="217" y="85"/>
                  </a:cubicBezTo>
                  <a:cubicBezTo>
                    <a:pt x="263" y="75"/>
                    <a:pt x="289" y="99"/>
                    <a:pt x="302" y="118"/>
                  </a:cubicBezTo>
                  <a:cubicBezTo>
                    <a:pt x="302" y="118"/>
                    <a:pt x="330" y="102"/>
                    <a:pt x="362" y="116"/>
                  </a:cubicBezTo>
                  <a:cubicBezTo>
                    <a:pt x="381" y="124"/>
                    <a:pt x="399" y="144"/>
                    <a:pt x="398" y="177"/>
                  </a:cubicBezTo>
                  <a:close/>
                  <a:moveTo>
                    <a:pt x="86" y="213"/>
                  </a:moveTo>
                  <a:cubicBezTo>
                    <a:pt x="86" y="153"/>
                    <a:pt x="149" y="144"/>
                    <a:pt x="149" y="144"/>
                  </a:cubicBezTo>
                  <a:cubicBezTo>
                    <a:pt x="149" y="144"/>
                    <a:pt x="157" y="87"/>
                    <a:pt x="213" y="73"/>
                  </a:cubicBezTo>
                  <a:cubicBezTo>
                    <a:pt x="258" y="62"/>
                    <a:pt x="291" y="81"/>
                    <a:pt x="305" y="103"/>
                  </a:cubicBezTo>
                  <a:cubicBezTo>
                    <a:pt x="305" y="103"/>
                    <a:pt x="315" y="97"/>
                    <a:pt x="336" y="97"/>
                  </a:cubicBezTo>
                  <a:cubicBezTo>
                    <a:pt x="334" y="78"/>
                    <a:pt x="320" y="37"/>
                    <a:pt x="276" y="19"/>
                  </a:cubicBezTo>
                  <a:cubicBezTo>
                    <a:pt x="225" y="0"/>
                    <a:pt x="181" y="24"/>
                    <a:pt x="161" y="61"/>
                  </a:cubicBezTo>
                  <a:cubicBezTo>
                    <a:pt x="161" y="61"/>
                    <a:pt x="129" y="41"/>
                    <a:pt x="92" y="60"/>
                  </a:cubicBezTo>
                  <a:cubicBezTo>
                    <a:pt x="66" y="74"/>
                    <a:pt x="50" y="105"/>
                    <a:pt x="53" y="135"/>
                  </a:cubicBezTo>
                  <a:cubicBezTo>
                    <a:pt x="53" y="135"/>
                    <a:pt x="0" y="139"/>
                    <a:pt x="0" y="196"/>
                  </a:cubicBezTo>
                  <a:cubicBezTo>
                    <a:pt x="0" y="227"/>
                    <a:pt x="28" y="255"/>
                    <a:pt x="59" y="255"/>
                  </a:cubicBezTo>
                  <a:cubicBezTo>
                    <a:pt x="98" y="255"/>
                    <a:pt x="98" y="255"/>
                    <a:pt x="98" y="255"/>
                  </a:cubicBezTo>
                  <a:cubicBezTo>
                    <a:pt x="88" y="240"/>
                    <a:pt x="86" y="225"/>
                    <a:pt x="86" y="213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87845" tIns="43923" rIns="87845" bIns="439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1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Registry</a:t>
            </a:r>
            <a:endParaRPr lang="pt-PT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B7FEAA74-2EDB-4C6B-BC34-EB5E1B77F99E}"/>
              </a:ext>
            </a:extLst>
          </p:cNvPr>
          <p:cNvSpPr txBox="1">
            <a:spLocks/>
          </p:cNvSpPr>
          <p:nvPr/>
        </p:nvSpPr>
        <p:spPr>
          <a:xfrm>
            <a:off x="383722" y="1943632"/>
            <a:ext cx="7291365" cy="3991259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Registry is a stateless, highly scalable server side application that stores and lets you distribute Docker images.</a:t>
            </a:r>
          </a:p>
          <a:p>
            <a:pPr marL="0" indent="0">
              <a:buNone/>
            </a:pPr>
            <a:endParaRPr lang="en-US" sz="28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Usage Pattern:</a:t>
            </a:r>
          </a:p>
          <a:p>
            <a:pPr marL="228600" lvl="1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Tightly control where your images are being stored</a:t>
            </a:r>
          </a:p>
          <a:p>
            <a:pPr marL="228600" lvl="1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Fully own your images distribution pipeline</a:t>
            </a:r>
          </a:p>
          <a:p>
            <a:pPr marL="228600" lvl="1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Integrate image storage and distribution tightly into your in-house development workflow</a:t>
            </a:r>
          </a:p>
          <a:p>
            <a:pPr marL="228600" lvl="1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(</a:t>
            </a:r>
            <a:r>
              <a:rPr lang="en-US" sz="20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DockerHub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/ Private </a:t>
            </a:r>
            <a:b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91A47096-E633-4034-808C-A2C43EE18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40" y="2356833"/>
            <a:ext cx="4509517" cy="2099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150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Registry</a:t>
            </a:r>
            <a:endParaRPr lang="pt-PT" dirty="0"/>
          </a:p>
        </p:txBody>
      </p:sp>
      <p:sp>
        <p:nvSpPr>
          <p:cNvPr id="155" name="Text Placeholder 1">
            <a:extLst>
              <a:ext uri="{FF2B5EF4-FFF2-40B4-BE49-F238E27FC236}">
                <a16:creationId xmlns:a16="http://schemas.microsoft.com/office/drawing/2014/main" id="{3E277ADB-3598-49EB-BB2D-0349898A58BE}"/>
              </a:ext>
            </a:extLst>
          </p:cNvPr>
          <p:cNvSpPr txBox="1">
            <a:spLocks/>
          </p:cNvSpPr>
          <p:nvPr/>
        </p:nvSpPr>
        <p:spPr>
          <a:xfrm>
            <a:off x="383722" y="1249874"/>
            <a:ext cx="11653523" cy="5451694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Hub and Docker Store</a:t>
            </a:r>
          </a:p>
          <a:p>
            <a:pPr marL="228600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Public, official and private image repositories</a:t>
            </a:r>
          </a:p>
          <a:p>
            <a:pPr marL="228600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Granular access controls with organization support</a:t>
            </a:r>
          </a:p>
          <a:p>
            <a:pPr marL="228600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Automated image build support</a:t>
            </a:r>
          </a:p>
          <a:p>
            <a:pPr marL="228600" lvl="2" indent="0">
              <a:spcBef>
                <a:spcPts val="600"/>
              </a:spcBef>
              <a:buNone/>
            </a:pPr>
            <a:endParaRPr lang="en-US" sz="20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Container Registry (ACR)</a:t>
            </a:r>
          </a:p>
          <a:p>
            <a:pPr marL="228600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and manage container images across Azure deployments</a:t>
            </a:r>
          </a:p>
          <a:p>
            <a:pPr marL="228600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Maintain Windows and Linux container images</a:t>
            </a:r>
          </a:p>
          <a:p>
            <a:pPr marL="228600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 API and Tools as Docker Hub/Store/Registry</a:t>
            </a:r>
          </a:p>
          <a:p>
            <a:pPr marL="228600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Supports hosting private registry with fine grain Role Based Access Control for management</a:t>
            </a:r>
          </a:p>
          <a:p>
            <a:pPr marL="228600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geo-redundant making it faster to download/upload images based on client location</a:t>
            </a:r>
          </a:p>
        </p:txBody>
      </p:sp>
    </p:spTree>
    <p:extLst>
      <p:ext uri="{BB962C8B-B14F-4D97-AF65-F5344CB8AC3E}">
        <p14:creationId xmlns:p14="http://schemas.microsoft.com/office/powerpoint/2010/main" val="13808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8AF-9E92-4BF3-B10B-33D2C177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containers?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3629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Registry</a:t>
            </a:r>
            <a:endParaRPr lang="pt-PT" dirty="0"/>
          </a:p>
        </p:txBody>
      </p:sp>
      <p:sp>
        <p:nvSpPr>
          <p:cNvPr id="155" name="Text Placeholder 1">
            <a:extLst>
              <a:ext uri="{FF2B5EF4-FFF2-40B4-BE49-F238E27FC236}">
                <a16:creationId xmlns:a16="http://schemas.microsoft.com/office/drawing/2014/main" id="{3E277ADB-3598-49EB-BB2D-0349898A58BE}"/>
              </a:ext>
            </a:extLst>
          </p:cNvPr>
          <p:cNvSpPr txBox="1">
            <a:spLocks/>
          </p:cNvSpPr>
          <p:nvPr/>
        </p:nvSpPr>
        <p:spPr>
          <a:xfrm>
            <a:off x="383722" y="1538109"/>
            <a:ext cx="11653523" cy="4514822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pull -&gt; Pull an image or a repository from a registry</a:t>
            </a:r>
          </a:p>
          <a:p>
            <a:pPr marL="0" indent="0" algn="just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push -&gt; Push an image or a repository to a registry</a:t>
            </a:r>
          </a:p>
          <a:p>
            <a:pPr marL="0" indent="0" algn="just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search -&gt; Search the Docker Hub for images</a:t>
            </a:r>
          </a:p>
        </p:txBody>
      </p:sp>
    </p:spTree>
    <p:extLst>
      <p:ext uri="{BB962C8B-B14F-4D97-AF65-F5344CB8AC3E}">
        <p14:creationId xmlns:p14="http://schemas.microsoft.com/office/powerpoint/2010/main" val="315736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8AF-9E92-4BF3-B10B-33D2C177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Tagging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5615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Tag</a:t>
            </a:r>
            <a:endParaRPr lang="pt-PT" dirty="0"/>
          </a:p>
        </p:txBody>
      </p:sp>
      <p:sp>
        <p:nvSpPr>
          <p:cNvPr id="155" name="Text Placeholder 1">
            <a:extLst>
              <a:ext uri="{FF2B5EF4-FFF2-40B4-BE49-F238E27FC236}">
                <a16:creationId xmlns:a16="http://schemas.microsoft.com/office/drawing/2014/main" id="{3E277ADB-3598-49EB-BB2D-0349898A58BE}"/>
              </a:ext>
            </a:extLst>
          </p:cNvPr>
          <p:cNvSpPr txBox="1">
            <a:spLocks/>
          </p:cNvSpPr>
          <p:nvPr/>
        </p:nvSpPr>
        <p:spPr>
          <a:xfrm>
            <a:off x="383722" y="1262900"/>
            <a:ext cx="11653523" cy="5173411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 name is composed by</a:t>
            </a:r>
          </a:p>
          <a:p>
            <a:pPr marL="0" indent="0" algn="ctr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CaskaydiaCove Nerd Font" panose="020B0509020204030204" pitchFamily="49" charset="0"/>
                <a:cs typeface="Segoe UI Light" panose="020B0502040204020203" pitchFamily="34" charset="0"/>
              </a:rPr>
              <a:t>registry-server/</a:t>
            </a:r>
            <a:r>
              <a:rPr lang="en-US" sz="2800" dirty="0" err="1">
                <a:solidFill>
                  <a:srgbClr val="414141"/>
                </a:solidFill>
                <a:latin typeface="CaskaydiaCove Nerd Font" panose="020B0509020204030204" pitchFamily="49" charset="0"/>
                <a:cs typeface="Segoe UI Light" panose="020B0502040204020203" pitchFamily="34" charset="0"/>
              </a:rPr>
              <a:t>repository:tag</a:t>
            </a:r>
            <a:endParaRPr lang="en-US" sz="2800" dirty="0">
              <a:solidFill>
                <a:srgbClr val="414141"/>
              </a:solidFill>
              <a:latin typeface="CaskaydiaCove Nerd Font" panose="020B0509020204030204" pitchFamily="49" charset="0"/>
              <a:cs typeface="Segoe UI Light" panose="020B0502040204020203" pitchFamily="34" charset="0"/>
            </a:endParaRPr>
          </a:p>
          <a:p>
            <a:pPr marL="0" indent="0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CaskaydiaCove Nerd Font" panose="020B0509020204030204" pitchFamily="49" charset="0"/>
                <a:cs typeface="Segoe UI Light" panose="020B0502040204020203" pitchFamily="34" charset="0"/>
              </a:rPr>
              <a:t>registry-server</a:t>
            </a:r>
          </a:p>
          <a:p>
            <a:pPr marL="228600" lvl="1" indent="0" defTabSz="932597"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 where the image were pulled</a:t>
            </a:r>
          </a:p>
          <a:p>
            <a:pPr marL="228600" lvl="1" indent="0" defTabSz="932597"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omitted means “docker.io”</a:t>
            </a:r>
          </a:p>
          <a:p>
            <a:pPr marL="0" indent="0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CaskaydiaCove Nerd Font" panose="020B0509020204030204" pitchFamily="49" charset="0"/>
                <a:cs typeface="Segoe UI Light" panose="020B0502040204020203" pitchFamily="34" charset="0"/>
              </a:rPr>
              <a:t>repository</a:t>
            </a:r>
          </a:p>
          <a:p>
            <a:pPr marL="228600" lvl="1" indent="0" defTabSz="932597"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 the name of the image</a:t>
            </a:r>
          </a:p>
          <a:p>
            <a:pPr marL="228600" lvl="1" indent="0" defTabSz="932597"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composed by several levels using ‘/’ as divider</a:t>
            </a:r>
          </a:p>
          <a:p>
            <a:pPr marL="0" indent="0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CaskaydiaCove Nerd Font" panose="020B0509020204030204" pitchFamily="49" charset="0"/>
                <a:cs typeface="Segoe UI Light" panose="020B0502040204020203" pitchFamily="34" charset="0"/>
              </a:rPr>
              <a:t>tag</a:t>
            </a:r>
          </a:p>
          <a:p>
            <a:pPr marL="228600" lvl="1" indent="0" defTabSz="932597"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 the version of the image</a:t>
            </a:r>
          </a:p>
          <a:p>
            <a:pPr marL="228600" lvl="1" indent="0" defTabSz="932597"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omitted gets the value “latest”. So “latest” really means “no tag”.</a:t>
            </a:r>
          </a:p>
          <a:p>
            <a:pPr marL="0" indent="0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endParaRPr lang="en-US" sz="2800" dirty="0">
              <a:solidFill>
                <a:srgbClr val="414141"/>
              </a:solidFill>
              <a:latin typeface="CaskaydiaCove Nerd Font" panose="020B0509020204030204" pitchFamily="49" charset="0"/>
              <a:cs typeface="Segoe UI Light" panose="020B0502040204020203" pitchFamily="34" charset="0"/>
            </a:endParaRPr>
          </a:p>
          <a:p>
            <a:pPr marL="0" indent="0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endParaRPr lang="en-US" sz="28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endParaRPr lang="en-US" sz="2800" dirty="0">
              <a:solidFill>
                <a:srgbClr val="414141"/>
              </a:solidFill>
              <a:latin typeface="CaskaydiaCove Nerd Font" panose="020B05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32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Tag</a:t>
            </a:r>
            <a:endParaRPr lang="pt-PT" dirty="0"/>
          </a:p>
        </p:txBody>
      </p:sp>
      <p:sp>
        <p:nvSpPr>
          <p:cNvPr id="155" name="Text Placeholder 1">
            <a:extLst>
              <a:ext uri="{FF2B5EF4-FFF2-40B4-BE49-F238E27FC236}">
                <a16:creationId xmlns:a16="http://schemas.microsoft.com/office/drawing/2014/main" id="{3E277ADB-3598-49EB-BB2D-0349898A58BE}"/>
              </a:ext>
            </a:extLst>
          </p:cNvPr>
          <p:cNvSpPr txBox="1">
            <a:spLocks/>
          </p:cNvSpPr>
          <p:nvPr/>
        </p:nvSpPr>
        <p:spPr>
          <a:xfrm>
            <a:off x="383722" y="1262900"/>
            <a:ext cx="11653523" cy="5173411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Tag value is textual and open</a:t>
            </a:r>
          </a:p>
          <a:p>
            <a:pPr marL="0" indent="0" algn="just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Important to identify the image with unique value</a:t>
            </a:r>
          </a:p>
          <a:p>
            <a:pPr marL="0" indent="0" algn="just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image with a specific tag on a registry could be overwritten</a:t>
            </a:r>
          </a:p>
          <a:p>
            <a:pPr marL="0" indent="0" algn="just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“latest” tag should be used </a:t>
            </a:r>
            <a:r>
              <a:rPr lang="en-US" sz="280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carefully</a:t>
            </a:r>
            <a:endParaRPr lang="en-US" sz="28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just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Examples</a:t>
            </a:r>
          </a:p>
          <a:p>
            <a:pPr marL="228600" lvl="1" indent="0" algn="just" defTabSz="932597">
              <a:spcBef>
                <a:spcPts val="600"/>
              </a:spcBef>
              <a:buSzPct val="90000"/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</a:t>
            </a:r>
          </a:p>
          <a:p>
            <a:pPr marL="228600" lvl="1" indent="0" algn="just" defTabSz="932597">
              <a:spcBef>
                <a:spcPts val="600"/>
              </a:spcBef>
              <a:buSzPct val="90000"/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beta</a:t>
            </a:r>
          </a:p>
          <a:p>
            <a:pPr marL="228600" lvl="1" indent="0" algn="just" defTabSz="932597">
              <a:spcBef>
                <a:spcPts val="600"/>
              </a:spcBef>
              <a:buSzPct val="90000"/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5.0-alpine</a:t>
            </a:r>
          </a:p>
          <a:p>
            <a:pPr marL="228600" lvl="1" indent="0" algn="just" defTabSz="932597">
              <a:spcBef>
                <a:spcPts val="600"/>
              </a:spcBef>
              <a:buSzPct val="90000"/>
              <a:buNone/>
            </a:pP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20210506.1</a:t>
            </a:r>
          </a:p>
          <a:p>
            <a:pPr marL="0" indent="0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endParaRPr lang="en-US" sz="28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 defTabSz="932597">
              <a:spcBef>
                <a:spcPts val="1200"/>
              </a:spcBef>
              <a:spcAft>
                <a:spcPts val="600"/>
              </a:spcAft>
              <a:buSzPct val="90000"/>
              <a:buNone/>
            </a:pPr>
            <a:endParaRPr lang="en-US" sz="2800" dirty="0">
              <a:solidFill>
                <a:srgbClr val="414141"/>
              </a:solidFill>
              <a:latin typeface="CaskaydiaCove Nerd Font" panose="020B05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09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69F638-418B-4143-9899-C902563C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0359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69F638-418B-4143-9899-C902563C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Lab</a:t>
            </a:r>
            <a:endParaRPr lang="pt-P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B5E9A6-22B7-4468-8A79-FC02C01E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Docker containers with Azure Container Instances - Learn | Microsoft Docs</a:t>
            </a:r>
            <a:endParaRPr lang="pt-PT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19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07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container?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E091B6-3123-4F1A-99DF-78C586A999B7}"/>
              </a:ext>
            </a:extLst>
          </p:cNvPr>
          <p:cNvSpPr/>
          <p:nvPr/>
        </p:nvSpPr>
        <p:spPr>
          <a:xfrm>
            <a:off x="274639" y="1516062"/>
            <a:ext cx="11889564" cy="325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method of operation system virtualization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way to wrap an application into its own isolated box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Includes only the binaries needed to support the application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Isolates an app with its own view of the host from the perspectives of memory, CPU and network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F2C2AE9-2C46-40EB-8847-7902138B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29" y="4771248"/>
            <a:ext cx="5357960" cy="17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Benefits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containers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5BFF56-780F-4E85-8BE9-5F0FFBD09303}"/>
              </a:ext>
            </a:extLst>
          </p:cNvPr>
          <p:cNvGrpSpPr/>
          <p:nvPr/>
        </p:nvGrpSpPr>
        <p:grpSpPr>
          <a:xfrm>
            <a:off x="2518990" y="2121359"/>
            <a:ext cx="7154019" cy="3220408"/>
            <a:chOff x="2457379" y="2025565"/>
            <a:chExt cx="7154019" cy="32204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7ACFD1F-4A63-4314-8428-3A70E986707C}"/>
                </a:ext>
              </a:extLst>
            </p:cNvPr>
            <p:cNvGrpSpPr/>
            <p:nvPr/>
          </p:nvGrpSpPr>
          <p:grpSpPr>
            <a:xfrm>
              <a:off x="4279636" y="2025565"/>
              <a:ext cx="1682262" cy="3220408"/>
              <a:chOff x="7147122" y="2976737"/>
              <a:chExt cx="1467704" cy="322086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97BB9F-E2D3-4262-8166-39EF45066539}"/>
                  </a:ext>
                </a:extLst>
              </p:cNvPr>
              <p:cNvSpPr/>
              <p:nvPr/>
            </p:nvSpPr>
            <p:spPr bwMode="auto">
              <a:xfrm>
                <a:off x="7147122" y="2976737"/>
                <a:ext cx="1467704" cy="3220864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 w="12700">
                <a:solidFill>
                  <a:schemeClr val="tx1">
                    <a:alpha val="3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98" err="1">
                  <a:solidFill>
                    <a:srgbClr val="505050"/>
                  </a:soli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1397E3-22A4-49C4-A3EF-E44441DBD509}"/>
                  </a:ext>
                </a:extLst>
              </p:cNvPr>
              <p:cNvSpPr txBox="1"/>
              <p:nvPr/>
            </p:nvSpPr>
            <p:spPr>
              <a:xfrm>
                <a:off x="7201971" y="4474896"/>
                <a:ext cx="1358006" cy="169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3840">
                  <a:lnSpc>
                    <a:spcPct val="90000"/>
                  </a:lnSpc>
                  <a:spcAft>
                    <a:spcPts val="585"/>
                  </a:spcAft>
                  <a:defRPr/>
                </a:pPr>
                <a:r>
                  <a:rPr lang="en-US" sz="1199">
                    <a:solidFill>
                      <a:srgbClr val="505050"/>
                    </a:solidFill>
                    <a:latin typeface="Segoe UI"/>
                  </a:rPr>
                  <a:t>On-premises</a:t>
                </a:r>
              </a:p>
            </p:txBody>
          </p:sp>
          <p:sp>
            <p:nvSpPr>
              <p:cNvPr id="33" name="building_1">
                <a:extLst>
                  <a:ext uri="{FF2B5EF4-FFF2-40B4-BE49-F238E27FC236}">
                    <a16:creationId xmlns:a16="http://schemas.microsoft.com/office/drawing/2014/main" id="{E5E46B15-8ACB-4BFE-AA47-BC8FD523405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693242" y="3830448"/>
                <a:ext cx="375464" cy="390762"/>
              </a:xfrm>
              <a:custGeom>
                <a:avLst/>
                <a:gdLst>
                  <a:gd name="T0" fmla="*/ 140 w 245"/>
                  <a:gd name="T1" fmla="*/ 246 h 246"/>
                  <a:gd name="T2" fmla="*/ 245 w 245"/>
                  <a:gd name="T3" fmla="*/ 0 h 246"/>
                  <a:gd name="T4" fmla="*/ 105 w 245"/>
                  <a:gd name="T5" fmla="*/ 69 h 246"/>
                  <a:gd name="T6" fmla="*/ 0 w 245"/>
                  <a:gd name="T7" fmla="*/ 246 h 246"/>
                  <a:gd name="T8" fmla="*/ 105 w 245"/>
                  <a:gd name="T9" fmla="*/ 69 h 246"/>
                  <a:gd name="T10" fmla="*/ 58 w 245"/>
                  <a:gd name="T11" fmla="*/ 203 h 246"/>
                  <a:gd name="T12" fmla="*/ 45 w 245"/>
                  <a:gd name="T13" fmla="*/ 246 h 246"/>
                  <a:gd name="T14" fmla="*/ 198 w 245"/>
                  <a:gd name="T15" fmla="*/ 203 h 246"/>
                  <a:gd name="T16" fmla="*/ 185 w 245"/>
                  <a:gd name="T17" fmla="*/ 246 h 246"/>
                  <a:gd name="T18" fmla="*/ 179 w 245"/>
                  <a:gd name="T19" fmla="*/ 29 h 246"/>
                  <a:gd name="T20" fmla="*/ 172 w 245"/>
                  <a:gd name="T21" fmla="*/ 38 h 246"/>
                  <a:gd name="T22" fmla="*/ 179 w 245"/>
                  <a:gd name="T23" fmla="*/ 33 h 246"/>
                  <a:gd name="T24" fmla="*/ 214 w 245"/>
                  <a:gd name="T25" fmla="*/ 29 h 246"/>
                  <a:gd name="T26" fmla="*/ 206 w 245"/>
                  <a:gd name="T27" fmla="*/ 38 h 246"/>
                  <a:gd name="T28" fmla="*/ 214 w 245"/>
                  <a:gd name="T29" fmla="*/ 33 h 246"/>
                  <a:gd name="T30" fmla="*/ 179 w 245"/>
                  <a:gd name="T31" fmla="*/ 99 h 246"/>
                  <a:gd name="T32" fmla="*/ 172 w 245"/>
                  <a:gd name="T33" fmla="*/ 107 h 246"/>
                  <a:gd name="T34" fmla="*/ 179 w 245"/>
                  <a:gd name="T35" fmla="*/ 103 h 246"/>
                  <a:gd name="T36" fmla="*/ 214 w 245"/>
                  <a:gd name="T37" fmla="*/ 99 h 246"/>
                  <a:gd name="T38" fmla="*/ 206 w 245"/>
                  <a:gd name="T39" fmla="*/ 107 h 246"/>
                  <a:gd name="T40" fmla="*/ 214 w 245"/>
                  <a:gd name="T41" fmla="*/ 103 h 246"/>
                  <a:gd name="T42" fmla="*/ 179 w 245"/>
                  <a:gd name="T43" fmla="*/ 134 h 246"/>
                  <a:gd name="T44" fmla="*/ 172 w 245"/>
                  <a:gd name="T45" fmla="*/ 142 h 246"/>
                  <a:gd name="T46" fmla="*/ 179 w 245"/>
                  <a:gd name="T47" fmla="*/ 137 h 246"/>
                  <a:gd name="T48" fmla="*/ 214 w 245"/>
                  <a:gd name="T49" fmla="*/ 134 h 246"/>
                  <a:gd name="T50" fmla="*/ 206 w 245"/>
                  <a:gd name="T51" fmla="*/ 142 h 246"/>
                  <a:gd name="T52" fmla="*/ 214 w 245"/>
                  <a:gd name="T53" fmla="*/ 137 h 246"/>
                  <a:gd name="T54" fmla="*/ 179 w 245"/>
                  <a:gd name="T55" fmla="*/ 169 h 246"/>
                  <a:gd name="T56" fmla="*/ 172 w 245"/>
                  <a:gd name="T57" fmla="*/ 177 h 246"/>
                  <a:gd name="T58" fmla="*/ 179 w 245"/>
                  <a:gd name="T59" fmla="*/ 172 h 246"/>
                  <a:gd name="T60" fmla="*/ 214 w 245"/>
                  <a:gd name="T61" fmla="*/ 169 h 246"/>
                  <a:gd name="T62" fmla="*/ 206 w 245"/>
                  <a:gd name="T63" fmla="*/ 177 h 246"/>
                  <a:gd name="T64" fmla="*/ 214 w 245"/>
                  <a:gd name="T65" fmla="*/ 172 h 246"/>
                  <a:gd name="T66" fmla="*/ 179 w 245"/>
                  <a:gd name="T67" fmla="*/ 64 h 246"/>
                  <a:gd name="T68" fmla="*/ 172 w 245"/>
                  <a:gd name="T69" fmla="*/ 73 h 246"/>
                  <a:gd name="T70" fmla="*/ 179 w 245"/>
                  <a:gd name="T71" fmla="*/ 68 h 246"/>
                  <a:gd name="T72" fmla="*/ 214 w 245"/>
                  <a:gd name="T73" fmla="*/ 64 h 246"/>
                  <a:gd name="T74" fmla="*/ 206 w 245"/>
                  <a:gd name="T75" fmla="*/ 73 h 246"/>
                  <a:gd name="T76" fmla="*/ 214 w 245"/>
                  <a:gd name="T77" fmla="*/ 68 h 246"/>
                  <a:gd name="T78" fmla="*/ 39 w 245"/>
                  <a:gd name="T79" fmla="*/ 100 h 246"/>
                  <a:gd name="T80" fmla="*/ 31 w 245"/>
                  <a:gd name="T81" fmla="*/ 108 h 246"/>
                  <a:gd name="T82" fmla="*/ 39 w 245"/>
                  <a:gd name="T83" fmla="*/ 104 h 246"/>
                  <a:gd name="T84" fmla="*/ 74 w 245"/>
                  <a:gd name="T85" fmla="*/ 100 h 246"/>
                  <a:gd name="T86" fmla="*/ 66 w 245"/>
                  <a:gd name="T87" fmla="*/ 108 h 246"/>
                  <a:gd name="T88" fmla="*/ 74 w 245"/>
                  <a:gd name="T89" fmla="*/ 104 h 246"/>
                  <a:gd name="T90" fmla="*/ 39 w 245"/>
                  <a:gd name="T91" fmla="*/ 171 h 246"/>
                  <a:gd name="T92" fmla="*/ 31 w 245"/>
                  <a:gd name="T93" fmla="*/ 179 h 246"/>
                  <a:gd name="T94" fmla="*/ 39 w 245"/>
                  <a:gd name="T95" fmla="*/ 175 h 246"/>
                  <a:gd name="T96" fmla="*/ 74 w 245"/>
                  <a:gd name="T97" fmla="*/ 171 h 246"/>
                  <a:gd name="T98" fmla="*/ 66 w 245"/>
                  <a:gd name="T99" fmla="*/ 179 h 246"/>
                  <a:gd name="T100" fmla="*/ 74 w 245"/>
                  <a:gd name="T101" fmla="*/ 175 h 246"/>
                  <a:gd name="T102" fmla="*/ 39 w 245"/>
                  <a:gd name="T103" fmla="*/ 135 h 246"/>
                  <a:gd name="T104" fmla="*/ 31 w 245"/>
                  <a:gd name="T105" fmla="*/ 144 h 246"/>
                  <a:gd name="T106" fmla="*/ 39 w 245"/>
                  <a:gd name="T107" fmla="*/ 140 h 246"/>
                  <a:gd name="T108" fmla="*/ 74 w 245"/>
                  <a:gd name="T109" fmla="*/ 135 h 246"/>
                  <a:gd name="T110" fmla="*/ 66 w 245"/>
                  <a:gd name="T111" fmla="*/ 144 h 246"/>
                  <a:gd name="T112" fmla="*/ 74 w 245"/>
                  <a:gd name="T113" fmla="*/ 14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246">
                    <a:moveTo>
                      <a:pt x="245" y="246"/>
                    </a:moveTo>
                    <a:lnTo>
                      <a:pt x="140" y="246"/>
                    </a:lnTo>
                    <a:lnTo>
                      <a:pt x="140" y="0"/>
                    </a:lnTo>
                    <a:lnTo>
                      <a:pt x="245" y="0"/>
                    </a:lnTo>
                    <a:lnTo>
                      <a:pt x="245" y="246"/>
                    </a:lnTo>
                    <a:moveTo>
                      <a:pt x="105" y="69"/>
                    </a:moveTo>
                    <a:lnTo>
                      <a:pt x="0" y="69"/>
                    </a:lnTo>
                    <a:lnTo>
                      <a:pt x="0" y="246"/>
                    </a:lnTo>
                    <a:lnTo>
                      <a:pt x="105" y="246"/>
                    </a:lnTo>
                    <a:lnTo>
                      <a:pt x="105" y="69"/>
                    </a:lnTo>
                    <a:moveTo>
                      <a:pt x="58" y="246"/>
                    </a:moveTo>
                    <a:lnTo>
                      <a:pt x="58" y="203"/>
                    </a:lnTo>
                    <a:lnTo>
                      <a:pt x="45" y="203"/>
                    </a:lnTo>
                    <a:lnTo>
                      <a:pt x="45" y="246"/>
                    </a:lnTo>
                    <a:moveTo>
                      <a:pt x="198" y="246"/>
                    </a:moveTo>
                    <a:lnTo>
                      <a:pt x="198" y="203"/>
                    </a:lnTo>
                    <a:lnTo>
                      <a:pt x="185" y="203"/>
                    </a:lnTo>
                    <a:lnTo>
                      <a:pt x="185" y="246"/>
                    </a:lnTo>
                    <a:moveTo>
                      <a:pt x="179" y="33"/>
                    </a:moveTo>
                    <a:lnTo>
                      <a:pt x="179" y="29"/>
                    </a:lnTo>
                    <a:lnTo>
                      <a:pt x="172" y="29"/>
                    </a:lnTo>
                    <a:lnTo>
                      <a:pt x="172" y="38"/>
                    </a:lnTo>
                    <a:lnTo>
                      <a:pt x="179" y="38"/>
                    </a:lnTo>
                    <a:lnTo>
                      <a:pt x="179" y="33"/>
                    </a:lnTo>
                    <a:moveTo>
                      <a:pt x="214" y="33"/>
                    </a:moveTo>
                    <a:lnTo>
                      <a:pt x="214" y="29"/>
                    </a:lnTo>
                    <a:lnTo>
                      <a:pt x="206" y="29"/>
                    </a:lnTo>
                    <a:lnTo>
                      <a:pt x="206" y="38"/>
                    </a:lnTo>
                    <a:lnTo>
                      <a:pt x="214" y="38"/>
                    </a:lnTo>
                    <a:lnTo>
                      <a:pt x="214" y="33"/>
                    </a:lnTo>
                    <a:moveTo>
                      <a:pt x="179" y="103"/>
                    </a:moveTo>
                    <a:lnTo>
                      <a:pt x="179" y="99"/>
                    </a:lnTo>
                    <a:lnTo>
                      <a:pt x="172" y="99"/>
                    </a:lnTo>
                    <a:lnTo>
                      <a:pt x="172" y="107"/>
                    </a:lnTo>
                    <a:lnTo>
                      <a:pt x="179" y="107"/>
                    </a:lnTo>
                    <a:lnTo>
                      <a:pt x="179" y="103"/>
                    </a:lnTo>
                    <a:moveTo>
                      <a:pt x="214" y="103"/>
                    </a:moveTo>
                    <a:lnTo>
                      <a:pt x="214" y="99"/>
                    </a:lnTo>
                    <a:lnTo>
                      <a:pt x="206" y="99"/>
                    </a:lnTo>
                    <a:lnTo>
                      <a:pt x="206" y="107"/>
                    </a:lnTo>
                    <a:lnTo>
                      <a:pt x="214" y="107"/>
                    </a:lnTo>
                    <a:lnTo>
                      <a:pt x="214" y="103"/>
                    </a:lnTo>
                    <a:moveTo>
                      <a:pt x="179" y="137"/>
                    </a:moveTo>
                    <a:lnTo>
                      <a:pt x="179" y="134"/>
                    </a:lnTo>
                    <a:lnTo>
                      <a:pt x="172" y="134"/>
                    </a:lnTo>
                    <a:lnTo>
                      <a:pt x="172" y="142"/>
                    </a:lnTo>
                    <a:lnTo>
                      <a:pt x="179" y="142"/>
                    </a:lnTo>
                    <a:lnTo>
                      <a:pt x="179" y="137"/>
                    </a:lnTo>
                    <a:moveTo>
                      <a:pt x="214" y="137"/>
                    </a:moveTo>
                    <a:lnTo>
                      <a:pt x="214" y="134"/>
                    </a:lnTo>
                    <a:lnTo>
                      <a:pt x="206" y="134"/>
                    </a:lnTo>
                    <a:lnTo>
                      <a:pt x="206" y="142"/>
                    </a:lnTo>
                    <a:lnTo>
                      <a:pt x="214" y="142"/>
                    </a:lnTo>
                    <a:lnTo>
                      <a:pt x="214" y="137"/>
                    </a:lnTo>
                    <a:moveTo>
                      <a:pt x="179" y="172"/>
                    </a:moveTo>
                    <a:lnTo>
                      <a:pt x="179" y="169"/>
                    </a:lnTo>
                    <a:lnTo>
                      <a:pt x="172" y="169"/>
                    </a:lnTo>
                    <a:lnTo>
                      <a:pt x="172" y="177"/>
                    </a:lnTo>
                    <a:lnTo>
                      <a:pt x="179" y="177"/>
                    </a:lnTo>
                    <a:lnTo>
                      <a:pt x="179" y="172"/>
                    </a:lnTo>
                    <a:moveTo>
                      <a:pt x="214" y="172"/>
                    </a:moveTo>
                    <a:lnTo>
                      <a:pt x="214" y="169"/>
                    </a:lnTo>
                    <a:lnTo>
                      <a:pt x="206" y="169"/>
                    </a:lnTo>
                    <a:lnTo>
                      <a:pt x="206" y="177"/>
                    </a:lnTo>
                    <a:lnTo>
                      <a:pt x="214" y="177"/>
                    </a:lnTo>
                    <a:lnTo>
                      <a:pt x="214" y="172"/>
                    </a:lnTo>
                    <a:moveTo>
                      <a:pt x="179" y="68"/>
                    </a:moveTo>
                    <a:lnTo>
                      <a:pt x="179" y="64"/>
                    </a:lnTo>
                    <a:lnTo>
                      <a:pt x="172" y="64"/>
                    </a:lnTo>
                    <a:lnTo>
                      <a:pt x="172" y="73"/>
                    </a:lnTo>
                    <a:lnTo>
                      <a:pt x="179" y="73"/>
                    </a:lnTo>
                    <a:lnTo>
                      <a:pt x="179" y="68"/>
                    </a:lnTo>
                    <a:moveTo>
                      <a:pt x="214" y="68"/>
                    </a:moveTo>
                    <a:lnTo>
                      <a:pt x="214" y="64"/>
                    </a:lnTo>
                    <a:lnTo>
                      <a:pt x="206" y="64"/>
                    </a:lnTo>
                    <a:lnTo>
                      <a:pt x="206" y="73"/>
                    </a:lnTo>
                    <a:lnTo>
                      <a:pt x="214" y="73"/>
                    </a:lnTo>
                    <a:lnTo>
                      <a:pt x="214" y="68"/>
                    </a:lnTo>
                    <a:moveTo>
                      <a:pt x="39" y="104"/>
                    </a:moveTo>
                    <a:lnTo>
                      <a:pt x="39" y="100"/>
                    </a:lnTo>
                    <a:lnTo>
                      <a:pt x="31" y="100"/>
                    </a:lnTo>
                    <a:lnTo>
                      <a:pt x="31" y="108"/>
                    </a:lnTo>
                    <a:lnTo>
                      <a:pt x="39" y="108"/>
                    </a:lnTo>
                    <a:lnTo>
                      <a:pt x="39" y="104"/>
                    </a:lnTo>
                    <a:moveTo>
                      <a:pt x="74" y="104"/>
                    </a:moveTo>
                    <a:lnTo>
                      <a:pt x="74" y="100"/>
                    </a:lnTo>
                    <a:lnTo>
                      <a:pt x="66" y="100"/>
                    </a:lnTo>
                    <a:lnTo>
                      <a:pt x="66" y="108"/>
                    </a:lnTo>
                    <a:lnTo>
                      <a:pt x="74" y="108"/>
                    </a:lnTo>
                    <a:lnTo>
                      <a:pt x="74" y="104"/>
                    </a:lnTo>
                    <a:moveTo>
                      <a:pt x="39" y="175"/>
                    </a:moveTo>
                    <a:lnTo>
                      <a:pt x="39" y="171"/>
                    </a:lnTo>
                    <a:lnTo>
                      <a:pt x="31" y="171"/>
                    </a:lnTo>
                    <a:lnTo>
                      <a:pt x="31" y="179"/>
                    </a:lnTo>
                    <a:lnTo>
                      <a:pt x="39" y="179"/>
                    </a:lnTo>
                    <a:lnTo>
                      <a:pt x="39" y="175"/>
                    </a:lnTo>
                    <a:moveTo>
                      <a:pt x="74" y="175"/>
                    </a:moveTo>
                    <a:lnTo>
                      <a:pt x="74" y="171"/>
                    </a:lnTo>
                    <a:lnTo>
                      <a:pt x="66" y="171"/>
                    </a:lnTo>
                    <a:lnTo>
                      <a:pt x="66" y="179"/>
                    </a:lnTo>
                    <a:lnTo>
                      <a:pt x="74" y="179"/>
                    </a:lnTo>
                    <a:lnTo>
                      <a:pt x="74" y="175"/>
                    </a:lnTo>
                    <a:moveTo>
                      <a:pt x="39" y="140"/>
                    </a:moveTo>
                    <a:lnTo>
                      <a:pt x="39" y="135"/>
                    </a:lnTo>
                    <a:lnTo>
                      <a:pt x="31" y="135"/>
                    </a:lnTo>
                    <a:lnTo>
                      <a:pt x="31" y="144"/>
                    </a:lnTo>
                    <a:lnTo>
                      <a:pt x="39" y="144"/>
                    </a:lnTo>
                    <a:lnTo>
                      <a:pt x="39" y="140"/>
                    </a:lnTo>
                    <a:moveTo>
                      <a:pt x="74" y="140"/>
                    </a:moveTo>
                    <a:lnTo>
                      <a:pt x="74" y="135"/>
                    </a:lnTo>
                    <a:lnTo>
                      <a:pt x="66" y="135"/>
                    </a:lnTo>
                    <a:lnTo>
                      <a:pt x="66" y="144"/>
                    </a:lnTo>
                    <a:lnTo>
                      <a:pt x="74" y="144"/>
                    </a:lnTo>
                    <a:lnTo>
                      <a:pt x="74" y="140"/>
                    </a:lnTo>
                  </a:path>
                </a:pathLst>
              </a:custGeom>
              <a:noFill/>
              <a:ln w="15875" cap="sq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32205">
                  <a:defRPr/>
                </a:pPr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7A0A6E-7E80-4C4B-A473-9CE5D109B3A3}"/>
                  </a:ext>
                </a:extLst>
              </p:cNvPr>
              <p:cNvSpPr txBox="1"/>
              <p:nvPr/>
            </p:nvSpPr>
            <p:spPr>
              <a:xfrm>
                <a:off x="7201971" y="5617329"/>
                <a:ext cx="1358007" cy="169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3840">
                  <a:lnSpc>
                    <a:spcPct val="90000"/>
                  </a:lnSpc>
                  <a:spcAft>
                    <a:spcPts val="585"/>
                  </a:spcAft>
                  <a:defRPr/>
                </a:pPr>
                <a:r>
                  <a:rPr lang="en-US" sz="1199">
                    <a:solidFill>
                      <a:srgbClr val="505050"/>
                    </a:solidFill>
                    <a:latin typeface="Segoe UI"/>
                  </a:rPr>
                  <a:t>Cloud</a:t>
                </a:r>
              </a:p>
            </p:txBody>
          </p:sp>
          <p:sp>
            <p:nvSpPr>
              <p:cNvPr id="35" name="Thunderstorms_E9C6">
                <a:extLst>
                  <a:ext uri="{FF2B5EF4-FFF2-40B4-BE49-F238E27FC236}">
                    <a16:creationId xmlns:a16="http://schemas.microsoft.com/office/drawing/2014/main" id="{4A6EBCC9-4E35-4A04-8F09-45A5406690E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653063" y="5084833"/>
                <a:ext cx="455822" cy="382218"/>
              </a:xfrm>
              <a:custGeom>
                <a:avLst/>
                <a:gdLst>
                  <a:gd name="T0" fmla="*/ 2505 w 3755"/>
                  <a:gd name="T1" fmla="*/ 2745 h 3036"/>
                  <a:gd name="T2" fmla="*/ 3130 w 3755"/>
                  <a:gd name="T3" fmla="*/ 2745 h 3036"/>
                  <a:gd name="T4" fmla="*/ 3755 w 3755"/>
                  <a:gd name="T5" fmla="*/ 2120 h 3036"/>
                  <a:gd name="T6" fmla="*/ 3222 w 3755"/>
                  <a:gd name="T7" fmla="*/ 1504 h 3036"/>
                  <a:gd name="T8" fmla="*/ 2255 w 3755"/>
                  <a:gd name="T9" fmla="*/ 745 h 3036"/>
                  <a:gd name="T10" fmla="*/ 1348 w 3755"/>
                  <a:gd name="T11" fmla="*/ 1331 h 3036"/>
                  <a:gd name="T12" fmla="*/ 1005 w 3755"/>
                  <a:gd name="T13" fmla="*/ 1245 h 3036"/>
                  <a:gd name="T14" fmla="*/ 255 w 3755"/>
                  <a:gd name="T15" fmla="*/ 1995 h 3036"/>
                  <a:gd name="T16" fmla="*/ 1005 w 3755"/>
                  <a:gd name="T17" fmla="*/ 2745 h 3036"/>
                  <a:gd name="T18" fmla="*/ 1443 w 3755"/>
                  <a:gd name="T19" fmla="*/ 2745 h 3036"/>
                  <a:gd name="T20" fmla="*/ 329 w 3755"/>
                  <a:gd name="T21" fmla="*/ 1670 h 3036"/>
                  <a:gd name="T22" fmla="*/ 0 w 3755"/>
                  <a:gd name="T23" fmla="*/ 1118 h 3036"/>
                  <a:gd name="T24" fmla="*/ 628 w 3755"/>
                  <a:gd name="T25" fmla="*/ 490 h 3036"/>
                  <a:gd name="T26" fmla="*/ 793 w 3755"/>
                  <a:gd name="T27" fmla="*/ 512 h 3036"/>
                  <a:gd name="T28" fmla="*/ 1505 w 3755"/>
                  <a:gd name="T29" fmla="*/ 0 h 3036"/>
                  <a:gd name="T30" fmla="*/ 2256 w 3755"/>
                  <a:gd name="T31" fmla="*/ 750 h 3036"/>
                  <a:gd name="T32" fmla="*/ 1692 w 3755"/>
                  <a:gd name="T33" fmla="*/ 3036 h 3036"/>
                  <a:gd name="T34" fmla="*/ 1950 w 3755"/>
                  <a:gd name="T35" fmla="*/ 2520 h 3036"/>
                  <a:gd name="T36" fmla="*/ 1649 w 3755"/>
                  <a:gd name="T37" fmla="*/ 2520 h 3036"/>
                  <a:gd name="T38" fmla="*/ 2036 w 3755"/>
                  <a:gd name="T39" fmla="*/ 1745 h 3036"/>
                  <a:gd name="T40" fmla="*/ 2424 w 3755"/>
                  <a:gd name="T41" fmla="*/ 1745 h 3036"/>
                  <a:gd name="T42" fmla="*/ 2165 w 3755"/>
                  <a:gd name="T43" fmla="*/ 2262 h 3036"/>
                  <a:gd name="T44" fmla="*/ 2574 w 3755"/>
                  <a:gd name="T45" fmla="*/ 2262 h 3036"/>
                  <a:gd name="T46" fmla="*/ 1692 w 3755"/>
                  <a:gd name="T47" fmla="*/ 3036 h 3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55" h="3036">
                    <a:moveTo>
                      <a:pt x="2505" y="2745"/>
                    </a:moveTo>
                    <a:cubicBezTo>
                      <a:pt x="3130" y="2745"/>
                      <a:pt x="3130" y="2745"/>
                      <a:pt x="3130" y="2745"/>
                    </a:cubicBezTo>
                    <a:cubicBezTo>
                      <a:pt x="3475" y="2745"/>
                      <a:pt x="3755" y="2465"/>
                      <a:pt x="3755" y="2120"/>
                    </a:cubicBezTo>
                    <a:cubicBezTo>
                      <a:pt x="3755" y="1810"/>
                      <a:pt x="3528" y="1552"/>
                      <a:pt x="3222" y="1504"/>
                    </a:cubicBezTo>
                    <a:cubicBezTo>
                      <a:pt x="3112" y="1065"/>
                      <a:pt x="2713" y="745"/>
                      <a:pt x="2255" y="745"/>
                    </a:cubicBezTo>
                    <a:cubicBezTo>
                      <a:pt x="1860" y="745"/>
                      <a:pt x="1508" y="979"/>
                      <a:pt x="1348" y="1331"/>
                    </a:cubicBezTo>
                    <a:cubicBezTo>
                      <a:pt x="1242" y="1275"/>
                      <a:pt x="1124" y="1245"/>
                      <a:pt x="1005" y="1245"/>
                    </a:cubicBezTo>
                    <a:cubicBezTo>
                      <a:pt x="591" y="1245"/>
                      <a:pt x="255" y="1582"/>
                      <a:pt x="255" y="1995"/>
                    </a:cubicBezTo>
                    <a:cubicBezTo>
                      <a:pt x="255" y="2409"/>
                      <a:pt x="591" y="2745"/>
                      <a:pt x="1005" y="2745"/>
                    </a:cubicBezTo>
                    <a:cubicBezTo>
                      <a:pt x="1443" y="2745"/>
                      <a:pt x="1443" y="2745"/>
                      <a:pt x="1443" y="2745"/>
                    </a:cubicBezTo>
                    <a:moveTo>
                      <a:pt x="329" y="1670"/>
                    </a:moveTo>
                    <a:cubicBezTo>
                      <a:pt x="133" y="1564"/>
                      <a:pt x="0" y="1357"/>
                      <a:pt x="0" y="1118"/>
                    </a:cubicBezTo>
                    <a:cubicBezTo>
                      <a:pt x="0" y="771"/>
                      <a:pt x="281" y="490"/>
                      <a:pt x="628" y="490"/>
                    </a:cubicBezTo>
                    <a:cubicBezTo>
                      <a:pt x="685" y="490"/>
                      <a:pt x="740" y="498"/>
                      <a:pt x="793" y="512"/>
                    </a:cubicBezTo>
                    <a:cubicBezTo>
                      <a:pt x="892" y="214"/>
                      <a:pt x="1173" y="0"/>
                      <a:pt x="1505" y="0"/>
                    </a:cubicBezTo>
                    <a:cubicBezTo>
                      <a:pt x="1920" y="0"/>
                      <a:pt x="2256" y="336"/>
                      <a:pt x="2256" y="750"/>
                    </a:cubicBezTo>
                    <a:moveTo>
                      <a:pt x="1692" y="3036"/>
                    </a:moveTo>
                    <a:cubicBezTo>
                      <a:pt x="1950" y="2520"/>
                      <a:pt x="1950" y="2520"/>
                      <a:pt x="1950" y="2520"/>
                    </a:cubicBezTo>
                    <a:cubicBezTo>
                      <a:pt x="1649" y="2520"/>
                      <a:pt x="1649" y="2520"/>
                      <a:pt x="1649" y="2520"/>
                    </a:cubicBezTo>
                    <a:cubicBezTo>
                      <a:pt x="2036" y="1745"/>
                      <a:pt x="2036" y="1745"/>
                      <a:pt x="2036" y="1745"/>
                    </a:cubicBezTo>
                    <a:cubicBezTo>
                      <a:pt x="2424" y="1745"/>
                      <a:pt x="2424" y="1745"/>
                      <a:pt x="2424" y="1745"/>
                    </a:cubicBezTo>
                    <a:cubicBezTo>
                      <a:pt x="2165" y="2262"/>
                      <a:pt x="2165" y="2262"/>
                      <a:pt x="2165" y="2262"/>
                    </a:cubicBezTo>
                    <a:cubicBezTo>
                      <a:pt x="2574" y="2262"/>
                      <a:pt x="2574" y="2262"/>
                      <a:pt x="2574" y="2262"/>
                    </a:cubicBezTo>
                    <a:lnTo>
                      <a:pt x="1692" y="3036"/>
                    </a:lnTo>
                    <a:close/>
                  </a:path>
                </a:pathLst>
              </a:custGeom>
              <a:noFill/>
              <a:ln w="158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32205">
                  <a:defRPr/>
                </a:pPr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D7644C4-8348-4A30-96B2-D9372A42002C}"/>
                  </a:ext>
                </a:extLst>
              </p:cNvPr>
              <p:cNvSpPr/>
              <p:nvPr/>
            </p:nvSpPr>
            <p:spPr>
              <a:xfrm>
                <a:off x="7201973" y="3078634"/>
                <a:ext cx="1358003" cy="320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99" b="1">
                    <a:solidFill>
                      <a:srgbClr val="0072C6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Anywhere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8712443-AFC5-488D-BBAB-227A707AF854}"/>
                </a:ext>
              </a:extLst>
            </p:cNvPr>
            <p:cNvGrpSpPr/>
            <p:nvPr/>
          </p:nvGrpSpPr>
          <p:grpSpPr>
            <a:xfrm>
              <a:off x="6101892" y="2025565"/>
              <a:ext cx="1682262" cy="3220408"/>
              <a:chOff x="8670687" y="2976737"/>
              <a:chExt cx="1467704" cy="322086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589231-DBB0-4D19-A9F8-0F0F6C2261DA}"/>
                  </a:ext>
                </a:extLst>
              </p:cNvPr>
              <p:cNvSpPr/>
              <p:nvPr/>
            </p:nvSpPr>
            <p:spPr bwMode="auto">
              <a:xfrm>
                <a:off x="8670687" y="2976737"/>
                <a:ext cx="1467704" cy="3220864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 w="12700">
                <a:solidFill>
                  <a:schemeClr val="tx1">
                    <a:alpha val="3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98" err="1">
                  <a:solidFill>
                    <a:srgbClr val="505050"/>
                  </a:soli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4BCE717-0C99-4617-94A4-F2EB31D0C91D}"/>
                  </a:ext>
                </a:extLst>
              </p:cNvPr>
              <p:cNvSpPr txBox="1"/>
              <p:nvPr/>
            </p:nvSpPr>
            <p:spPr>
              <a:xfrm>
                <a:off x="8725534" y="4474896"/>
                <a:ext cx="1358010" cy="169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3840">
                  <a:lnSpc>
                    <a:spcPct val="90000"/>
                  </a:lnSpc>
                  <a:spcAft>
                    <a:spcPts val="585"/>
                  </a:spcAft>
                  <a:defRPr/>
                </a:pPr>
                <a:r>
                  <a:rPr lang="en-US" sz="1199">
                    <a:solidFill>
                      <a:srgbClr val="505050"/>
                    </a:solidFill>
                    <a:latin typeface="Segoe UI"/>
                  </a:rPr>
                  <a:t>Monolith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C64EF3E-513A-4D6A-8CC2-85D26AE2C3BB}"/>
                  </a:ext>
                </a:extLst>
              </p:cNvPr>
              <p:cNvGrpSpPr/>
              <p:nvPr/>
            </p:nvGrpSpPr>
            <p:grpSpPr>
              <a:xfrm>
                <a:off x="9199775" y="3813663"/>
                <a:ext cx="409528" cy="424334"/>
                <a:chOff x="3504163" y="4208651"/>
                <a:chExt cx="521755" cy="521571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B513AF0-2230-4D0F-B330-78D1E4949B3E}"/>
                    </a:ext>
                  </a:extLst>
                </p:cNvPr>
                <p:cNvSpPr/>
                <p:nvPr/>
              </p:nvSpPr>
              <p:spPr bwMode="auto">
                <a:xfrm>
                  <a:off x="3504163" y="4208651"/>
                  <a:ext cx="521571" cy="521571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2A593B8-1E89-4460-8E37-7ED5272AFB43}"/>
                    </a:ext>
                  </a:extLst>
                </p:cNvPr>
                <p:cNvSpPr/>
                <p:nvPr/>
              </p:nvSpPr>
              <p:spPr bwMode="auto">
                <a:xfrm>
                  <a:off x="3560592" y="4291739"/>
                  <a:ext cx="123386" cy="123386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7CB809C-D0D2-4AB6-8907-2044EE0DAD48}"/>
                    </a:ext>
                  </a:extLst>
                </p:cNvPr>
                <p:cNvSpPr/>
                <p:nvPr/>
              </p:nvSpPr>
              <p:spPr bwMode="auto">
                <a:xfrm>
                  <a:off x="3679188" y="4341696"/>
                  <a:ext cx="108859" cy="108859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68879E9-B1F4-4F16-817B-80FD867F8A03}"/>
                    </a:ext>
                  </a:extLst>
                </p:cNvPr>
                <p:cNvSpPr/>
                <p:nvPr/>
              </p:nvSpPr>
              <p:spPr bwMode="auto">
                <a:xfrm>
                  <a:off x="3657453" y="4220103"/>
                  <a:ext cx="114633" cy="114633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BC6A2CA-9DDB-4E7A-A93F-464DAED1EF25}"/>
                    </a:ext>
                  </a:extLst>
                </p:cNvPr>
                <p:cNvSpPr/>
                <p:nvPr/>
              </p:nvSpPr>
              <p:spPr bwMode="auto">
                <a:xfrm>
                  <a:off x="3767199" y="4233432"/>
                  <a:ext cx="176009" cy="176009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7809D7A-ECC7-41B6-86ED-993A5320D53B}"/>
                    </a:ext>
                  </a:extLst>
                </p:cNvPr>
                <p:cNvSpPr/>
                <p:nvPr/>
              </p:nvSpPr>
              <p:spPr bwMode="auto">
                <a:xfrm>
                  <a:off x="3921375" y="4348612"/>
                  <a:ext cx="91232" cy="91232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46EF4F5-82F6-4F47-8F4E-09AB2AED1C93}"/>
                    </a:ext>
                  </a:extLst>
                </p:cNvPr>
                <p:cNvSpPr/>
                <p:nvPr/>
              </p:nvSpPr>
              <p:spPr bwMode="auto">
                <a:xfrm>
                  <a:off x="3975120" y="4441225"/>
                  <a:ext cx="50798" cy="50798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B81FBAA-4536-4684-B308-9E44A2486393}"/>
                    </a:ext>
                  </a:extLst>
                </p:cNvPr>
                <p:cNvSpPr/>
                <p:nvPr/>
              </p:nvSpPr>
              <p:spPr bwMode="auto">
                <a:xfrm>
                  <a:off x="3707035" y="4409646"/>
                  <a:ext cx="288704" cy="281418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CB041D6-ED73-40DB-8A7D-F34FC32CE384}"/>
                    </a:ext>
                  </a:extLst>
                </p:cNvPr>
                <p:cNvSpPr/>
                <p:nvPr/>
              </p:nvSpPr>
              <p:spPr bwMode="auto">
                <a:xfrm>
                  <a:off x="3588544" y="4414064"/>
                  <a:ext cx="125685" cy="125685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E06A6C0-6C29-4B4D-A550-1B1882A999B4}"/>
                    </a:ext>
                  </a:extLst>
                </p:cNvPr>
                <p:cNvSpPr/>
                <p:nvPr/>
              </p:nvSpPr>
              <p:spPr bwMode="auto">
                <a:xfrm>
                  <a:off x="3519489" y="4402159"/>
                  <a:ext cx="76974" cy="76974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3AAB42A-8212-41DF-AE90-3C5130BD668A}"/>
                    </a:ext>
                  </a:extLst>
                </p:cNvPr>
                <p:cNvSpPr/>
                <p:nvPr/>
              </p:nvSpPr>
              <p:spPr bwMode="auto">
                <a:xfrm>
                  <a:off x="3514725" y="4485501"/>
                  <a:ext cx="90487" cy="90487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C8603D0-6090-4091-B066-B13DF1E51648}"/>
                    </a:ext>
                  </a:extLst>
                </p:cNvPr>
                <p:cNvSpPr/>
                <p:nvPr/>
              </p:nvSpPr>
              <p:spPr bwMode="auto">
                <a:xfrm>
                  <a:off x="3584820" y="4535144"/>
                  <a:ext cx="122581" cy="122581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FF6CF26-CA3C-4785-B7BC-E42AFE009832}"/>
                    </a:ext>
                  </a:extLst>
                </p:cNvPr>
                <p:cNvSpPr/>
                <p:nvPr/>
              </p:nvSpPr>
              <p:spPr bwMode="auto">
                <a:xfrm>
                  <a:off x="3672926" y="4642300"/>
                  <a:ext cx="72575" cy="72575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74F5B4A-56D7-4E37-BD1A-DD58B906F55E}"/>
                    </a:ext>
                  </a:extLst>
                </p:cNvPr>
                <p:cNvSpPr/>
                <p:nvPr/>
              </p:nvSpPr>
              <p:spPr bwMode="auto">
                <a:xfrm>
                  <a:off x="3741895" y="4680300"/>
                  <a:ext cx="48864" cy="48864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1A3F8DB-32F5-4F53-B6C5-69F063169E1C}"/>
                    </a:ext>
                  </a:extLst>
                </p:cNvPr>
                <p:cNvSpPr/>
                <p:nvPr/>
              </p:nvSpPr>
              <p:spPr bwMode="auto">
                <a:xfrm>
                  <a:off x="3546720" y="4578701"/>
                  <a:ext cx="36576" cy="36576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3058285-AA28-4C10-BF7F-69F2BD44E3C9}"/>
                    </a:ext>
                  </a:extLst>
                </p:cNvPr>
                <p:cNvSpPr/>
                <p:nvPr/>
              </p:nvSpPr>
              <p:spPr bwMode="auto">
                <a:xfrm>
                  <a:off x="3634826" y="4662045"/>
                  <a:ext cx="36576" cy="36576"/>
                </a:xfrm>
                <a:prstGeom prst="ellipse">
                  <a:avLst/>
                </a:prstGeom>
                <a:noFill/>
                <a:ln w="15875" cap="sq">
                  <a:solidFill>
                    <a:schemeClr val="accent1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32205">
                    <a:defRPr/>
                  </a:pPr>
                  <a:endParaRPr lang="en-US" err="1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  <a:latin typeface="Segoe UI Semilight"/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75C518-A496-43F1-AE0A-31D892D1B139}"/>
                  </a:ext>
                </a:extLst>
              </p:cNvPr>
              <p:cNvSpPr txBox="1"/>
              <p:nvPr/>
            </p:nvSpPr>
            <p:spPr>
              <a:xfrm>
                <a:off x="8725534" y="5617329"/>
                <a:ext cx="1358011" cy="169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3840">
                  <a:lnSpc>
                    <a:spcPct val="90000"/>
                  </a:lnSpc>
                  <a:spcAft>
                    <a:spcPts val="585"/>
                  </a:spcAft>
                  <a:defRPr/>
                </a:pPr>
                <a:r>
                  <a:rPr lang="en-US" sz="1199">
                    <a:solidFill>
                      <a:srgbClr val="505050"/>
                    </a:solidFill>
                    <a:latin typeface="Segoe UI"/>
                  </a:rPr>
                  <a:t>Microservice</a:t>
                </a:r>
              </a:p>
            </p:txBody>
          </p:sp>
          <p:sp>
            <p:nvSpPr>
              <p:cNvPr id="42" name="Intelligence">
                <a:extLst>
                  <a:ext uri="{FF2B5EF4-FFF2-40B4-BE49-F238E27FC236}">
                    <a16:creationId xmlns:a16="http://schemas.microsoft.com/office/drawing/2014/main" id="{ECA1B1F3-A52D-4122-A70B-0968650E8D3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199776" y="5071999"/>
                <a:ext cx="409526" cy="407886"/>
              </a:xfrm>
              <a:custGeom>
                <a:avLst/>
                <a:gdLst>
                  <a:gd name="T0" fmla="*/ 90 w 347"/>
                  <a:gd name="T1" fmla="*/ 24 h 333"/>
                  <a:gd name="T2" fmla="*/ 114 w 347"/>
                  <a:gd name="T3" fmla="*/ 0 h 333"/>
                  <a:gd name="T4" fmla="*/ 138 w 347"/>
                  <a:gd name="T5" fmla="*/ 24 h 333"/>
                  <a:gd name="T6" fmla="*/ 114 w 347"/>
                  <a:gd name="T7" fmla="*/ 49 h 333"/>
                  <a:gd name="T8" fmla="*/ 90 w 347"/>
                  <a:gd name="T9" fmla="*/ 24 h 333"/>
                  <a:gd name="T10" fmla="*/ 0 w 347"/>
                  <a:gd name="T11" fmla="*/ 146 h 333"/>
                  <a:gd name="T12" fmla="*/ 37 w 347"/>
                  <a:gd name="T13" fmla="*/ 183 h 333"/>
                  <a:gd name="T14" fmla="*/ 75 w 347"/>
                  <a:gd name="T15" fmla="*/ 146 h 333"/>
                  <a:gd name="T16" fmla="*/ 37 w 347"/>
                  <a:gd name="T17" fmla="*/ 108 h 333"/>
                  <a:gd name="T18" fmla="*/ 0 w 347"/>
                  <a:gd name="T19" fmla="*/ 146 h 333"/>
                  <a:gd name="T20" fmla="*/ 60 w 347"/>
                  <a:gd name="T21" fmla="*/ 273 h 333"/>
                  <a:gd name="T22" fmla="*/ 119 w 347"/>
                  <a:gd name="T23" fmla="*/ 333 h 333"/>
                  <a:gd name="T24" fmla="*/ 179 w 347"/>
                  <a:gd name="T25" fmla="*/ 273 h 333"/>
                  <a:gd name="T26" fmla="*/ 119 w 347"/>
                  <a:gd name="T27" fmla="*/ 213 h 333"/>
                  <a:gd name="T28" fmla="*/ 60 w 347"/>
                  <a:gd name="T29" fmla="*/ 273 h 333"/>
                  <a:gd name="T30" fmla="*/ 134 w 347"/>
                  <a:gd name="T31" fmla="*/ 110 h 333"/>
                  <a:gd name="T32" fmla="*/ 174 w 347"/>
                  <a:gd name="T33" fmla="*/ 149 h 333"/>
                  <a:gd name="T34" fmla="*/ 213 w 347"/>
                  <a:gd name="T35" fmla="*/ 110 h 333"/>
                  <a:gd name="T36" fmla="*/ 174 w 347"/>
                  <a:gd name="T37" fmla="*/ 71 h 333"/>
                  <a:gd name="T38" fmla="*/ 134 w 347"/>
                  <a:gd name="T39" fmla="*/ 110 h 333"/>
                  <a:gd name="T40" fmla="*/ 228 w 347"/>
                  <a:gd name="T41" fmla="*/ 241 h 333"/>
                  <a:gd name="T42" fmla="*/ 287 w 347"/>
                  <a:gd name="T43" fmla="*/ 303 h 333"/>
                  <a:gd name="T44" fmla="*/ 347 w 347"/>
                  <a:gd name="T45" fmla="*/ 241 h 333"/>
                  <a:gd name="T46" fmla="*/ 287 w 347"/>
                  <a:gd name="T47" fmla="*/ 179 h 333"/>
                  <a:gd name="T48" fmla="*/ 228 w 347"/>
                  <a:gd name="T49" fmla="*/ 241 h 333"/>
                  <a:gd name="T50" fmla="*/ 228 w 347"/>
                  <a:gd name="T51" fmla="*/ 250 h 333"/>
                  <a:gd name="T52" fmla="*/ 178 w 347"/>
                  <a:gd name="T53" fmla="*/ 262 h 333"/>
                  <a:gd name="T54" fmla="*/ 74 w 347"/>
                  <a:gd name="T55" fmla="*/ 139 h 333"/>
                  <a:gd name="T56" fmla="*/ 136 w 347"/>
                  <a:gd name="T57" fmla="*/ 120 h 333"/>
                  <a:gd name="T58" fmla="*/ 137 w 347"/>
                  <a:gd name="T59" fmla="*/ 216 h 333"/>
                  <a:gd name="T60" fmla="*/ 162 w 347"/>
                  <a:gd name="T61" fmla="*/ 148 h 333"/>
                  <a:gd name="T62" fmla="*/ 86 w 347"/>
                  <a:gd name="T63" fmla="*/ 223 h 333"/>
                  <a:gd name="T64" fmla="*/ 57 w 347"/>
                  <a:gd name="T65" fmla="*/ 177 h 333"/>
                  <a:gd name="T66" fmla="*/ 232 w 347"/>
                  <a:gd name="T67" fmla="*/ 217 h 333"/>
                  <a:gd name="T68" fmla="*/ 71 w 347"/>
                  <a:gd name="T69" fmla="*/ 161 h 333"/>
                  <a:gd name="T70" fmla="*/ 102 w 347"/>
                  <a:gd name="T71" fmla="*/ 46 h 333"/>
                  <a:gd name="T72" fmla="*/ 58 w 347"/>
                  <a:gd name="T73" fmla="*/ 115 h 333"/>
                  <a:gd name="T74" fmla="*/ 249 w 347"/>
                  <a:gd name="T75" fmla="*/ 194 h 333"/>
                  <a:gd name="T76" fmla="*/ 200 w 347"/>
                  <a:gd name="T77" fmla="*/ 139 h 333"/>
                  <a:gd name="T78" fmla="*/ 112 w 347"/>
                  <a:gd name="T79" fmla="*/ 213 h 333"/>
                  <a:gd name="T80" fmla="*/ 114 w 347"/>
                  <a:gd name="T81" fmla="*/ 49 h 333"/>
                  <a:gd name="T82" fmla="*/ 126 w 347"/>
                  <a:gd name="T83" fmla="*/ 45 h 333"/>
                  <a:gd name="T84" fmla="*/ 151 w 347"/>
                  <a:gd name="T85" fmla="*/ 7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7" h="333">
                    <a:moveTo>
                      <a:pt x="90" y="24"/>
                    </a:moveTo>
                    <a:cubicBezTo>
                      <a:pt x="90" y="11"/>
                      <a:pt x="100" y="0"/>
                      <a:pt x="114" y="0"/>
                    </a:cubicBezTo>
                    <a:cubicBezTo>
                      <a:pt x="127" y="0"/>
                      <a:pt x="138" y="11"/>
                      <a:pt x="138" y="24"/>
                    </a:cubicBezTo>
                    <a:cubicBezTo>
                      <a:pt x="138" y="38"/>
                      <a:pt x="127" y="49"/>
                      <a:pt x="114" y="49"/>
                    </a:cubicBezTo>
                    <a:cubicBezTo>
                      <a:pt x="100" y="49"/>
                      <a:pt x="90" y="38"/>
                      <a:pt x="90" y="24"/>
                    </a:cubicBezTo>
                    <a:close/>
                    <a:moveTo>
                      <a:pt x="0" y="146"/>
                    </a:moveTo>
                    <a:cubicBezTo>
                      <a:pt x="0" y="166"/>
                      <a:pt x="17" y="183"/>
                      <a:pt x="37" y="183"/>
                    </a:cubicBezTo>
                    <a:cubicBezTo>
                      <a:pt x="58" y="183"/>
                      <a:pt x="75" y="166"/>
                      <a:pt x="75" y="146"/>
                    </a:cubicBezTo>
                    <a:cubicBezTo>
                      <a:pt x="75" y="125"/>
                      <a:pt x="58" y="108"/>
                      <a:pt x="37" y="108"/>
                    </a:cubicBezTo>
                    <a:cubicBezTo>
                      <a:pt x="17" y="108"/>
                      <a:pt x="0" y="125"/>
                      <a:pt x="0" y="146"/>
                    </a:cubicBezTo>
                    <a:close/>
                    <a:moveTo>
                      <a:pt x="60" y="273"/>
                    </a:moveTo>
                    <a:cubicBezTo>
                      <a:pt x="60" y="306"/>
                      <a:pt x="86" y="333"/>
                      <a:pt x="119" y="333"/>
                    </a:cubicBezTo>
                    <a:cubicBezTo>
                      <a:pt x="152" y="333"/>
                      <a:pt x="179" y="306"/>
                      <a:pt x="179" y="273"/>
                    </a:cubicBezTo>
                    <a:cubicBezTo>
                      <a:pt x="179" y="240"/>
                      <a:pt x="152" y="213"/>
                      <a:pt x="119" y="213"/>
                    </a:cubicBezTo>
                    <a:cubicBezTo>
                      <a:pt x="86" y="213"/>
                      <a:pt x="60" y="240"/>
                      <a:pt x="60" y="273"/>
                    </a:cubicBezTo>
                    <a:close/>
                    <a:moveTo>
                      <a:pt x="134" y="110"/>
                    </a:moveTo>
                    <a:cubicBezTo>
                      <a:pt x="134" y="132"/>
                      <a:pt x="152" y="149"/>
                      <a:pt x="174" y="149"/>
                    </a:cubicBezTo>
                    <a:cubicBezTo>
                      <a:pt x="195" y="149"/>
                      <a:pt x="213" y="132"/>
                      <a:pt x="213" y="110"/>
                    </a:cubicBezTo>
                    <a:cubicBezTo>
                      <a:pt x="213" y="89"/>
                      <a:pt x="195" y="71"/>
                      <a:pt x="174" y="71"/>
                    </a:cubicBezTo>
                    <a:cubicBezTo>
                      <a:pt x="152" y="71"/>
                      <a:pt x="134" y="89"/>
                      <a:pt x="134" y="110"/>
                    </a:cubicBezTo>
                    <a:close/>
                    <a:moveTo>
                      <a:pt x="228" y="241"/>
                    </a:moveTo>
                    <a:cubicBezTo>
                      <a:pt x="228" y="275"/>
                      <a:pt x="254" y="303"/>
                      <a:pt x="287" y="303"/>
                    </a:cubicBezTo>
                    <a:cubicBezTo>
                      <a:pt x="320" y="303"/>
                      <a:pt x="347" y="275"/>
                      <a:pt x="347" y="241"/>
                    </a:cubicBezTo>
                    <a:cubicBezTo>
                      <a:pt x="347" y="207"/>
                      <a:pt x="320" y="179"/>
                      <a:pt x="287" y="179"/>
                    </a:cubicBezTo>
                    <a:cubicBezTo>
                      <a:pt x="254" y="179"/>
                      <a:pt x="228" y="207"/>
                      <a:pt x="228" y="241"/>
                    </a:cubicBezTo>
                    <a:close/>
                    <a:moveTo>
                      <a:pt x="228" y="250"/>
                    </a:moveTo>
                    <a:cubicBezTo>
                      <a:pt x="178" y="262"/>
                      <a:pt x="178" y="262"/>
                      <a:pt x="178" y="262"/>
                    </a:cubicBezTo>
                    <a:moveTo>
                      <a:pt x="74" y="139"/>
                    </a:moveTo>
                    <a:cubicBezTo>
                      <a:pt x="136" y="120"/>
                      <a:pt x="136" y="120"/>
                      <a:pt x="136" y="120"/>
                    </a:cubicBezTo>
                    <a:moveTo>
                      <a:pt x="137" y="216"/>
                    </a:moveTo>
                    <a:cubicBezTo>
                      <a:pt x="162" y="148"/>
                      <a:pt x="162" y="148"/>
                      <a:pt x="162" y="148"/>
                    </a:cubicBezTo>
                    <a:moveTo>
                      <a:pt x="86" y="223"/>
                    </a:moveTo>
                    <a:cubicBezTo>
                      <a:pt x="57" y="177"/>
                      <a:pt x="57" y="177"/>
                      <a:pt x="57" y="177"/>
                    </a:cubicBezTo>
                    <a:moveTo>
                      <a:pt x="232" y="217"/>
                    </a:moveTo>
                    <a:cubicBezTo>
                      <a:pt x="71" y="161"/>
                      <a:pt x="71" y="161"/>
                      <a:pt x="71" y="161"/>
                    </a:cubicBezTo>
                    <a:moveTo>
                      <a:pt x="102" y="46"/>
                    </a:moveTo>
                    <a:cubicBezTo>
                      <a:pt x="58" y="115"/>
                      <a:pt x="58" y="115"/>
                      <a:pt x="58" y="115"/>
                    </a:cubicBezTo>
                    <a:moveTo>
                      <a:pt x="249" y="194"/>
                    </a:moveTo>
                    <a:cubicBezTo>
                      <a:pt x="200" y="139"/>
                      <a:pt x="200" y="139"/>
                      <a:pt x="200" y="139"/>
                    </a:cubicBezTo>
                    <a:moveTo>
                      <a:pt x="112" y="213"/>
                    </a:moveTo>
                    <a:cubicBezTo>
                      <a:pt x="114" y="49"/>
                      <a:pt x="114" y="49"/>
                      <a:pt x="114" y="49"/>
                    </a:cubicBezTo>
                    <a:moveTo>
                      <a:pt x="126" y="45"/>
                    </a:moveTo>
                    <a:cubicBezTo>
                      <a:pt x="151" y="78"/>
                      <a:pt x="151" y="78"/>
                      <a:pt x="151" y="78"/>
                    </a:cubicBezTo>
                  </a:path>
                </a:pathLst>
              </a:custGeom>
              <a:noFill/>
              <a:ln w="15875" cap="sq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01" tIns="45700" rIns="91401" bIns="457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05">
                  <a:defRPr/>
                </a:pPr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9C81CB5-CB53-4CA5-BC7C-09FBDC86DF20}"/>
                  </a:ext>
                </a:extLst>
              </p:cNvPr>
              <p:cNvSpPr/>
              <p:nvPr/>
            </p:nvSpPr>
            <p:spPr>
              <a:xfrm>
                <a:off x="8725538" y="3078634"/>
                <a:ext cx="1358003" cy="320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99" b="1">
                    <a:solidFill>
                      <a:srgbClr val="0072C6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Any app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DF5D6D-BFF2-48D2-AC88-5B865BE2B901}"/>
                </a:ext>
              </a:extLst>
            </p:cNvPr>
            <p:cNvGrpSpPr/>
            <p:nvPr/>
          </p:nvGrpSpPr>
          <p:grpSpPr>
            <a:xfrm>
              <a:off x="7924149" y="2025565"/>
              <a:ext cx="1687249" cy="3220408"/>
              <a:chOff x="10301312" y="2976737"/>
              <a:chExt cx="1472055" cy="322086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13A3705-E7F6-458B-ABEA-8A2120609755}"/>
                  </a:ext>
                </a:extLst>
              </p:cNvPr>
              <p:cNvSpPr/>
              <p:nvPr/>
            </p:nvSpPr>
            <p:spPr bwMode="auto">
              <a:xfrm>
                <a:off x="10303488" y="2976737"/>
                <a:ext cx="1467704" cy="3220864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 w="12700">
                <a:solidFill>
                  <a:schemeClr val="tx1">
                    <a:alpha val="3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98" err="1">
                  <a:solidFill>
                    <a:srgbClr val="505050"/>
                  </a:soli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397355A-9DDA-4D7C-9711-234F1E82F247}"/>
                  </a:ext>
                </a:extLst>
              </p:cNvPr>
              <p:cNvGrpSpPr/>
              <p:nvPr/>
            </p:nvGrpSpPr>
            <p:grpSpPr>
              <a:xfrm>
                <a:off x="10469738" y="3582727"/>
                <a:ext cx="1135204" cy="2397373"/>
                <a:chOff x="10386082" y="3582727"/>
                <a:chExt cx="1135204" cy="2397373"/>
              </a:xfrm>
            </p:grpSpPr>
            <p:pic>
              <p:nvPicPr>
                <p:cNvPr id="64" name="Picture 4" descr="Image result for java">
                  <a:extLst>
                    <a:ext uri="{FF2B5EF4-FFF2-40B4-BE49-F238E27FC236}">
                      <a16:creationId xmlns:a16="http://schemas.microsoft.com/office/drawing/2014/main" id="{B8F8C41A-3395-4AD3-8B5C-FAE93FA1F3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10410722" y="3582727"/>
                  <a:ext cx="421850" cy="6257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C256F48-0A24-47CB-B102-E58732E7DD58}"/>
                    </a:ext>
                  </a:extLst>
                </p:cNvPr>
                <p:cNvGrpSpPr/>
                <p:nvPr/>
              </p:nvGrpSpPr>
              <p:grpSpPr>
                <a:xfrm>
                  <a:off x="10386082" y="3807452"/>
                  <a:ext cx="1135204" cy="2172648"/>
                  <a:chOff x="10386082" y="3807452"/>
                  <a:chExt cx="1135204" cy="2172648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8DE7C3A7-62E2-4377-9C48-7043FBEE7C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5773" y="4427401"/>
                    <a:ext cx="402513" cy="1691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913840">
                      <a:lnSpc>
                        <a:spcPct val="90000"/>
                      </a:lnSpc>
                      <a:spcAft>
                        <a:spcPts val="585"/>
                      </a:spcAft>
                      <a:defRPr/>
                    </a:pPr>
                    <a:r>
                      <a:rPr lang="en-US" sz="1197" err="1">
                        <a:solidFill>
                          <a:srgbClr val="505050"/>
                        </a:solidFill>
                        <a:latin typeface="Segoe UI"/>
                      </a:rPr>
                      <a:t>.Net</a:t>
                    </a:r>
                    <a:endParaRPr lang="en-US" sz="1197">
                      <a:solidFill>
                        <a:srgbClr val="505050"/>
                      </a:solidFill>
                      <a:latin typeface="Segoe UI"/>
                    </a:endParaRPr>
                  </a:p>
                </p:txBody>
              </p:sp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4DD14C11-E476-4614-8125-EB2D527ADB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10413384" y="4368502"/>
                    <a:ext cx="386370" cy="353260"/>
                  </a:xfrm>
                  <a:prstGeom prst="rect">
                    <a:avLst/>
                  </a:prstGeom>
                </p:spPr>
              </p:pic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2D3F507-7B6E-429C-A66D-D0EE45DC224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5773" y="3807452"/>
                    <a:ext cx="402513" cy="1691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913840">
                      <a:lnSpc>
                        <a:spcPct val="90000"/>
                      </a:lnSpc>
                      <a:spcAft>
                        <a:spcPts val="585"/>
                      </a:spcAft>
                      <a:defRPr/>
                    </a:pPr>
                    <a:r>
                      <a:rPr lang="en-US" sz="1197">
                        <a:solidFill>
                          <a:srgbClr val="505050"/>
                        </a:solidFill>
                        <a:latin typeface="Segoe UI"/>
                      </a:rPr>
                      <a:t>Java</a:t>
                    </a:r>
                  </a:p>
                </p:txBody>
              </p:sp>
              <p:pic>
                <p:nvPicPr>
                  <p:cNvPr id="69" name="Picture 68">
                    <a:extLst>
                      <a:ext uri="{FF2B5EF4-FFF2-40B4-BE49-F238E27FC236}">
                        <a16:creationId xmlns:a16="http://schemas.microsoft.com/office/drawing/2014/main" id="{952303EB-7B30-426C-B6D2-3170C813D6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10722" y="4954778"/>
                    <a:ext cx="475793" cy="475793"/>
                  </a:xfrm>
                  <a:prstGeom prst="rect">
                    <a:avLst/>
                  </a:prstGeom>
                </p:spPr>
              </p:pic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2306F25-19B7-4212-89FD-E18A489B8FB2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5774" y="5047350"/>
                    <a:ext cx="495512" cy="1691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913840">
                      <a:lnSpc>
                        <a:spcPct val="90000"/>
                      </a:lnSpc>
                      <a:spcAft>
                        <a:spcPts val="585"/>
                      </a:spcAft>
                      <a:defRPr/>
                    </a:pPr>
                    <a:r>
                      <a:rPr lang="en-US" sz="1197">
                        <a:solidFill>
                          <a:srgbClr val="505050"/>
                        </a:solidFill>
                        <a:latin typeface="Segoe UI"/>
                      </a:rPr>
                      <a:t>Python</a:t>
                    </a:r>
                  </a:p>
                </p:txBody>
              </p:sp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4FB439D6-0A81-4386-85AF-6E206E4A3E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86082" y="5636361"/>
                    <a:ext cx="560750" cy="343739"/>
                  </a:xfrm>
                  <a:prstGeom prst="rect">
                    <a:avLst/>
                  </a:prstGeom>
                </p:spPr>
              </p:pic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550D269-5670-499C-88E0-B9991221ADF9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1086" y="5667299"/>
                    <a:ext cx="402513" cy="1691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913840">
                      <a:lnSpc>
                        <a:spcPct val="90000"/>
                      </a:lnSpc>
                      <a:spcAft>
                        <a:spcPts val="585"/>
                      </a:spcAft>
                      <a:defRPr/>
                    </a:pPr>
                    <a:r>
                      <a:rPr lang="en-US" sz="1197">
                        <a:solidFill>
                          <a:srgbClr val="505050"/>
                        </a:solidFill>
                        <a:latin typeface="Segoe UI"/>
                      </a:rPr>
                      <a:t>Node</a:t>
                    </a:r>
                  </a:p>
                </p:txBody>
              </p:sp>
            </p:grp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9E20D1-7A1D-41A8-B45B-11F1D3FA01FF}"/>
                  </a:ext>
                </a:extLst>
              </p:cNvPr>
              <p:cNvSpPr/>
              <p:nvPr/>
            </p:nvSpPr>
            <p:spPr>
              <a:xfrm>
                <a:off x="10301312" y="3078633"/>
                <a:ext cx="1472055" cy="320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99" b="1">
                    <a:solidFill>
                      <a:srgbClr val="0072C6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Any language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0BDB325-0789-4CA0-9693-31AB565E996F}"/>
                </a:ext>
              </a:extLst>
            </p:cNvPr>
            <p:cNvGrpSpPr/>
            <p:nvPr/>
          </p:nvGrpSpPr>
          <p:grpSpPr>
            <a:xfrm>
              <a:off x="2457379" y="2025565"/>
              <a:ext cx="1682262" cy="3220408"/>
              <a:chOff x="5606294" y="2976737"/>
              <a:chExt cx="1467704" cy="322086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F0AEA42-04F0-41B9-BF45-043C10826A2D}"/>
                  </a:ext>
                </a:extLst>
              </p:cNvPr>
              <p:cNvSpPr/>
              <p:nvPr/>
            </p:nvSpPr>
            <p:spPr bwMode="auto">
              <a:xfrm>
                <a:off x="5606294" y="2976737"/>
                <a:ext cx="1467704" cy="3220864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 w="12700">
                <a:solidFill>
                  <a:schemeClr val="tx1">
                    <a:alpha val="3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98" err="1">
                  <a:solidFill>
                    <a:srgbClr val="505050"/>
                  </a:soli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EB52ACA-80E4-46DB-982C-75147115EF10}"/>
                  </a:ext>
                </a:extLst>
              </p:cNvPr>
              <p:cNvSpPr txBox="1"/>
              <p:nvPr/>
            </p:nvSpPr>
            <p:spPr>
              <a:xfrm>
                <a:off x="5657927" y="4474896"/>
                <a:ext cx="1364439" cy="169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3840">
                  <a:lnSpc>
                    <a:spcPct val="90000"/>
                  </a:lnSpc>
                  <a:spcAft>
                    <a:spcPts val="585"/>
                  </a:spcAft>
                  <a:defRPr/>
                </a:pPr>
                <a:r>
                  <a:rPr lang="en-US" sz="1199">
                    <a:solidFill>
                      <a:srgbClr val="505050"/>
                    </a:solidFill>
                    <a:latin typeface="Segoe UI"/>
                  </a:rPr>
                  <a:t>Linux</a:t>
                </a: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B783C5E-2BE7-4572-8A08-513D41C78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39841" y="3797256"/>
                <a:ext cx="400611" cy="457146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4D54F4-D14D-417B-93C2-D19F5B2C4528}"/>
                  </a:ext>
                </a:extLst>
              </p:cNvPr>
              <p:cNvSpPr txBox="1"/>
              <p:nvPr/>
            </p:nvSpPr>
            <p:spPr>
              <a:xfrm>
                <a:off x="5661145" y="5617329"/>
                <a:ext cx="1358003" cy="169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3840">
                  <a:lnSpc>
                    <a:spcPct val="90000"/>
                  </a:lnSpc>
                  <a:spcAft>
                    <a:spcPts val="585"/>
                  </a:spcAft>
                  <a:defRPr/>
                </a:pPr>
                <a:r>
                  <a:rPr lang="en-US" sz="1199">
                    <a:solidFill>
                      <a:srgbClr val="505050"/>
                    </a:solidFill>
                    <a:latin typeface="Segoe UI"/>
                  </a:rPr>
                  <a:t>Windows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35F5843-B9CB-49C6-A0E2-8BCF840F24B9}"/>
                  </a:ext>
                </a:extLst>
              </p:cNvPr>
              <p:cNvSpPr/>
              <p:nvPr/>
            </p:nvSpPr>
            <p:spPr>
              <a:xfrm>
                <a:off x="5661145" y="3078634"/>
                <a:ext cx="1358003" cy="320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99" b="1">
                    <a:solidFill>
                      <a:srgbClr val="0072C6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Any OS</a:t>
                </a:r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E95C6609-5515-4D2A-A40D-431FB7064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85611" y="5042766"/>
                <a:ext cx="509070" cy="466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536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Benefits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containers</a:t>
            </a:r>
          </a:p>
        </p:txBody>
      </p:sp>
      <p:sp>
        <p:nvSpPr>
          <p:cNvPr id="89" name="Freeform 3">
            <a:extLst>
              <a:ext uri="{FF2B5EF4-FFF2-40B4-BE49-F238E27FC236}">
                <a16:creationId xmlns:a16="http://schemas.microsoft.com/office/drawing/2014/main" id="{A63F4CAE-061C-4465-B71E-9B5C699447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21770" y="4838357"/>
            <a:ext cx="624081" cy="472694"/>
          </a:xfrm>
          <a:custGeom>
            <a:avLst/>
            <a:gdLst>
              <a:gd name="T0" fmla="*/ 363 w 400"/>
              <a:gd name="T1" fmla="*/ 109 h 330"/>
              <a:gd name="T2" fmla="*/ 340 w 400"/>
              <a:gd name="T3" fmla="*/ 131 h 330"/>
              <a:gd name="T4" fmla="*/ 363 w 400"/>
              <a:gd name="T5" fmla="*/ 154 h 330"/>
              <a:gd name="T6" fmla="*/ 385 w 400"/>
              <a:gd name="T7" fmla="*/ 131 h 330"/>
              <a:gd name="T8" fmla="*/ 363 w 400"/>
              <a:gd name="T9" fmla="*/ 109 h 330"/>
              <a:gd name="T10" fmla="*/ 37 w 400"/>
              <a:gd name="T11" fmla="*/ 109 h 330"/>
              <a:gd name="T12" fmla="*/ 15 w 400"/>
              <a:gd name="T13" fmla="*/ 131 h 330"/>
              <a:gd name="T14" fmla="*/ 37 w 400"/>
              <a:gd name="T15" fmla="*/ 154 h 330"/>
              <a:gd name="T16" fmla="*/ 60 w 400"/>
              <a:gd name="T17" fmla="*/ 131 h 330"/>
              <a:gd name="T18" fmla="*/ 37 w 400"/>
              <a:gd name="T19" fmla="*/ 109 h 330"/>
              <a:gd name="T20" fmla="*/ 295 w 400"/>
              <a:gd name="T21" fmla="*/ 67 h 330"/>
              <a:gd name="T22" fmla="*/ 262 w 400"/>
              <a:gd name="T23" fmla="*/ 101 h 330"/>
              <a:gd name="T24" fmla="*/ 295 w 400"/>
              <a:gd name="T25" fmla="*/ 135 h 330"/>
              <a:gd name="T26" fmla="*/ 329 w 400"/>
              <a:gd name="T27" fmla="*/ 101 h 330"/>
              <a:gd name="T28" fmla="*/ 295 w 400"/>
              <a:gd name="T29" fmla="*/ 67 h 330"/>
              <a:gd name="T30" fmla="*/ 400 w 400"/>
              <a:gd name="T31" fmla="*/ 272 h 330"/>
              <a:gd name="T32" fmla="*/ 362 w 400"/>
              <a:gd name="T33" fmla="*/ 272 h 330"/>
              <a:gd name="T34" fmla="*/ 362 w 400"/>
              <a:gd name="T35" fmla="*/ 202 h 330"/>
              <a:gd name="T36" fmla="*/ 352 w 400"/>
              <a:gd name="T37" fmla="*/ 169 h 330"/>
              <a:gd name="T38" fmla="*/ 363 w 400"/>
              <a:gd name="T39" fmla="*/ 167 h 330"/>
              <a:gd name="T40" fmla="*/ 400 w 400"/>
              <a:gd name="T41" fmla="*/ 204 h 330"/>
              <a:gd name="T42" fmla="*/ 400 w 400"/>
              <a:gd name="T43" fmla="*/ 272 h 330"/>
              <a:gd name="T44" fmla="*/ 105 w 400"/>
              <a:gd name="T45" fmla="*/ 67 h 330"/>
              <a:gd name="T46" fmla="*/ 71 w 400"/>
              <a:gd name="T47" fmla="*/ 101 h 330"/>
              <a:gd name="T48" fmla="*/ 105 w 400"/>
              <a:gd name="T49" fmla="*/ 135 h 330"/>
              <a:gd name="T50" fmla="*/ 138 w 400"/>
              <a:gd name="T51" fmla="*/ 101 h 330"/>
              <a:gd name="T52" fmla="*/ 105 w 400"/>
              <a:gd name="T53" fmla="*/ 67 h 330"/>
              <a:gd name="T54" fmla="*/ 37 w 400"/>
              <a:gd name="T55" fmla="*/ 167 h 330"/>
              <a:gd name="T56" fmla="*/ 48 w 400"/>
              <a:gd name="T57" fmla="*/ 169 h 330"/>
              <a:gd name="T58" fmla="*/ 38 w 400"/>
              <a:gd name="T59" fmla="*/ 202 h 330"/>
              <a:gd name="T60" fmla="*/ 38 w 400"/>
              <a:gd name="T61" fmla="*/ 272 h 330"/>
              <a:gd name="T62" fmla="*/ 0 w 400"/>
              <a:gd name="T63" fmla="*/ 272 h 330"/>
              <a:gd name="T64" fmla="*/ 0 w 400"/>
              <a:gd name="T65" fmla="*/ 204 h 330"/>
              <a:gd name="T66" fmla="*/ 37 w 400"/>
              <a:gd name="T67" fmla="*/ 167 h 330"/>
              <a:gd name="T68" fmla="*/ 200 w 400"/>
              <a:gd name="T69" fmla="*/ 0 h 330"/>
              <a:gd name="T70" fmla="*/ 150 w 400"/>
              <a:gd name="T71" fmla="*/ 50 h 330"/>
              <a:gd name="T72" fmla="*/ 200 w 400"/>
              <a:gd name="T73" fmla="*/ 100 h 330"/>
              <a:gd name="T74" fmla="*/ 250 w 400"/>
              <a:gd name="T75" fmla="*/ 50 h 330"/>
              <a:gd name="T76" fmla="*/ 200 w 400"/>
              <a:gd name="T77" fmla="*/ 0 h 330"/>
              <a:gd name="T78" fmla="*/ 349 w 400"/>
              <a:gd name="T79" fmla="*/ 299 h 330"/>
              <a:gd name="T80" fmla="*/ 290 w 400"/>
              <a:gd name="T81" fmla="*/ 299 h 330"/>
              <a:gd name="T82" fmla="*/ 290 w 400"/>
              <a:gd name="T83" fmla="*/ 191 h 330"/>
              <a:gd name="T84" fmla="*/ 280 w 400"/>
              <a:gd name="T85" fmla="*/ 150 h 330"/>
              <a:gd name="T86" fmla="*/ 295 w 400"/>
              <a:gd name="T87" fmla="*/ 148 h 330"/>
              <a:gd name="T88" fmla="*/ 349 w 400"/>
              <a:gd name="T89" fmla="*/ 202 h 330"/>
              <a:gd name="T90" fmla="*/ 349 w 400"/>
              <a:gd name="T91" fmla="*/ 299 h 330"/>
              <a:gd name="T92" fmla="*/ 110 w 400"/>
              <a:gd name="T93" fmla="*/ 191 h 330"/>
              <a:gd name="T94" fmla="*/ 110 w 400"/>
              <a:gd name="T95" fmla="*/ 299 h 330"/>
              <a:gd name="T96" fmla="*/ 51 w 400"/>
              <a:gd name="T97" fmla="*/ 299 h 330"/>
              <a:gd name="T98" fmla="*/ 51 w 400"/>
              <a:gd name="T99" fmla="*/ 202 h 330"/>
              <a:gd name="T100" fmla="*/ 105 w 400"/>
              <a:gd name="T101" fmla="*/ 148 h 330"/>
              <a:gd name="T102" fmla="*/ 120 w 400"/>
              <a:gd name="T103" fmla="*/ 150 h 330"/>
              <a:gd name="T104" fmla="*/ 110 w 400"/>
              <a:gd name="T105" fmla="*/ 191 h 330"/>
              <a:gd name="T106" fmla="*/ 122 w 400"/>
              <a:gd name="T107" fmla="*/ 330 h 330"/>
              <a:gd name="T108" fmla="*/ 278 w 400"/>
              <a:gd name="T109" fmla="*/ 330 h 330"/>
              <a:gd name="T110" fmla="*/ 278 w 400"/>
              <a:gd name="T111" fmla="*/ 191 h 330"/>
              <a:gd name="T112" fmla="*/ 200 w 400"/>
              <a:gd name="T113" fmla="*/ 113 h 330"/>
              <a:gd name="T114" fmla="*/ 122 w 400"/>
              <a:gd name="T115" fmla="*/ 191 h 330"/>
              <a:gd name="T116" fmla="*/ 122 w 400"/>
              <a:gd name="T117" fmla="*/ 33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0" h="330">
                <a:moveTo>
                  <a:pt x="363" y="109"/>
                </a:moveTo>
                <a:cubicBezTo>
                  <a:pt x="350" y="109"/>
                  <a:pt x="340" y="119"/>
                  <a:pt x="340" y="131"/>
                </a:cubicBezTo>
                <a:cubicBezTo>
                  <a:pt x="340" y="144"/>
                  <a:pt x="350" y="154"/>
                  <a:pt x="363" y="154"/>
                </a:cubicBezTo>
                <a:cubicBezTo>
                  <a:pt x="375" y="154"/>
                  <a:pt x="385" y="144"/>
                  <a:pt x="385" y="131"/>
                </a:cubicBezTo>
                <a:cubicBezTo>
                  <a:pt x="385" y="119"/>
                  <a:pt x="375" y="109"/>
                  <a:pt x="363" y="109"/>
                </a:cubicBezTo>
                <a:close/>
                <a:moveTo>
                  <a:pt x="37" y="109"/>
                </a:moveTo>
                <a:cubicBezTo>
                  <a:pt x="25" y="109"/>
                  <a:pt x="15" y="119"/>
                  <a:pt x="15" y="131"/>
                </a:cubicBezTo>
                <a:cubicBezTo>
                  <a:pt x="15" y="144"/>
                  <a:pt x="25" y="154"/>
                  <a:pt x="37" y="154"/>
                </a:cubicBezTo>
                <a:cubicBezTo>
                  <a:pt x="50" y="154"/>
                  <a:pt x="60" y="144"/>
                  <a:pt x="60" y="131"/>
                </a:cubicBezTo>
                <a:cubicBezTo>
                  <a:pt x="60" y="119"/>
                  <a:pt x="50" y="109"/>
                  <a:pt x="37" y="109"/>
                </a:cubicBezTo>
                <a:close/>
                <a:moveTo>
                  <a:pt x="295" y="67"/>
                </a:moveTo>
                <a:cubicBezTo>
                  <a:pt x="277" y="67"/>
                  <a:pt x="262" y="83"/>
                  <a:pt x="262" y="101"/>
                </a:cubicBezTo>
                <a:cubicBezTo>
                  <a:pt x="262" y="120"/>
                  <a:pt x="277" y="135"/>
                  <a:pt x="295" y="135"/>
                </a:cubicBezTo>
                <a:cubicBezTo>
                  <a:pt x="314" y="135"/>
                  <a:pt x="329" y="120"/>
                  <a:pt x="329" y="101"/>
                </a:cubicBezTo>
                <a:cubicBezTo>
                  <a:pt x="329" y="83"/>
                  <a:pt x="314" y="67"/>
                  <a:pt x="295" y="67"/>
                </a:cubicBezTo>
                <a:close/>
                <a:moveTo>
                  <a:pt x="400" y="272"/>
                </a:moveTo>
                <a:cubicBezTo>
                  <a:pt x="362" y="272"/>
                  <a:pt x="362" y="272"/>
                  <a:pt x="362" y="272"/>
                </a:cubicBezTo>
                <a:cubicBezTo>
                  <a:pt x="362" y="202"/>
                  <a:pt x="362" y="202"/>
                  <a:pt x="362" y="202"/>
                </a:cubicBezTo>
                <a:cubicBezTo>
                  <a:pt x="362" y="190"/>
                  <a:pt x="358" y="178"/>
                  <a:pt x="352" y="169"/>
                </a:cubicBezTo>
                <a:cubicBezTo>
                  <a:pt x="356" y="168"/>
                  <a:pt x="359" y="167"/>
                  <a:pt x="363" y="167"/>
                </a:cubicBezTo>
                <a:cubicBezTo>
                  <a:pt x="383" y="167"/>
                  <a:pt x="400" y="184"/>
                  <a:pt x="400" y="204"/>
                </a:cubicBezTo>
                <a:lnTo>
                  <a:pt x="400" y="272"/>
                </a:lnTo>
                <a:close/>
                <a:moveTo>
                  <a:pt x="105" y="67"/>
                </a:moveTo>
                <a:cubicBezTo>
                  <a:pt x="86" y="67"/>
                  <a:pt x="71" y="83"/>
                  <a:pt x="71" y="101"/>
                </a:cubicBezTo>
                <a:cubicBezTo>
                  <a:pt x="71" y="120"/>
                  <a:pt x="86" y="135"/>
                  <a:pt x="105" y="135"/>
                </a:cubicBezTo>
                <a:cubicBezTo>
                  <a:pt x="123" y="135"/>
                  <a:pt x="138" y="120"/>
                  <a:pt x="138" y="101"/>
                </a:cubicBezTo>
                <a:cubicBezTo>
                  <a:pt x="138" y="83"/>
                  <a:pt x="123" y="67"/>
                  <a:pt x="105" y="67"/>
                </a:cubicBezTo>
                <a:close/>
                <a:moveTo>
                  <a:pt x="37" y="167"/>
                </a:moveTo>
                <a:cubicBezTo>
                  <a:pt x="41" y="167"/>
                  <a:pt x="44" y="168"/>
                  <a:pt x="48" y="169"/>
                </a:cubicBezTo>
                <a:cubicBezTo>
                  <a:pt x="42" y="178"/>
                  <a:pt x="38" y="190"/>
                  <a:pt x="38" y="202"/>
                </a:cubicBezTo>
                <a:cubicBezTo>
                  <a:pt x="38" y="272"/>
                  <a:pt x="38" y="272"/>
                  <a:pt x="38" y="272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184"/>
                  <a:pt x="17" y="167"/>
                  <a:pt x="37" y="167"/>
                </a:cubicBezTo>
                <a:close/>
                <a:moveTo>
                  <a:pt x="200" y="0"/>
                </a:moveTo>
                <a:cubicBezTo>
                  <a:pt x="173" y="0"/>
                  <a:pt x="150" y="22"/>
                  <a:pt x="150" y="50"/>
                </a:cubicBezTo>
                <a:cubicBezTo>
                  <a:pt x="150" y="77"/>
                  <a:pt x="173" y="100"/>
                  <a:pt x="200" y="100"/>
                </a:cubicBezTo>
                <a:cubicBezTo>
                  <a:pt x="227" y="100"/>
                  <a:pt x="250" y="77"/>
                  <a:pt x="250" y="50"/>
                </a:cubicBezTo>
                <a:cubicBezTo>
                  <a:pt x="250" y="22"/>
                  <a:pt x="227" y="0"/>
                  <a:pt x="200" y="0"/>
                </a:cubicBezTo>
                <a:close/>
                <a:moveTo>
                  <a:pt x="349" y="299"/>
                </a:moveTo>
                <a:cubicBezTo>
                  <a:pt x="290" y="299"/>
                  <a:pt x="290" y="299"/>
                  <a:pt x="290" y="299"/>
                </a:cubicBezTo>
                <a:cubicBezTo>
                  <a:pt x="290" y="191"/>
                  <a:pt x="290" y="191"/>
                  <a:pt x="290" y="191"/>
                </a:cubicBezTo>
                <a:cubicBezTo>
                  <a:pt x="290" y="176"/>
                  <a:pt x="287" y="163"/>
                  <a:pt x="280" y="150"/>
                </a:cubicBezTo>
                <a:cubicBezTo>
                  <a:pt x="285" y="149"/>
                  <a:pt x="290" y="148"/>
                  <a:pt x="295" y="148"/>
                </a:cubicBezTo>
                <a:cubicBezTo>
                  <a:pt x="325" y="148"/>
                  <a:pt x="349" y="172"/>
                  <a:pt x="349" y="202"/>
                </a:cubicBezTo>
                <a:lnTo>
                  <a:pt x="349" y="299"/>
                </a:lnTo>
                <a:close/>
                <a:moveTo>
                  <a:pt x="110" y="191"/>
                </a:moveTo>
                <a:cubicBezTo>
                  <a:pt x="110" y="299"/>
                  <a:pt x="110" y="299"/>
                  <a:pt x="110" y="299"/>
                </a:cubicBezTo>
                <a:cubicBezTo>
                  <a:pt x="51" y="299"/>
                  <a:pt x="51" y="299"/>
                  <a:pt x="51" y="299"/>
                </a:cubicBezTo>
                <a:cubicBezTo>
                  <a:pt x="51" y="202"/>
                  <a:pt x="51" y="202"/>
                  <a:pt x="51" y="202"/>
                </a:cubicBezTo>
                <a:cubicBezTo>
                  <a:pt x="51" y="172"/>
                  <a:pt x="75" y="148"/>
                  <a:pt x="105" y="148"/>
                </a:cubicBezTo>
                <a:cubicBezTo>
                  <a:pt x="110" y="148"/>
                  <a:pt x="115" y="149"/>
                  <a:pt x="120" y="150"/>
                </a:cubicBezTo>
                <a:cubicBezTo>
                  <a:pt x="113" y="163"/>
                  <a:pt x="110" y="176"/>
                  <a:pt x="110" y="191"/>
                </a:cubicBezTo>
                <a:close/>
                <a:moveTo>
                  <a:pt x="122" y="330"/>
                </a:moveTo>
                <a:cubicBezTo>
                  <a:pt x="278" y="330"/>
                  <a:pt x="278" y="330"/>
                  <a:pt x="278" y="330"/>
                </a:cubicBezTo>
                <a:cubicBezTo>
                  <a:pt x="278" y="191"/>
                  <a:pt x="278" y="191"/>
                  <a:pt x="278" y="191"/>
                </a:cubicBezTo>
                <a:cubicBezTo>
                  <a:pt x="278" y="148"/>
                  <a:pt x="243" y="113"/>
                  <a:pt x="200" y="113"/>
                </a:cubicBezTo>
                <a:cubicBezTo>
                  <a:pt x="157" y="113"/>
                  <a:pt x="122" y="148"/>
                  <a:pt x="122" y="191"/>
                </a:cubicBezTo>
                <a:lnTo>
                  <a:pt x="122" y="3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  <p:sp>
        <p:nvSpPr>
          <p:cNvPr id="90" name="Freeform 3">
            <a:extLst>
              <a:ext uri="{FF2B5EF4-FFF2-40B4-BE49-F238E27FC236}">
                <a16:creationId xmlns:a16="http://schemas.microsoft.com/office/drawing/2014/main" id="{19ADB97F-AC30-45F5-A353-53340B3554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4146" y="1302699"/>
            <a:ext cx="641603" cy="531071"/>
          </a:xfrm>
          <a:custGeom>
            <a:avLst/>
            <a:gdLst>
              <a:gd name="T0" fmla="*/ 363 w 400"/>
              <a:gd name="T1" fmla="*/ 109 h 330"/>
              <a:gd name="T2" fmla="*/ 340 w 400"/>
              <a:gd name="T3" fmla="*/ 131 h 330"/>
              <a:gd name="T4" fmla="*/ 363 w 400"/>
              <a:gd name="T5" fmla="*/ 154 h 330"/>
              <a:gd name="T6" fmla="*/ 385 w 400"/>
              <a:gd name="T7" fmla="*/ 131 h 330"/>
              <a:gd name="T8" fmla="*/ 363 w 400"/>
              <a:gd name="T9" fmla="*/ 109 h 330"/>
              <a:gd name="T10" fmla="*/ 37 w 400"/>
              <a:gd name="T11" fmla="*/ 109 h 330"/>
              <a:gd name="T12" fmla="*/ 15 w 400"/>
              <a:gd name="T13" fmla="*/ 131 h 330"/>
              <a:gd name="T14" fmla="*/ 37 w 400"/>
              <a:gd name="T15" fmla="*/ 154 h 330"/>
              <a:gd name="T16" fmla="*/ 60 w 400"/>
              <a:gd name="T17" fmla="*/ 131 h 330"/>
              <a:gd name="T18" fmla="*/ 37 w 400"/>
              <a:gd name="T19" fmla="*/ 109 h 330"/>
              <a:gd name="T20" fmla="*/ 295 w 400"/>
              <a:gd name="T21" fmla="*/ 67 h 330"/>
              <a:gd name="T22" fmla="*/ 262 w 400"/>
              <a:gd name="T23" fmla="*/ 101 h 330"/>
              <a:gd name="T24" fmla="*/ 295 w 400"/>
              <a:gd name="T25" fmla="*/ 135 h 330"/>
              <a:gd name="T26" fmla="*/ 329 w 400"/>
              <a:gd name="T27" fmla="*/ 101 h 330"/>
              <a:gd name="T28" fmla="*/ 295 w 400"/>
              <a:gd name="T29" fmla="*/ 67 h 330"/>
              <a:gd name="T30" fmla="*/ 400 w 400"/>
              <a:gd name="T31" fmla="*/ 272 h 330"/>
              <a:gd name="T32" fmla="*/ 362 w 400"/>
              <a:gd name="T33" fmla="*/ 272 h 330"/>
              <a:gd name="T34" fmla="*/ 362 w 400"/>
              <a:gd name="T35" fmla="*/ 202 h 330"/>
              <a:gd name="T36" fmla="*/ 352 w 400"/>
              <a:gd name="T37" fmla="*/ 169 h 330"/>
              <a:gd name="T38" fmla="*/ 363 w 400"/>
              <a:gd name="T39" fmla="*/ 167 h 330"/>
              <a:gd name="T40" fmla="*/ 400 w 400"/>
              <a:gd name="T41" fmla="*/ 204 h 330"/>
              <a:gd name="T42" fmla="*/ 400 w 400"/>
              <a:gd name="T43" fmla="*/ 272 h 330"/>
              <a:gd name="T44" fmla="*/ 105 w 400"/>
              <a:gd name="T45" fmla="*/ 67 h 330"/>
              <a:gd name="T46" fmla="*/ 71 w 400"/>
              <a:gd name="T47" fmla="*/ 101 h 330"/>
              <a:gd name="T48" fmla="*/ 105 w 400"/>
              <a:gd name="T49" fmla="*/ 135 h 330"/>
              <a:gd name="T50" fmla="*/ 138 w 400"/>
              <a:gd name="T51" fmla="*/ 101 h 330"/>
              <a:gd name="T52" fmla="*/ 105 w 400"/>
              <a:gd name="T53" fmla="*/ 67 h 330"/>
              <a:gd name="T54" fmla="*/ 37 w 400"/>
              <a:gd name="T55" fmla="*/ 167 h 330"/>
              <a:gd name="T56" fmla="*/ 48 w 400"/>
              <a:gd name="T57" fmla="*/ 169 h 330"/>
              <a:gd name="T58" fmla="*/ 38 w 400"/>
              <a:gd name="T59" fmla="*/ 202 h 330"/>
              <a:gd name="T60" fmla="*/ 38 w 400"/>
              <a:gd name="T61" fmla="*/ 272 h 330"/>
              <a:gd name="T62" fmla="*/ 0 w 400"/>
              <a:gd name="T63" fmla="*/ 272 h 330"/>
              <a:gd name="T64" fmla="*/ 0 w 400"/>
              <a:gd name="T65" fmla="*/ 204 h 330"/>
              <a:gd name="T66" fmla="*/ 37 w 400"/>
              <a:gd name="T67" fmla="*/ 167 h 330"/>
              <a:gd name="T68" fmla="*/ 200 w 400"/>
              <a:gd name="T69" fmla="*/ 0 h 330"/>
              <a:gd name="T70" fmla="*/ 150 w 400"/>
              <a:gd name="T71" fmla="*/ 50 h 330"/>
              <a:gd name="T72" fmla="*/ 200 w 400"/>
              <a:gd name="T73" fmla="*/ 100 h 330"/>
              <a:gd name="T74" fmla="*/ 250 w 400"/>
              <a:gd name="T75" fmla="*/ 50 h 330"/>
              <a:gd name="T76" fmla="*/ 200 w 400"/>
              <a:gd name="T77" fmla="*/ 0 h 330"/>
              <a:gd name="T78" fmla="*/ 349 w 400"/>
              <a:gd name="T79" fmla="*/ 299 h 330"/>
              <a:gd name="T80" fmla="*/ 290 w 400"/>
              <a:gd name="T81" fmla="*/ 299 h 330"/>
              <a:gd name="T82" fmla="*/ 290 w 400"/>
              <a:gd name="T83" fmla="*/ 191 h 330"/>
              <a:gd name="T84" fmla="*/ 280 w 400"/>
              <a:gd name="T85" fmla="*/ 150 h 330"/>
              <a:gd name="T86" fmla="*/ 295 w 400"/>
              <a:gd name="T87" fmla="*/ 148 h 330"/>
              <a:gd name="T88" fmla="*/ 349 w 400"/>
              <a:gd name="T89" fmla="*/ 202 h 330"/>
              <a:gd name="T90" fmla="*/ 349 w 400"/>
              <a:gd name="T91" fmla="*/ 299 h 330"/>
              <a:gd name="T92" fmla="*/ 110 w 400"/>
              <a:gd name="T93" fmla="*/ 191 h 330"/>
              <a:gd name="T94" fmla="*/ 110 w 400"/>
              <a:gd name="T95" fmla="*/ 299 h 330"/>
              <a:gd name="T96" fmla="*/ 51 w 400"/>
              <a:gd name="T97" fmla="*/ 299 h 330"/>
              <a:gd name="T98" fmla="*/ 51 w 400"/>
              <a:gd name="T99" fmla="*/ 202 h 330"/>
              <a:gd name="T100" fmla="*/ 105 w 400"/>
              <a:gd name="T101" fmla="*/ 148 h 330"/>
              <a:gd name="T102" fmla="*/ 120 w 400"/>
              <a:gd name="T103" fmla="*/ 150 h 330"/>
              <a:gd name="T104" fmla="*/ 110 w 400"/>
              <a:gd name="T105" fmla="*/ 191 h 330"/>
              <a:gd name="T106" fmla="*/ 122 w 400"/>
              <a:gd name="T107" fmla="*/ 330 h 330"/>
              <a:gd name="T108" fmla="*/ 278 w 400"/>
              <a:gd name="T109" fmla="*/ 330 h 330"/>
              <a:gd name="T110" fmla="*/ 278 w 400"/>
              <a:gd name="T111" fmla="*/ 191 h 330"/>
              <a:gd name="T112" fmla="*/ 200 w 400"/>
              <a:gd name="T113" fmla="*/ 113 h 330"/>
              <a:gd name="T114" fmla="*/ 122 w 400"/>
              <a:gd name="T115" fmla="*/ 191 h 330"/>
              <a:gd name="T116" fmla="*/ 122 w 400"/>
              <a:gd name="T117" fmla="*/ 33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0" h="330">
                <a:moveTo>
                  <a:pt x="363" y="109"/>
                </a:moveTo>
                <a:cubicBezTo>
                  <a:pt x="350" y="109"/>
                  <a:pt x="340" y="119"/>
                  <a:pt x="340" y="131"/>
                </a:cubicBezTo>
                <a:cubicBezTo>
                  <a:pt x="340" y="144"/>
                  <a:pt x="350" y="154"/>
                  <a:pt x="363" y="154"/>
                </a:cubicBezTo>
                <a:cubicBezTo>
                  <a:pt x="375" y="154"/>
                  <a:pt x="385" y="144"/>
                  <a:pt x="385" y="131"/>
                </a:cubicBezTo>
                <a:cubicBezTo>
                  <a:pt x="385" y="119"/>
                  <a:pt x="375" y="109"/>
                  <a:pt x="363" y="109"/>
                </a:cubicBezTo>
                <a:close/>
                <a:moveTo>
                  <a:pt x="37" y="109"/>
                </a:moveTo>
                <a:cubicBezTo>
                  <a:pt x="25" y="109"/>
                  <a:pt x="15" y="119"/>
                  <a:pt x="15" y="131"/>
                </a:cubicBezTo>
                <a:cubicBezTo>
                  <a:pt x="15" y="144"/>
                  <a:pt x="25" y="154"/>
                  <a:pt x="37" y="154"/>
                </a:cubicBezTo>
                <a:cubicBezTo>
                  <a:pt x="50" y="154"/>
                  <a:pt x="60" y="144"/>
                  <a:pt x="60" y="131"/>
                </a:cubicBezTo>
                <a:cubicBezTo>
                  <a:pt x="60" y="119"/>
                  <a:pt x="50" y="109"/>
                  <a:pt x="37" y="109"/>
                </a:cubicBezTo>
                <a:close/>
                <a:moveTo>
                  <a:pt x="295" y="67"/>
                </a:moveTo>
                <a:cubicBezTo>
                  <a:pt x="277" y="67"/>
                  <a:pt x="262" y="83"/>
                  <a:pt x="262" y="101"/>
                </a:cubicBezTo>
                <a:cubicBezTo>
                  <a:pt x="262" y="120"/>
                  <a:pt x="277" y="135"/>
                  <a:pt x="295" y="135"/>
                </a:cubicBezTo>
                <a:cubicBezTo>
                  <a:pt x="314" y="135"/>
                  <a:pt x="329" y="120"/>
                  <a:pt x="329" y="101"/>
                </a:cubicBezTo>
                <a:cubicBezTo>
                  <a:pt x="329" y="83"/>
                  <a:pt x="314" y="67"/>
                  <a:pt x="295" y="67"/>
                </a:cubicBezTo>
                <a:close/>
                <a:moveTo>
                  <a:pt x="400" y="272"/>
                </a:moveTo>
                <a:cubicBezTo>
                  <a:pt x="362" y="272"/>
                  <a:pt x="362" y="272"/>
                  <a:pt x="362" y="272"/>
                </a:cubicBezTo>
                <a:cubicBezTo>
                  <a:pt x="362" y="202"/>
                  <a:pt x="362" y="202"/>
                  <a:pt x="362" y="202"/>
                </a:cubicBezTo>
                <a:cubicBezTo>
                  <a:pt x="362" y="190"/>
                  <a:pt x="358" y="178"/>
                  <a:pt x="352" y="169"/>
                </a:cubicBezTo>
                <a:cubicBezTo>
                  <a:pt x="356" y="168"/>
                  <a:pt x="359" y="167"/>
                  <a:pt x="363" y="167"/>
                </a:cubicBezTo>
                <a:cubicBezTo>
                  <a:pt x="383" y="167"/>
                  <a:pt x="400" y="184"/>
                  <a:pt x="400" y="204"/>
                </a:cubicBezTo>
                <a:lnTo>
                  <a:pt x="400" y="272"/>
                </a:lnTo>
                <a:close/>
                <a:moveTo>
                  <a:pt x="105" y="67"/>
                </a:moveTo>
                <a:cubicBezTo>
                  <a:pt x="86" y="67"/>
                  <a:pt x="71" y="83"/>
                  <a:pt x="71" y="101"/>
                </a:cubicBezTo>
                <a:cubicBezTo>
                  <a:pt x="71" y="120"/>
                  <a:pt x="86" y="135"/>
                  <a:pt x="105" y="135"/>
                </a:cubicBezTo>
                <a:cubicBezTo>
                  <a:pt x="123" y="135"/>
                  <a:pt x="138" y="120"/>
                  <a:pt x="138" y="101"/>
                </a:cubicBezTo>
                <a:cubicBezTo>
                  <a:pt x="138" y="83"/>
                  <a:pt x="123" y="67"/>
                  <a:pt x="105" y="67"/>
                </a:cubicBezTo>
                <a:close/>
                <a:moveTo>
                  <a:pt x="37" y="167"/>
                </a:moveTo>
                <a:cubicBezTo>
                  <a:pt x="41" y="167"/>
                  <a:pt x="44" y="168"/>
                  <a:pt x="48" y="169"/>
                </a:cubicBezTo>
                <a:cubicBezTo>
                  <a:pt x="42" y="178"/>
                  <a:pt x="38" y="190"/>
                  <a:pt x="38" y="202"/>
                </a:cubicBezTo>
                <a:cubicBezTo>
                  <a:pt x="38" y="272"/>
                  <a:pt x="38" y="272"/>
                  <a:pt x="38" y="272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184"/>
                  <a:pt x="17" y="167"/>
                  <a:pt x="37" y="167"/>
                </a:cubicBezTo>
                <a:close/>
                <a:moveTo>
                  <a:pt x="200" y="0"/>
                </a:moveTo>
                <a:cubicBezTo>
                  <a:pt x="173" y="0"/>
                  <a:pt x="150" y="22"/>
                  <a:pt x="150" y="50"/>
                </a:cubicBezTo>
                <a:cubicBezTo>
                  <a:pt x="150" y="77"/>
                  <a:pt x="173" y="100"/>
                  <a:pt x="200" y="100"/>
                </a:cubicBezTo>
                <a:cubicBezTo>
                  <a:pt x="227" y="100"/>
                  <a:pt x="250" y="77"/>
                  <a:pt x="250" y="50"/>
                </a:cubicBezTo>
                <a:cubicBezTo>
                  <a:pt x="250" y="22"/>
                  <a:pt x="227" y="0"/>
                  <a:pt x="200" y="0"/>
                </a:cubicBezTo>
                <a:close/>
                <a:moveTo>
                  <a:pt x="349" y="299"/>
                </a:moveTo>
                <a:cubicBezTo>
                  <a:pt x="290" y="299"/>
                  <a:pt x="290" y="299"/>
                  <a:pt x="290" y="299"/>
                </a:cubicBezTo>
                <a:cubicBezTo>
                  <a:pt x="290" y="191"/>
                  <a:pt x="290" y="191"/>
                  <a:pt x="290" y="191"/>
                </a:cubicBezTo>
                <a:cubicBezTo>
                  <a:pt x="290" y="176"/>
                  <a:pt x="287" y="163"/>
                  <a:pt x="280" y="150"/>
                </a:cubicBezTo>
                <a:cubicBezTo>
                  <a:pt x="285" y="149"/>
                  <a:pt x="290" y="148"/>
                  <a:pt x="295" y="148"/>
                </a:cubicBezTo>
                <a:cubicBezTo>
                  <a:pt x="325" y="148"/>
                  <a:pt x="349" y="172"/>
                  <a:pt x="349" y="202"/>
                </a:cubicBezTo>
                <a:lnTo>
                  <a:pt x="349" y="299"/>
                </a:lnTo>
                <a:close/>
                <a:moveTo>
                  <a:pt x="110" y="191"/>
                </a:moveTo>
                <a:cubicBezTo>
                  <a:pt x="110" y="299"/>
                  <a:pt x="110" y="299"/>
                  <a:pt x="110" y="299"/>
                </a:cubicBezTo>
                <a:cubicBezTo>
                  <a:pt x="51" y="299"/>
                  <a:pt x="51" y="299"/>
                  <a:pt x="51" y="299"/>
                </a:cubicBezTo>
                <a:cubicBezTo>
                  <a:pt x="51" y="202"/>
                  <a:pt x="51" y="202"/>
                  <a:pt x="51" y="202"/>
                </a:cubicBezTo>
                <a:cubicBezTo>
                  <a:pt x="51" y="172"/>
                  <a:pt x="75" y="148"/>
                  <a:pt x="105" y="148"/>
                </a:cubicBezTo>
                <a:cubicBezTo>
                  <a:pt x="110" y="148"/>
                  <a:pt x="115" y="149"/>
                  <a:pt x="120" y="150"/>
                </a:cubicBezTo>
                <a:cubicBezTo>
                  <a:pt x="113" y="163"/>
                  <a:pt x="110" y="176"/>
                  <a:pt x="110" y="191"/>
                </a:cubicBezTo>
                <a:close/>
                <a:moveTo>
                  <a:pt x="122" y="330"/>
                </a:moveTo>
                <a:cubicBezTo>
                  <a:pt x="278" y="330"/>
                  <a:pt x="278" y="330"/>
                  <a:pt x="278" y="330"/>
                </a:cubicBezTo>
                <a:cubicBezTo>
                  <a:pt x="278" y="191"/>
                  <a:pt x="278" y="191"/>
                  <a:pt x="278" y="191"/>
                </a:cubicBezTo>
                <a:cubicBezTo>
                  <a:pt x="278" y="148"/>
                  <a:pt x="243" y="113"/>
                  <a:pt x="200" y="113"/>
                </a:cubicBezTo>
                <a:cubicBezTo>
                  <a:pt x="157" y="113"/>
                  <a:pt x="122" y="148"/>
                  <a:pt x="122" y="191"/>
                </a:cubicBezTo>
                <a:lnTo>
                  <a:pt x="122" y="330"/>
                </a:lnTo>
                <a:close/>
              </a:path>
            </a:pathLst>
          </a:custGeom>
          <a:solidFill>
            <a:srgbClr val="8660C7"/>
          </a:solidFill>
          <a:ln>
            <a:noFill/>
          </a:ln>
        </p:spPr>
        <p:txBody>
          <a:bodyPr vert="horz" wrap="square" lIns="89617" tIns="44807" rIns="89617" bIns="44807" numCol="1" anchor="t" anchorCtr="0" compatLnSpc="1">
            <a:prstTxWarp prst="textNoShape">
              <a:avLst/>
            </a:prstTxWarp>
          </a:bodyPr>
          <a:lstStyle/>
          <a:p>
            <a:pPr defTabSz="914111">
              <a:defRPr/>
            </a:pPr>
            <a:endParaRPr lang="en-US" sz="1731" kern="0">
              <a:solidFill>
                <a:srgbClr val="8660C7"/>
              </a:solidFill>
            </a:endParaRPr>
          </a:p>
        </p:txBody>
      </p:sp>
      <p:sp>
        <p:nvSpPr>
          <p:cNvPr id="91" name="Freeform 5">
            <a:extLst>
              <a:ext uri="{FF2B5EF4-FFF2-40B4-BE49-F238E27FC236}">
                <a16:creationId xmlns:a16="http://schemas.microsoft.com/office/drawing/2014/main" id="{7CE2E6D2-BC31-47B7-B0A7-AAB2832A7AB2}"/>
              </a:ext>
            </a:extLst>
          </p:cNvPr>
          <p:cNvSpPr>
            <a:spLocks noEditPoints="1"/>
          </p:cNvSpPr>
          <p:nvPr/>
        </p:nvSpPr>
        <p:spPr bwMode="auto">
          <a:xfrm>
            <a:off x="6825064" y="1274618"/>
            <a:ext cx="544009" cy="587235"/>
          </a:xfrm>
          <a:custGeom>
            <a:avLst/>
            <a:gdLst>
              <a:gd name="T0" fmla="*/ 384 w 1600"/>
              <a:gd name="T1" fmla="*/ 0 h 1728"/>
              <a:gd name="T2" fmla="*/ 384 w 1600"/>
              <a:gd name="T3" fmla="*/ 384 h 1728"/>
              <a:gd name="T4" fmla="*/ 1600 w 1600"/>
              <a:gd name="T5" fmla="*/ 896 h 1728"/>
              <a:gd name="T6" fmla="*/ 1562 w 1600"/>
              <a:gd name="T7" fmla="*/ 832 h 1728"/>
              <a:gd name="T8" fmla="*/ 1408 w 1600"/>
              <a:gd name="T9" fmla="*/ 768 h 1728"/>
              <a:gd name="T10" fmla="*/ 1408 w 1600"/>
              <a:gd name="T11" fmla="*/ 398 h 1728"/>
              <a:gd name="T12" fmla="*/ 1362 w 1600"/>
              <a:gd name="T13" fmla="*/ 274 h 1728"/>
              <a:gd name="T14" fmla="*/ 1405 w 1600"/>
              <a:gd name="T15" fmla="*/ 98 h 1728"/>
              <a:gd name="T16" fmla="*/ 1313 w 1600"/>
              <a:gd name="T17" fmla="*/ 65 h 1728"/>
              <a:gd name="T18" fmla="*/ 1121 w 1600"/>
              <a:gd name="T19" fmla="*/ 652 h 1728"/>
              <a:gd name="T20" fmla="*/ 1138 w 1600"/>
              <a:gd name="T21" fmla="*/ 682 h 1728"/>
              <a:gd name="T22" fmla="*/ 1246 w 1600"/>
              <a:gd name="T23" fmla="*/ 686 h 1728"/>
              <a:gd name="T24" fmla="*/ 1344 w 1600"/>
              <a:gd name="T25" fmla="*/ 528 h 1728"/>
              <a:gd name="T26" fmla="*/ 1248 w 1600"/>
              <a:gd name="T27" fmla="*/ 768 h 1728"/>
              <a:gd name="T28" fmla="*/ 1218 w 1600"/>
              <a:gd name="T29" fmla="*/ 804 h 1728"/>
              <a:gd name="T30" fmla="*/ 742 w 1600"/>
              <a:gd name="T31" fmla="*/ 832 h 1728"/>
              <a:gd name="T32" fmla="*/ 704 w 1600"/>
              <a:gd name="T33" fmla="*/ 922 h 1728"/>
              <a:gd name="T34" fmla="*/ 1344 w 1600"/>
              <a:gd name="T35" fmla="*/ 960 h 1728"/>
              <a:gd name="T36" fmla="*/ 1190 w 1600"/>
              <a:gd name="T37" fmla="*/ 1600 h 1728"/>
              <a:gd name="T38" fmla="*/ 1152 w 1600"/>
              <a:gd name="T39" fmla="*/ 1690 h 1728"/>
              <a:gd name="T40" fmla="*/ 1344 w 1600"/>
              <a:gd name="T41" fmla="*/ 1728 h 1728"/>
              <a:gd name="T42" fmla="*/ 1600 w 1600"/>
              <a:gd name="T43" fmla="*/ 1690 h 1728"/>
              <a:gd name="T44" fmla="*/ 576 w 1600"/>
              <a:gd name="T45" fmla="*/ 1280 h 1728"/>
              <a:gd name="T46" fmla="*/ 128 w 1600"/>
              <a:gd name="T47" fmla="*/ 576 h 1728"/>
              <a:gd name="T48" fmla="*/ 0 w 1600"/>
              <a:gd name="T49" fmla="*/ 576 h 1728"/>
              <a:gd name="T50" fmla="*/ 64 w 1600"/>
              <a:gd name="T51" fmla="*/ 1408 h 1728"/>
              <a:gd name="T52" fmla="*/ 256 w 1600"/>
              <a:gd name="T53" fmla="*/ 1600 h 1728"/>
              <a:gd name="T54" fmla="*/ 128 w 1600"/>
              <a:gd name="T55" fmla="*/ 1664 h 1728"/>
              <a:gd name="T56" fmla="*/ 256 w 1600"/>
              <a:gd name="T57" fmla="*/ 1664 h 1728"/>
              <a:gd name="T58" fmla="*/ 448 w 1600"/>
              <a:gd name="T59" fmla="*/ 1728 h 1728"/>
              <a:gd name="T60" fmla="*/ 448 w 1600"/>
              <a:gd name="T61" fmla="*/ 1600 h 1728"/>
              <a:gd name="T62" fmla="*/ 384 w 1600"/>
              <a:gd name="T63" fmla="*/ 1408 h 1728"/>
              <a:gd name="T64" fmla="*/ 640 w 1600"/>
              <a:gd name="T65" fmla="*/ 1344 h 1728"/>
              <a:gd name="T66" fmla="*/ 960 w 1600"/>
              <a:gd name="T67" fmla="*/ 1600 h 1728"/>
              <a:gd name="T68" fmla="*/ 896 w 1600"/>
              <a:gd name="T69" fmla="*/ 1216 h 1728"/>
              <a:gd name="T70" fmla="*/ 896 w 1600"/>
              <a:gd name="T71" fmla="*/ 1152 h 1728"/>
              <a:gd name="T72" fmla="*/ 512 w 1600"/>
              <a:gd name="T73" fmla="*/ 1024 h 1728"/>
              <a:gd name="T74" fmla="*/ 595 w 1600"/>
              <a:gd name="T75" fmla="*/ 753 h 1728"/>
              <a:gd name="T76" fmla="*/ 864 w 1600"/>
              <a:gd name="T77" fmla="*/ 768 h 1728"/>
              <a:gd name="T78" fmla="*/ 864 w 1600"/>
              <a:gd name="T79" fmla="*/ 576 h 1728"/>
              <a:gd name="T80" fmla="*/ 509 w 1600"/>
              <a:gd name="T81" fmla="*/ 477 h 1728"/>
              <a:gd name="T82" fmla="*/ 320 w 1600"/>
              <a:gd name="T83" fmla="*/ 448 h 1728"/>
              <a:gd name="T84" fmla="*/ 192 w 1600"/>
              <a:gd name="T85" fmla="*/ 1088 h 1728"/>
              <a:gd name="T86" fmla="*/ 384 w 1600"/>
              <a:gd name="T87" fmla="*/ 1216 h 1728"/>
              <a:gd name="T88" fmla="*/ 704 w 1600"/>
              <a:gd name="T89" fmla="*/ 1216 h 1728"/>
              <a:gd name="T90" fmla="*/ 768 w 1600"/>
              <a:gd name="T91" fmla="*/ 1728 h 1728"/>
              <a:gd name="T92" fmla="*/ 1024 w 1600"/>
              <a:gd name="T93" fmla="*/ 1664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00" h="1728">
                <a:moveTo>
                  <a:pt x="192" y="192"/>
                </a:moveTo>
                <a:cubicBezTo>
                  <a:pt x="192" y="86"/>
                  <a:pt x="278" y="0"/>
                  <a:pt x="384" y="0"/>
                </a:cubicBezTo>
                <a:cubicBezTo>
                  <a:pt x="490" y="0"/>
                  <a:pt x="576" y="86"/>
                  <a:pt x="576" y="192"/>
                </a:cubicBezTo>
                <a:cubicBezTo>
                  <a:pt x="576" y="298"/>
                  <a:pt x="490" y="384"/>
                  <a:pt x="384" y="384"/>
                </a:cubicBezTo>
                <a:cubicBezTo>
                  <a:pt x="278" y="384"/>
                  <a:pt x="192" y="298"/>
                  <a:pt x="192" y="192"/>
                </a:cubicBezTo>
                <a:close/>
                <a:moveTo>
                  <a:pt x="1600" y="896"/>
                </a:moveTo>
                <a:cubicBezTo>
                  <a:pt x="1600" y="870"/>
                  <a:pt x="1600" y="870"/>
                  <a:pt x="1600" y="870"/>
                </a:cubicBezTo>
                <a:cubicBezTo>
                  <a:pt x="1600" y="849"/>
                  <a:pt x="1583" y="832"/>
                  <a:pt x="1562" y="832"/>
                </a:cubicBezTo>
                <a:cubicBezTo>
                  <a:pt x="1408" y="832"/>
                  <a:pt x="1408" y="832"/>
                  <a:pt x="1408" y="832"/>
                </a:cubicBezTo>
                <a:cubicBezTo>
                  <a:pt x="1408" y="768"/>
                  <a:pt x="1408" y="768"/>
                  <a:pt x="1408" y="768"/>
                </a:cubicBezTo>
                <a:cubicBezTo>
                  <a:pt x="1408" y="493"/>
                  <a:pt x="1408" y="493"/>
                  <a:pt x="1408" y="493"/>
                </a:cubicBezTo>
                <a:cubicBezTo>
                  <a:pt x="1408" y="398"/>
                  <a:pt x="1408" y="398"/>
                  <a:pt x="1408" y="398"/>
                </a:cubicBezTo>
                <a:cubicBezTo>
                  <a:pt x="1408" y="376"/>
                  <a:pt x="1403" y="355"/>
                  <a:pt x="1393" y="335"/>
                </a:cubicBezTo>
                <a:cubicBezTo>
                  <a:pt x="1362" y="274"/>
                  <a:pt x="1362" y="274"/>
                  <a:pt x="1362" y="274"/>
                </a:cubicBezTo>
                <a:cubicBezTo>
                  <a:pt x="1407" y="116"/>
                  <a:pt x="1407" y="116"/>
                  <a:pt x="1407" y="116"/>
                </a:cubicBezTo>
                <a:cubicBezTo>
                  <a:pt x="1409" y="110"/>
                  <a:pt x="1408" y="103"/>
                  <a:pt x="1405" y="98"/>
                </a:cubicBezTo>
                <a:cubicBezTo>
                  <a:pt x="1402" y="92"/>
                  <a:pt x="1396" y="88"/>
                  <a:pt x="1390" y="86"/>
                </a:cubicBezTo>
                <a:cubicBezTo>
                  <a:pt x="1313" y="65"/>
                  <a:pt x="1313" y="65"/>
                  <a:pt x="1313" y="65"/>
                </a:cubicBezTo>
                <a:cubicBezTo>
                  <a:pt x="1300" y="61"/>
                  <a:pt x="1286" y="69"/>
                  <a:pt x="1282" y="82"/>
                </a:cubicBezTo>
                <a:cubicBezTo>
                  <a:pt x="1121" y="652"/>
                  <a:pt x="1121" y="652"/>
                  <a:pt x="1121" y="652"/>
                </a:cubicBezTo>
                <a:cubicBezTo>
                  <a:pt x="1119" y="658"/>
                  <a:pt x="1120" y="665"/>
                  <a:pt x="1123" y="670"/>
                </a:cubicBezTo>
                <a:cubicBezTo>
                  <a:pt x="1126" y="676"/>
                  <a:pt x="1132" y="680"/>
                  <a:pt x="1138" y="682"/>
                </a:cubicBezTo>
                <a:cubicBezTo>
                  <a:pt x="1215" y="703"/>
                  <a:pt x="1215" y="703"/>
                  <a:pt x="1215" y="703"/>
                </a:cubicBezTo>
                <a:cubicBezTo>
                  <a:pt x="1228" y="707"/>
                  <a:pt x="1242" y="699"/>
                  <a:pt x="1246" y="686"/>
                </a:cubicBezTo>
                <a:cubicBezTo>
                  <a:pt x="1280" y="563"/>
                  <a:pt x="1280" y="563"/>
                  <a:pt x="1280" y="563"/>
                </a:cubicBezTo>
                <a:cubicBezTo>
                  <a:pt x="1344" y="528"/>
                  <a:pt x="1344" y="528"/>
                  <a:pt x="1344" y="528"/>
                </a:cubicBezTo>
                <a:cubicBezTo>
                  <a:pt x="1344" y="768"/>
                  <a:pt x="1344" y="768"/>
                  <a:pt x="1344" y="768"/>
                </a:cubicBezTo>
                <a:cubicBezTo>
                  <a:pt x="1248" y="768"/>
                  <a:pt x="1248" y="768"/>
                  <a:pt x="1248" y="768"/>
                </a:cubicBezTo>
                <a:cubicBezTo>
                  <a:pt x="1246" y="768"/>
                  <a:pt x="1244" y="768"/>
                  <a:pt x="1241" y="769"/>
                </a:cubicBezTo>
                <a:cubicBezTo>
                  <a:pt x="1225" y="773"/>
                  <a:pt x="1215" y="788"/>
                  <a:pt x="1218" y="804"/>
                </a:cubicBezTo>
                <a:cubicBezTo>
                  <a:pt x="1220" y="820"/>
                  <a:pt x="1233" y="832"/>
                  <a:pt x="1249" y="832"/>
                </a:cubicBezTo>
                <a:cubicBezTo>
                  <a:pt x="742" y="832"/>
                  <a:pt x="742" y="832"/>
                  <a:pt x="742" y="832"/>
                </a:cubicBezTo>
                <a:cubicBezTo>
                  <a:pt x="721" y="832"/>
                  <a:pt x="704" y="849"/>
                  <a:pt x="704" y="870"/>
                </a:cubicBezTo>
                <a:cubicBezTo>
                  <a:pt x="704" y="922"/>
                  <a:pt x="704" y="922"/>
                  <a:pt x="704" y="922"/>
                </a:cubicBezTo>
                <a:cubicBezTo>
                  <a:pt x="704" y="943"/>
                  <a:pt x="721" y="960"/>
                  <a:pt x="742" y="960"/>
                </a:cubicBezTo>
                <a:cubicBezTo>
                  <a:pt x="1344" y="960"/>
                  <a:pt x="1344" y="960"/>
                  <a:pt x="1344" y="960"/>
                </a:cubicBezTo>
                <a:cubicBezTo>
                  <a:pt x="1344" y="1600"/>
                  <a:pt x="1344" y="1600"/>
                  <a:pt x="1344" y="1600"/>
                </a:cubicBezTo>
                <a:cubicBezTo>
                  <a:pt x="1190" y="1600"/>
                  <a:pt x="1190" y="1600"/>
                  <a:pt x="1190" y="1600"/>
                </a:cubicBezTo>
                <a:cubicBezTo>
                  <a:pt x="1169" y="1600"/>
                  <a:pt x="1152" y="1617"/>
                  <a:pt x="1152" y="1638"/>
                </a:cubicBezTo>
                <a:cubicBezTo>
                  <a:pt x="1152" y="1690"/>
                  <a:pt x="1152" y="1690"/>
                  <a:pt x="1152" y="1690"/>
                </a:cubicBezTo>
                <a:cubicBezTo>
                  <a:pt x="1152" y="1711"/>
                  <a:pt x="1169" y="1728"/>
                  <a:pt x="1190" y="1728"/>
                </a:cubicBezTo>
                <a:cubicBezTo>
                  <a:pt x="1344" y="1728"/>
                  <a:pt x="1344" y="1728"/>
                  <a:pt x="1344" y="1728"/>
                </a:cubicBezTo>
                <a:cubicBezTo>
                  <a:pt x="1562" y="1728"/>
                  <a:pt x="1562" y="1728"/>
                  <a:pt x="1562" y="1728"/>
                </a:cubicBezTo>
                <a:cubicBezTo>
                  <a:pt x="1583" y="1728"/>
                  <a:pt x="1600" y="1711"/>
                  <a:pt x="1600" y="1690"/>
                </a:cubicBezTo>
                <a:cubicBezTo>
                  <a:pt x="1600" y="896"/>
                  <a:pt x="1600" y="896"/>
                  <a:pt x="1600" y="896"/>
                </a:cubicBezTo>
                <a:close/>
                <a:moveTo>
                  <a:pt x="576" y="1280"/>
                </a:moveTo>
                <a:cubicBezTo>
                  <a:pt x="128" y="1280"/>
                  <a:pt x="128" y="1280"/>
                  <a:pt x="128" y="1280"/>
                </a:cubicBezTo>
                <a:cubicBezTo>
                  <a:pt x="128" y="576"/>
                  <a:pt x="128" y="576"/>
                  <a:pt x="128" y="576"/>
                </a:cubicBezTo>
                <a:cubicBezTo>
                  <a:pt x="128" y="541"/>
                  <a:pt x="99" y="512"/>
                  <a:pt x="64" y="512"/>
                </a:cubicBezTo>
                <a:cubicBezTo>
                  <a:pt x="29" y="512"/>
                  <a:pt x="0" y="541"/>
                  <a:pt x="0" y="576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1379"/>
                  <a:pt x="29" y="1408"/>
                  <a:pt x="64" y="1408"/>
                </a:cubicBezTo>
                <a:cubicBezTo>
                  <a:pt x="256" y="1408"/>
                  <a:pt x="256" y="1408"/>
                  <a:pt x="256" y="1408"/>
                </a:cubicBezTo>
                <a:cubicBezTo>
                  <a:pt x="256" y="1600"/>
                  <a:pt x="256" y="1600"/>
                  <a:pt x="256" y="1600"/>
                </a:cubicBezTo>
                <a:cubicBezTo>
                  <a:pt x="192" y="1600"/>
                  <a:pt x="192" y="1600"/>
                  <a:pt x="192" y="1600"/>
                </a:cubicBezTo>
                <a:cubicBezTo>
                  <a:pt x="157" y="1600"/>
                  <a:pt x="128" y="1629"/>
                  <a:pt x="128" y="1664"/>
                </a:cubicBezTo>
                <a:cubicBezTo>
                  <a:pt x="128" y="1699"/>
                  <a:pt x="157" y="1728"/>
                  <a:pt x="192" y="1728"/>
                </a:cubicBezTo>
                <a:cubicBezTo>
                  <a:pt x="227" y="1728"/>
                  <a:pt x="256" y="1699"/>
                  <a:pt x="256" y="1664"/>
                </a:cubicBezTo>
                <a:cubicBezTo>
                  <a:pt x="384" y="1664"/>
                  <a:pt x="384" y="1664"/>
                  <a:pt x="384" y="1664"/>
                </a:cubicBezTo>
                <a:cubicBezTo>
                  <a:pt x="384" y="1699"/>
                  <a:pt x="413" y="1728"/>
                  <a:pt x="448" y="1728"/>
                </a:cubicBezTo>
                <a:cubicBezTo>
                  <a:pt x="483" y="1728"/>
                  <a:pt x="512" y="1699"/>
                  <a:pt x="512" y="1664"/>
                </a:cubicBezTo>
                <a:cubicBezTo>
                  <a:pt x="512" y="1629"/>
                  <a:pt x="483" y="1600"/>
                  <a:pt x="448" y="1600"/>
                </a:cubicBezTo>
                <a:cubicBezTo>
                  <a:pt x="384" y="1600"/>
                  <a:pt x="384" y="1600"/>
                  <a:pt x="384" y="1600"/>
                </a:cubicBezTo>
                <a:cubicBezTo>
                  <a:pt x="384" y="1408"/>
                  <a:pt x="384" y="1408"/>
                  <a:pt x="384" y="1408"/>
                </a:cubicBezTo>
                <a:cubicBezTo>
                  <a:pt x="576" y="1408"/>
                  <a:pt x="576" y="1408"/>
                  <a:pt x="576" y="1408"/>
                </a:cubicBezTo>
                <a:cubicBezTo>
                  <a:pt x="611" y="1408"/>
                  <a:pt x="640" y="1379"/>
                  <a:pt x="640" y="1344"/>
                </a:cubicBezTo>
                <a:cubicBezTo>
                  <a:pt x="640" y="1309"/>
                  <a:pt x="611" y="1280"/>
                  <a:pt x="576" y="1280"/>
                </a:cubicBezTo>
                <a:close/>
                <a:moveTo>
                  <a:pt x="960" y="1600"/>
                </a:moveTo>
                <a:cubicBezTo>
                  <a:pt x="896" y="1600"/>
                  <a:pt x="896" y="1600"/>
                  <a:pt x="896" y="1600"/>
                </a:cubicBezTo>
                <a:cubicBezTo>
                  <a:pt x="896" y="1216"/>
                  <a:pt x="896" y="1216"/>
                  <a:pt x="896" y="1216"/>
                </a:cubicBezTo>
                <a:cubicBezTo>
                  <a:pt x="896" y="1184"/>
                  <a:pt x="896" y="1184"/>
                  <a:pt x="896" y="1184"/>
                </a:cubicBezTo>
                <a:cubicBezTo>
                  <a:pt x="896" y="1152"/>
                  <a:pt x="896" y="1152"/>
                  <a:pt x="896" y="1152"/>
                </a:cubicBezTo>
                <a:cubicBezTo>
                  <a:pt x="896" y="1081"/>
                  <a:pt x="839" y="1024"/>
                  <a:pt x="768" y="1024"/>
                </a:cubicBezTo>
                <a:cubicBezTo>
                  <a:pt x="512" y="1024"/>
                  <a:pt x="512" y="1024"/>
                  <a:pt x="512" y="1024"/>
                </a:cubicBezTo>
                <a:cubicBezTo>
                  <a:pt x="512" y="701"/>
                  <a:pt x="512" y="701"/>
                  <a:pt x="512" y="701"/>
                </a:cubicBezTo>
                <a:cubicBezTo>
                  <a:pt x="595" y="753"/>
                  <a:pt x="595" y="753"/>
                  <a:pt x="595" y="753"/>
                </a:cubicBezTo>
                <a:cubicBezTo>
                  <a:pt x="611" y="763"/>
                  <a:pt x="628" y="768"/>
                  <a:pt x="646" y="768"/>
                </a:cubicBezTo>
                <a:cubicBezTo>
                  <a:pt x="864" y="768"/>
                  <a:pt x="864" y="768"/>
                  <a:pt x="864" y="768"/>
                </a:cubicBezTo>
                <a:cubicBezTo>
                  <a:pt x="917" y="768"/>
                  <a:pt x="960" y="725"/>
                  <a:pt x="960" y="672"/>
                </a:cubicBezTo>
                <a:cubicBezTo>
                  <a:pt x="960" y="619"/>
                  <a:pt x="917" y="576"/>
                  <a:pt x="864" y="576"/>
                </a:cubicBezTo>
                <a:cubicBezTo>
                  <a:pt x="674" y="576"/>
                  <a:pt x="674" y="576"/>
                  <a:pt x="674" y="576"/>
                </a:cubicBezTo>
                <a:cubicBezTo>
                  <a:pt x="509" y="477"/>
                  <a:pt x="509" y="477"/>
                  <a:pt x="509" y="477"/>
                </a:cubicBezTo>
                <a:cubicBezTo>
                  <a:pt x="477" y="458"/>
                  <a:pt x="441" y="448"/>
                  <a:pt x="405" y="448"/>
                </a:cubicBezTo>
                <a:cubicBezTo>
                  <a:pt x="320" y="448"/>
                  <a:pt x="320" y="448"/>
                  <a:pt x="320" y="448"/>
                </a:cubicBezTo>
                <a:cubicBezTo>
                  <a:pt x="249" y="448"/>
                  <a:pt x="192" y="505"/>
                  <a:pt x="192" y="576"/>
                </a:cubicBezTo>
                <a:cubicBezTo>
                  <a:pt x="192" y="1088"/>
                  <a:pt x="192" y="1088"/>
                  <a:pt x="192" y="1088"/>
                </a:cubicBezTo>
                <a:cubicBezTo>
                  <a:pt x="192" y="1159"/>
                  <a:pt x="249" y="1216"/>
                  <a:pt x="320" y="1216"/>
                </a:cubicBezTo>
                <a:cubicBezTo>
                  <a:pt x="384" y="1216"/>
                  <a:pt x="384" y="1216"/>
                  <a:pt x="384" y="1216"/>
                </a:cubicBezTo>
                <a:cubicBezTo>
                  <a:pt x="512" y="1216"/>
                  <a:pt x="512" y="1216"/>
                  <a:pt x="512" y="1216"/>
                </a:cubicBezTo>
                <a:cubicBezTo>
                  <a:pt x="704" y="1216"/>
                  <a:pt x="704" y="1216"/>
                  <a:pt x="704" y="1216"/>
                </a:cubicBezTo>
                <a:cubicBezTo>
                  <a:pt x="704" y="1664"/>
                  <a:pt x="704" y="1664"/>
                  <a:pt x="704" y="1664"/>
                </a:cubicBezTo>
                <a:cubicBezTo>
                  <a:pt x="704" y="1699"/>
                  <a:pt x="733" y="1728"/>
                  <a:pt x="768" y="1728"/>
                </a:cubicBezTo>
                <a:cubicBezTo>
                  <a:pt x="960" y="1728"/>
                  <a:pt x="960" y="1728"/>
                  <a:pt x="960" y="1728"/>
                </a:cubicBezTo>
                <a:cubicBezTo>
                  <a:pt x="995" y="1728"/>
                  <a:pt x="1024" y="1699"/>
                  <a:pt x="1024" y="1664"/>
                </a:cubicBezTo>
                <a:cubicBezTo>
                  <a:pt x="1024" y="1629"/>
                  <a:pt x="995" y="1600"/>
                  <a:pt x="960" y="1600"/>
                </a:cubicBezTo>
                <a:close/>
              </a:path>
            </a:pathLst>
          </a:custGeom>
          <a:solidFill>
            <a:srgbClr val="8660C7"/>
          </a:solidFill>
          <a:ln>
            <a:noFill/>
          </a:ln>
        </p:spPr>
        <p:txBody>
          <a:bodyPr vert="horz" wrap="square" lIns="89617" tIns="44807" rIns="89617" bIns="44807" numCol="1" anchor="t" anchorCtr="0" compatLnSpc="1">
            <a:prstTxWarp prst="textNoShape">
              <a:avLst/>
            </a:prstTxWarp>
          </a:bodyPr>
          <a:lstStyle/>
          <a:p>
            <a:pPr defTabSz="914111"/>
            <a:endParaRPr lang="en-US" sz="1731" kern="0">
              <a:solidFill>
                <a:srgbClr val="8660C7"/>
              </a:solidFill>
            </a:endParaRP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188480D5-7DAE-422C-84B5-501C57C42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66806"/>
              </p:ext>
            </p:extLst>
          </p:nvPr>
        </p:nvGraphicFramePr>
        <p:xfrm>
          <a:off x="587274" y="3029210"/>
          <a:ext cx="11017452" cy="105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620">
                  <a:extLst>
                    <a:ext uri="{9D8B030D-6E8A-4147-A177-3AD203B41FA5}">
                      <a16:colId xmlns:a16="http://schemas.microsoft.com/office/drawing/2014/main" val="680382384"/>
                    </a:ext>
                  </a:extLst>
                </a:gridCol>
                <a:gridCol w="1227434">
                  <a:extLst>
                    <a:ext uri="{9D8B030D-6E8A-4147-A177-3AD203B41FA5}">
                      <a16:colId xmlns:a16="http://schemas.microsoft.com/office/drawing/2014/main" val="4173998527"/>
                    </a:ext>
                  </a:extLst>
                </a:gridCol>
                <a:gridCol w="4856398">
                  <a:extLst>
                    <a:ext uri="{9D8B030D-6E8A-4147-A177-3AD203B41FA5}">
                      <a16:colId xmlns:a16="http://schemas.microsoft.com/office/drawing/2014/main" val="2365956064"/>
                    </a:ext>
                  </a:extLst>
                </a:gridCol>
              </a:tblGrid>
              <a:tr h="105886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b="1" kern="120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Containers enable microservices architectures</a:t>
                      </a:r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60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b="1" kern="120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Low overhead, allow for better performance and higher density</a:t>
                      </a:r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00819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B3F08A1A-BC2E-493E-886E-F74DFF38E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59250"/>
              </p:ext>
            </p:extLst>
          </p:nvPr>
        </p:nvGraphicFramePr>
        <p:xfrm>
          <a:off x="587274" y="4133114"/>
          <a:ext cx="11017452" cy="105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620">
                  <a:extLst>
                    <a:ext uri="{9D8B030D-6E8A-4147-A177-3AD203B41FA5}">
                      <a16:colId xmlns:a16="http://schemas.microsoft.com/office/drawing/2014/main" val="680382384"/>
                    </a:ext>
                  </a:extLst>
                </a:gridCol>
                <a:gridCol w="1227434">
                  <a:extLst>
                    <a:ext uri="{9D8B030D-6E8A-4147-A177-3AD203B41FA5}">
                      <a16:colId xmlns:a16="http://schemas.microsoft.com/office/drawing/2014/main" val="4173998527"/>
                    </a:ext>
                  </a:extLst>
                </a:gridCol>
                <a:gridCol w="4856398">
                  <a:extLst>
                    <a:ext uri="{9D8B030D-6E8A-4147-A177-3AD203B41FA5}">
                      <a16:colId xmlns:a16="http://schemas.microsoft.com/office/drawing/2014/main" val="2365956064"/>
                    </a:ext>
                  </a:extLst>
                </a:gridCol>
              </a:tblGrid>
              <a:tr h="105886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b="1" kern="120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Containers allow for efficiency and agility</a:t>
                      </a:r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60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b="1" kern="120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More secure by default and isolates resources</a:t>
                      </a:r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00819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05789464-2B9E-4978-8A88-91619F3C0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70859"/>
              </p:ext>
            </p:extLst>
          </p:nvPr>
        </p:nvGraphicFramePr>
        <p:xfrm>
          <a:off x="587274" y="5237018"/>
          <a:ext cx="11017452" cy="105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620">
                  <a:extLst>
                    <a:ext uri="{9D8B030D-6E8A-4147-A177-3AD203B41FA5}">
                      <a16:colId xmlns:a16="http://schemas.microsoft.com/office/drawing/2014/main" val="680382384"/>
                    </a:ext>
                  </a:extLst>
                </a:gridCol>
                <a:gridCol w="1227434">
                  <a:extLst>
                    <a:ext uri="{9D8B030D-6E8A-4147-A177-3AD203B41FA5}">
                      <a16:colId xmlns:a16="http://schemas.microsoft.com/office/drawing/2014/main" val="4173998527"/>
                    </a:ext>
                  </a:extLst>
                </a:gridCol>
                <a:gridCol w="4856398">
                  <a:extLst>
                    <a:ext uri="{9D8B030D-6E8A-4147-A177-3AD203B41FA5}">
                      <a16:colId xmlns:a16="http://schemas.microsoft.com/office/drawing/2014/main" val="2365956064"/>
                    </a:ext>
                  </a:extLst>
                </a:gridCol>
              </a:tblGrid>
              <a:tr h="105886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b="1" kern="120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Empower CI/CD integration</a:t>
                      </a:r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60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b="1" kern="120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Are faster to provision</a:t>
                      </a:r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00819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FFE5AA53-9C28-42F7-901B-874464A69151}"/>
              </a:ext>
            </a:extLst>
          </p:cNvPr>
          <p:cNvSpPr txBox="1"/>
          <p:nvPr/>
        </p:nvSpPr>
        <p:spPr>
          <a:xfrm>
            <a:off x="1425749" y="1302699"/>
            <a:ext cx="18120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8660C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625D9C-E5EF-4882-862C-B262ADC4455D}"/>
              </a:ext>
            </a:extLst>
          </p:cNvPr>
          <p:cNvSpPr txBox="1"/>
          <p:nvPr/>
        </p:nvSpPr>
        <p:spPr>
          <a:xfrm>
            <a:off x="7369073" y="1302699"/>
            <a:ext cx="219515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kern="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kern="0" dirty="0">
                <a:solidFill>
                  <a:srgbClr val="8660C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lang="en-US" sz="2400" b="1" kern="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kern="0" dirty="0">
                <a:solidFill>
                  <a:srgbClr val="8660C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Operations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CC635D64-3DFB-4A84-B33D-8AAAB861B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5565"/>
              </p:ext>
            </p:extLst>
          </p:nvPr>
        </p:nvGraphicFramePr>
        <p:xfrm>
          <a:off x="587274" y="1942265"/>
          <a:ext cx="11017452" cy="105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620">
                  <a:extLst>
                    <a:ext uri="{9D8B030D-6E8A-4147-A177-3AD203B41FA5}">
                      <a16:colId xmlns:a16="http://schemas.microsoft.com/office/drawing/2014/main" val="680382384"/>
                    </a:ext>
                  </a:extLst>
                </a:gridCol>
                <a:gridCol w="1227434">
                  <a:extLst>
                    <a:ext uri="{9D8B030D-6E8A-4147-A177-3AD203B41FA5}">
                      <a16:colId xmlns:a16="http://schemas.microsoft.com/office/drawing/2014/main" val="4173998527"/>
                    </a:ext>
                  </a:extLst>
                </a:gridCol>
                <a:gridCol w="4856398">
                  <a:extLst>
                    <a:ext uri="{9D8B030D-6E8A-4147-A177-3AD203B41FA5}">
                      <a16:colId xmlns:a16="http://schemas.microsoft.com/office/drawing/2014/main" val="2365956064"/>
                    </a:ext>
                  </a:extLst>
                </a:gridCol>
              </a:tblGrid>
              <a:tr h="105886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b="1" kern="120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Easily contain a local development environment</a:t>
                      </a:r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60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b="1" kern="120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Containers are a single OS and are more efficient at resource utilization</a:t>
                      </a:r>
                    </a:p>
                  </a:txBody>
                  <a:tcPr marL="179285" marR="179285" marT="179285" marB="45713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0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5" grpId="0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Containers vs. Virtual </a:t>
            </a:r>
            <a:r>
              <a:rPr lang="pt-PT" dirty="0" err="1"/>
              <a:t>Machines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14F95-7CC2-44C3-BC8B-8408B935BC5C}"/>
              </a:ext>
            </a:extLst>
          </p:cNvPr>
          <p:cNvSpPr txBox="1"/>
          <p:nvPr/>
        </p:nvSpPr>
        <p:spPr>
          <a:xfrm>
            <a:off x="6915257" y="3580061"/>
            <a:ext cx="2762736" cy="58056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noAutofit/>
          </a:bodyPr>
          <a:lstStyle/>
          <a:p>
            <a:pPr algn="ctr" defTabSz="932384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0072C6"/>
                </a:solidFill>
                <a:latin typeface="Segoe UI Semibold" charset="0"/>
                <a:ea typeface="Segoe UI Semibold" charset="0"/>
                <a:cs typeface="Segoe UI Semibold" charset="0"/>
              </a:rPr>
              <a:t>Containers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B5CAF-1CF1-43D0-9423-1B57280B2554}"/>
              </a:ext>
            </a:extLst>
          </p:cNvPr>
          <p:cNvSpPr/>
          <p:nvPr/>
        </p:nvSpPr>
        <p:spPr bwMode="auto">
          <a:xfrm>
            <a:off x="2244582" y="3986826"/>
            <a:ext cx="2426464" cy="104413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27424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599" b="1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Virtualize the hardware</a:t>
            </a:r>
          </a:p>
          <a:p>
            <a:pPr defTabSz="932114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599" b="1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VMs as units of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3C3A64-5FBB-403B-A350-50552878F384}"/>
              </a:ext>
            </a:extLst>
          </p:cNvPr>
          <p:cNvSpPr/>
          <p:nvPr/>
        </p:nvSpPr>
        <p:spPr bwMode="auto">
          <a:xfrm>
            <a:off x="6915257" y="3986826"/>
            <a:ext cx="3139921" cy="9927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27424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599" b="1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Virtualize the operating system</a:t>
            </a:r>
          </a:p>
          <a:p>
            <a:pPr defTabSz="932114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599" b="1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Applications as units of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07EB4-BE3A-4D1A-8520-A598FEAB2170}"/>
              </a:ext>
            </a:extLst>
          </p:cNvPr>
          <p:cNvSpPr txBox="1"/>
          <p:nvPr/>
        </p:nvSpPr>
        <p:spPr>
          <a:xfrm>
            <a:off x="1962431" y="3580062"/>
            <a:ext cx="2762736" cy="58056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noAutofit/>
          </a:bodyPr>
          <a:lstStyle/>
          <a:p>
            <a:pPr algn="ctr" defTabSz="932384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rPr>
              <a:t>Virtual machines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97AF88-8E5C-438D-9B24-13A3AE1FBBE9}"/>
              </a:ext>
            </a:extLst>
          </p:cNvPr>
          <p:cNvGrpSpPr/>
          <p:nvPr/>
        </p:nvGrpSpPr>
        <p:grpSpPr>
          <a:xfrm>
            <a:off x="2886664" y="2358717"/>
            <a:ext cx="914270" cy="1221345"/>
            <a:chOff x="1061222" y="2320909"/>
            <a:chExt cx="914400" cy="12215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CDE6CB-6526-4FAC-ACD1-8FA3FBF2E584}"/>
                </a:ext>
              </a:extLst>
            </p:cNvPr>
            <p:cNvSpPr txBox="1"/>
            <p:nvPr/>
          </p:nvSpPr>
          <p:spPr>
            <a:xfrm>
              <a:off x="1079638" y="2320909"/>
              <a:ext cx="878709" cy="266073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 w="19050">
              <a:solidFill>
                <a:schemeClr val="accent5">
                  <a:lumMod val="50000"/>
                  <a:lumOff val="50000"/>
                </a:schemeClr>
              </a:solidFill>
            </a:ln>
          </p:spPr>
          <p:txBody>
            <a:bodyPr wrap="square" lIns="0" tIns="54856" rIns="0" bIns="54856" rtlCol="0">
              <a:spAutoFit/>
            </a:bodyPr>
            <a:lstStyle/>
            <a:p>
              <a:pPr algn="ctr" defTabSz="93256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099">
                  <a:solidFill>
                    <a:srgbClr val="505050"/>
                  </a:solidFill>
                  <a:latin typeface="Segoe UI"/>
                </a:rPr>
                <a:t>App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039B49-DA28-4B08-99CD-8BC0AF195D1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61222" y="2628028"/>
              <a:ext cx="914400" cy="914400"/>
              <a:chOff x="4680680" y="-1131468"/>
              <a:chExt cx="951424" cy="970598"/>
            </a:xfrm>
          </p:grpSpPr>
          <p:sp>
            <p:nvSpPr>
              <p:cNvPr id="11" name="Freeform: Shape 108">
                <a:extLst>
                  <a:ext uri="{FF2B5EF4-FFF2-40B4-BE49-F238E27FC236}">
                    <a16:creationId xmlns:a16="http://schemas.microsoft.com/office/drawing/2014/main" id="{6306A8DD-4396-454C-AC3D-251E9D07B247}"/>
                  </a:ext>
                </a:extLst>
              </p:cNvPr>
              <p:cNvSpPr/>
              <p:nvPr/>
            </p:nvSpPr>
            <p:spPr>
              <a:xfrm>
                <a:off x="4680680" y="-1131468"/>
                <a:ext cx="951424" cy="295275"/>
              </a:xfrm>
              <a:custGeom>
                <a:avLst/>
                <a:gdLst/>
                <a:ahLst/>
                <a:cxnLst/>
                <a:rect l="0" t="0" r="0" b="0"/>
                <a:pathLst>
                  <a:path w="933450" h="295275">
                    <a:moveTo>
                      <a:pt x="21431" y="21431"/>
                    </a:moveTo>
                    <a:lnTo>
                      <a:pt x="921544" y="21431"/>
                    </a:lnTo>
                    <a:lnTo>
                      <a:pt x="921544" y="280511"/>
                    </a:lnTo>
                    <a:lnTo>
                      <a:pt x="21431" y="280511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2" name="Freeform: Shape 109">
                <a:extLst>
                  <a:ext uri="{FF2B5EF4-FFF2-40B4-BE49-F238E27FC236}">
                    <a16:creationId xmlns:a16="http://schemas.microsoft.com/office/drawing/2014/main" id="{E7937AE4-78F7-4E9D-AE96-205B16AC9405}"/>
                  </a:ext>
                </a:extLst>
              </p:cNvPr>
              <p:cNvSpPr/>
              <p:nvPr/>
            </p:nvSpPr>
            <p:spPr>
              <a:xfrm>
                <a:off x="4680680" y="-794283"/>
                <a:ext cx="933450" cy="295275"/>
              </a:xfrm>
              <a:custGeom>
                <a:avLst/>
                <a:gdLst/>
                <a:ahLst/>
                <a:cxnLst/>
                <a:rect l="0" t="0" r="0" b="0"/>
                <a:pathLst>
                  <a:path w="933450" h="295275">
                    <a:moveTo>
                      <a:pt x="21431" y="21431"/>
                    </a:moveTo>
                    <a:lnTo>
                      <a:pt x="921544" y="21431"/>
                    </a:lnTo>
                    <a:lnTo>
                      <a:pt x="921544" y="280511"/>
                    </a:lnTo>
                    <a:lnTo>
                      <a:pt x="21431" y="280511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3" name="Freeform: Shape 110">
                <a:extLst>
                  <a:ext uri="{FF2B5EF4-FFF2-40B4-BE49-F238E27FC236}">
                    <a16:creationId xmlns:a16="http://schemas.microsoft.com/office/drawing/2014/main" id="{4DF5FD0C-8564-4A27-B45D-3BD854E1A06A}"/>
                  </a:ext>
                </a:extLst>
              </p:cNvPr>
              <p:cNvSpPr/>
              <p:nvPr/>
            </p:nvSpPr>
            <p:spPr>
              <a:xfrm>
                <a:off x="4680680" y="-456145"/>
                <a:ext cx="933450" cy="295275"/>
              </a:xfrm>
              <a:custGeom>
                <a:avLst/>
                <a:gdLst/>
                <a:ahLst/>
                <a:cxnLst/>
                <a:rect l="0" t="0" r="0" b="0"/>
                <a:pathLst>
                  <a:path w="933450" h="295275">
                    <a:moveTo>
                      <a:pt x="21431" y="21431"/>
                    </a:moveTo>
                    <a:lnTo>
                      <a:pt x="921544" y="21431"/>
                    </a:lnTo>
                    <a:lnTo>
                      <a:pt x="921544" y="280511"/>
                    </a:lnTo>
                    <a:lnTo>
                      <a:pt x="21431" y="280511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" name="Freeform: Shape 111">
                <a:extLst>
                  <a:ext uri="{FF2B5EF4-FFF2-40B4-BE49-F238E27FC236}">
                    <a16:creationId xmlns:a16="http://schemas.microsoft.com/office/drawing/2014/main" id="{3EC93A8F-07E0-48C4-85A3-79700E0ACBF5}"/>
                  </a:ext>
                </a:extLst>
              </p:cNvPr>
              <p:cNvSpPr/>
              <p:nvPr/>
            </p:nvSpPr>
            <p:spPr>
              <a:xfrm>
                <a:off x="4762595" y="-1038123"/>
                <a:ext cx="1143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114300" h="114300">
                    <a:moveTo>
                      <a:pt x="93821" y="57626"/>
                    </a:moveTo>
                    <a:cubicBezTo>
                      <a:pt x="93821" y="77616"/>
                      <a:pt x="77616" y="93821"/>
                      <a:pt x="57626" y="93821"/>
                    </a:cubicBezTo>
                    <a:cubicBezTo>
                      <a:pt x="37636" y="93821"/>
                      <a:pt x="21431" y="77616"/>
                      <a:pt x="21431" y="57626"/>
                    </a:cubicBezTo>
                    <a:cubicBezTo>
                      <a:pt x="21431" y="37636"/>
                      <a:pt x="37637" y="21431"/>
                      <a:pt x="57626" y="21431"/>
                    </a:cubicBezTo>
                    <a:cubicBezTo>
                      <a:pt x="77616" y="21431"/>
                      <a:pt x="93821" y="37636"/>
                      <a:pt x="93821" y="57626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5" name="Freeform: Shape 112">
                <a:extLst>
                  <a:ext uri="{FF2B5EF4-FFF2-40B4-BE49-F238E27FC236}">
                    <a16:creationId xmlns:a16="http://schemas.microsoft.com/office/drawing/2014/main" id="{4FE5EEDF-F41D-466D-B954-89DC9808BB66}"/>
                  </a:ext>
                </a:extLst>
              </p:cNvPr>
              <p:cNvSpPr/>
              <p:nvPr/>
            </p:nvSpPr>
            <p:spPr>
              <a:xfrm>
                <a:off x="4899755" y="-1038123"/>
                <a:ext cx="1143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114300" h="114300">
                    <a:moveTo>
                      <a:pt x="93821" y="57626"/>
                    </a:moveTo>
                    <a:cubicBezTo>
                      <a:pt x="93821" y="77616"/>
                      <a:pt x="77616" y="93821"/>
                      <a:pt x="57626" y="93821"/>
                    </a:cubicBezTo>
                    <a:cubicBezTo>
                      <a:pt x="37636" y="93821"/>
                      <a:pt x="21431" y="77616"/>
                      <a:pt x="21431" y="57626"/>
                    </a:cubicBezTo>
                    <a:cubicBezTo>
                      <a:pt x="21431" y="37636"/>
                      <a:pt x="37637" y="21431"/>
                      <a:pt x="57626" y="21431"/>
                    </a:cubicBezTo>
                    <a:cubicBezTo>
                      <a:pt x="77616" y="21431"/>
                      <a:pt x="93821" y="37636"/>
                      <a:pt x="93821" y="57626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6" name="Freeform: Shape 113">
                <a:extLst>
                  <a:ext uri="{FF2B5EF4-FFF2-40B4-BE49-F238E27FC236}">
                    <a16:creationId xmlns:a16="http://schemas.microsoft.com/office/drawing/2014/main" id="{04E07316-F208-4F4C-B39D-DF1FA308353A}"/>
                  </a:ext>
                </a:extLst>
              </p:cNvPr>
              <p:cNvSpPr/>
              <p:nvPr/>
            </p:nvSpPr>
            <p:spPr>
              <a:xfrm>
                <a:off x="4762595" y="-700938"/>
                <a:ext cx="1143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114300" h="114300">
                    <a:moveTo>
                      <a:pt x="93821" y="57626"/>
                    </a:moveTo>
                    <a:cubicBezTo>
                      <a:pt x="93821" y="77616"/>
                      <a:pt x="77616" y="93821"/>
                      <a:pt x="57626" y="93821"/>
                    </a:cubicBezTo>
                    <a:cubicBezTo>
                      <a:pt x="37636" y="93821"/>
                      <a:pt x="21431" y="77616"/>
                      <a:pt x="21431" y="57626"/>
                    </a:cubicBezTo>
                    <a:cubicBezTo>
                      <a:pt x="21431" y="37636"/>
                      <a:pt x="37637" y="21431"/>
                      <a:pt x="57626" y="21431"/>
                    </a:cubicBezTo>
                    <a:cubicBezTo>
                      <a:pt x="77616" y="21431"/>
                      <a:pt x="93821" y="37636"/>
                      <a:pt x="93821" y="57626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7" name="Freeform: Shape 114">
                <a:extLst>
                  <a:ext uri="{FF2B5EF4-FFF2-40B4-BE49-F238E27FC236}">
                    <a16:creationId xmlns:a16="http://schemas.microsoft.com/office/drawing/2014/main" id="{EE76550C-70ED-474A-9570-163B7662EDE3}"/>
                  </a:ext>
                </a:extLst>
              </p:cNvPr>
              <p:cNvSpPr/>
              <p:nvPr/>
            </p:nvSpPr>
            <p:spPr>
              <a:xfrm>
                <a:off x="4899755" y="-700938"/>
                <a:ext cx="1143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114300" h="114300">
                    <a:moveTo>
                      <a:pt x="93821" y="57626"/>
                    </a:moveTo>
                    <a:cubicBezTo>
                      <a:pt x="93821" y="77616"/>
                      <a:pt x="77616" y="93821"/>
                      <a:pt x="57626" y="93821"/>
                    </a:cubicBezTo>
                    <a:cubicBezTo>
                      <a:pt x="37636" y="93821"/>
                      <a:pt x="21431" y="77616"/>
                      <a:pt x="21431" y="57626"/>
                    </a:cubicBezTo>
                    <a:cubicBezTo>
                      <a:pt x="21431" y="37636"/>
                      <a:pt x="37637" y="21431"/>
                      <a:pt x="57626" y="21431"/>
                    </a:cubicBezTo>
                    <a:cubicBezTo>
                      <a:pt x="77616" y="21431"/>
                      <a:pt x="93821" y="37636"/>
                      <a:pt x="93821" y="57626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8" name="Freeform: Shape 115">
                <a:extLst>
                  <a:ext uri="{FF2B5EF4-FFF2-40B4-BE49-F238E27FC236}">
                    <a16:creationId xmlns:a16="http://schemas.microsoft.com/office/drawing/2014/main" id="{01FADADA-6374-4D28-B8D7-2BE9EEE95F57}"/>
                  </a:ext>
                </a:extLst>
              </p:cNvPr>
              <p:cNvSpPr/>
              <p:nvPr/>
            </p:nvSpPr>
            <p:spPr>
              <a:xfrm>
                <a:off x="4762595" y="-362800"/>
                <a:ext cx="1143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114300" h="114300">
                    <a:moveTo>
                      <a:pt x="93821" y="57626"/>
                    </a:moveTo>
                    <a:cubicBezTo>
                      <a:pt x="93821" y="77616"/>
                      <a:pt x="77616" y="93821"/>
                      <a:pt x="57626" y="93821"/>
                    </a:cubicBezTo>
                    <a:cubicBezTo>
                      <a:pt x="37636" y="93821"/>
                      <a:pt x="21431" y="77616"/>
                      <a:pt x="21431" y="57626"/>
                    </a:cubicBezTo>
                    <a:cubicBezTo>
                      <a:pt x="21431" y="37636"/>
                      <a:pt x="37637" y="21431"/>
                      <a:pt x="57626" y="21431"/>
                    </a:cubicBezTo>
                    <a:cubicBezTo>
                      <a:pt x="77616" y="21431"/>
                      <a:pt x="93821" y="37636"/>
                      <a:pt x="93821" y="57626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9" name="Freeform: Shape 116">
                <a:extLst>
                  <a:ext uri="{FF2B5EF4-FFF2-40B4-BE49-F238E27FC236}">
                    <a16:creationId xmlns:a16="http://schemas.microsoft.com/office/drawing/2014/main" id="{95C66198-743E-4061-B250-B69E4AEE48B2}"/>
                  </a:ext>
                </a:extLst>
              </p:cNvPr>
              <p:cNvSpPr/>
              <p:nvPr/>
            </p:nvSpPr>
            <p:spPr>
              <a:xfrm>
                <a:off x="4899755" y="-362800"/>
                <a:ext cx="1143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114300" h="114300">
                    <a:moveTo>
                      <a:pt x="93821" y="57626"/>
                    </a:moveTo>
                    <a:cubicBezTo>
                      <a:pt x="93821" y="77616"/>
                      <a:pt x="77616" y="93821"/>
                      <a:pt x="57626" y="93821"/>
                    </a:cubicBezTo>
                    <a:cubicBezTo>
                      <a:pt x="37636" y="93821"/>
                      <a:pt x="21431" y="77616"/>
                      <a:pt x="21431" y="57626"/>
                    </a:cubicBezTo>
                    <a:cubicBezTo>
                      <a:pt x="21431" y="37636"/>
                      <a:pt x="37637" y="21431"/>
                      <a:pt x="57626" y="21431"/>
                    </a:cubicBezTo>
                    <a:cubicBezTo>
                      <a:pt x="77616" y="21431"/>
                      <a:pt x="93821" y="37636"/>
                      <a:pt x="93821" y="57626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0" name="Freeform: Shape 117">
                <a:extLst>
                  <a:ext uri="{FF2B5EF4-FFF2-40B4-BE49-F238E27FC236}">
                    <a16:creationId xmlns:a16="http://schemas.microsoft.com/office/drawing/2014/main" id="{B56EA258-0166-4846-8E14-A7181C42ABDC}"/>
                  </a:ext>
                </a:extLst>
              </p:cNvPr>
              <p:cNvSpPr/>
              <p:nvPr/>
            </p:nvSpPr>
            <p:spPr>
              <a:xfrm>
                <a:off x="5275040" y="-1038123"/>
                <a:ext cx="257175" cy="38100"/>
              </a:xfrm>
              <a:custGeom>
                <a:avLst/>
                <a:gdLst/>
                <a:ahLst/>
                <a:cxnLst/>
                <a:rect l="0" t="0" r="0" b="0"/>
                <a:pathLst>
                  <a:path w="257175" h="38100">
                    <a:moveTo>
                      <a:pt x="21431" y="21431"/>
                    </a:moveTo>
                    <a:lnTo>
                      <a:pt x="241459" y="21431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1" name="Freeform: Shape 118">
                <a:extLst>
                  <a:ext uri="{FF2B5EF4-FFF2-40B4-BE49-F238E27FC236}">
                    <a16:creationId xmlns:a16="http://schemas.microsoft.com/office/drawing/2014/main" id="{E0B9092A-7F14-48E2-A3A0-9384A0ECCED0}"/>
                  </a:ext>
                </a:extLst>
              </p:cNvPr>
              <p:cNvSpPr/>
              <p:nvPr/>
            </p:nvSpPr>
            <p:spPr>
              <a:xfrm>
                <a:off x="5275040" y="-965733"/>
                <a:ext cx="257175" cy="38100"/>
              </a:xfrm>
              <a:custGeom>
                <a:avLst/>
                <a:gdLst/>
                <a:ahLst/>
                <a:cxnLst/>
                <a:rect l="0" t="0" r="0" b="0"/>
                <a:pathLst>
                  <a:path w="257175" h="38100">
                    <a:moveTo>
                      <a:pt x="21431" y="21431"/>
                    </a:moveTo>
                    <a:lnTo>
                      <a:pt x="241459" y="21431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2" name="Freeform: Shape 119">
                <a:extLst>
                  <a:ext uri="{FF2B5EF4-FFF2-40B4-BE49-F238E27FC236}">
                    <a16:creationId xmlns:a16="http://schemas.microsoft.com/office/drawing/2014/main" id="{28A4930E-7CAE-4DA5-BD1B-ADB87339DCC3}"/>
                  </a:ext>
                </a:extLst>
              </p:cNvPr>
              <p:cNvSpPr/>
              <p:nvPr/>
            </p:nvSpPr>
            <p:spPr>
              <a:xfrm>
                <a:off x="5275040" y="-700938"/>
                <a:ext cx="257175" cy="38100"/>
              </a:xfrm>
              <a:custGeom>
                <a:avLst/>
                <a:gdLst/>
                <a:ahLst/>
                <a:cxnLst/>
                <a:rect l="0" t="0" r="0" b="0"/>
                <a:pathLst>
                  <a:path w="257175" h="38100">
                    <a:moveTo>
                      <a:pt x="21431" y="21431"/>
                    </a:moveTo>
                    <a:lnTo>
                      <a:pt x="241459" y="21431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3" name="Freeform: Shape 120">
                <a:extLst>
                  <a:ext uri="{FF2B5EF4-FFF2-40B4-BE49-F238E27FC236}">
                    <a16:creationId xmlns:a16="http://schemas.microsoft.com/office/drawing/2014/main" id="{A209E7EF-F193-4658-80A0-8679BF9B2061}"/>
                  </a:ext>
                </a:extLst>
              </p:cNvPr>
              <p:cNvSpPr/>
              <p:nvPr/>
            </p:nvSpPr>
            <p:spPr>
              <a:xfrm>
                <a:off x="5275040" y="-628548"/>
                <a:ext cx="257175" cy="38100"/>
              </a:xfrm>
              <a:custGeom>
                <a:avLst/>
                <a:gdLst/>
                <a:ahLst/>
                <a:cxnLst/>
                <a:rect l="0" t="0" r="0" b="0"/>
                <a:pathLst>
                  <a:path w="257175" h="38100">
                    <a:moveTo>
                      <a:pt x="21431" y="21431"/>
                    </a:moveTo>
                    <a:lnTo>
                      <a:pt x="241459" y="21431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4" name="Freeform: Shape 121">
                <a:extLst>
                  <a:ext uri="{FF2B5EF4-FFF2-40B4-BE49-F238E27FC236}">
                    <a16:creationId xmlns:a16="http://schemas.microsoft.com/office/drawing/2014/main" id="{9401FD27-D74D-43B4-B3CB-4E29F2CD1E05}"/>
                  </a:ext>
                </a:extLst>
              </p:cNvPr>
              <p:cNvSpPr/>
              <p:nvPr/>
            </p:nvSpPr>
            <p:spPr>
              <a:xfrm>
                <a:off x="5275040" y="-362800"/>
                <a:ext cx="257175" cy="38100"/>
              </a:xfrm>
              <a:custGeom>
                <a:avLst/>
                <a:gdLst/>
                <a:ahLst/>
                <a:cxnLst/>
                <a:rect l="0" t="0" r="0" b="0"/>
                <a:pathLst>
                  <a:path w="257175" h="38100">
                    <a:moveTo>
                      <a:pt x="21431" y="21431"/>
                    </a:moveTo>
                    <a:lnTo>
                      <a:pt x="241459" y="21431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5" name="Freeform: Shape 122">
                <a:extLst>
                  <a:ext uri="{FF2B5EF4-FFF2-40B4-BE49-F238E27FC236}">
                    <a16:creationId xmlns:a16="http://schemas.microsoft.com/office/drawing/2014/main" id="{DFF35BD8-75F8-448E-994C-47392F1571C0}"/>
                  </a:ext>
                </a:extLst>
              </p:cNvPr>
              <p:cNvSpPr/>
              <p:nvPr/>
            </p:nvSpPr>
            <p:spPr>
              <a:xfrm>
                <a:off x="5275040" y="-290410"/>
                <a:ext cx="257175" cy="38100"/>
              </a:xfrm>
              <a:custGeom>
                <a:avLst/>
                <a:gdLst/>
                <a:ahLst/>
                <a:cxnLst/>
                <a:rect l="0" t="0" r="0" b="0"/>
                <a:pathLst>
                  <a:path w="257175" h="38100">
                    <a:moveTo>
                      <a:pt x="21431" y="21431"/>
                    </a:moveTo>
                    <a:lnTo>
                      <a:pt x="241459" y="21431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4343D1-1D12-4B43-A291-5A78A80CDD80}"/>
              </a:ext>
            </a:extLst>
          </p:cNvPr>
          <p:cNvGrpSpPr/>
          <p:nvPr/>
        </p:nvGrpSpPr>
        <p:grpSpPr>
          <a:xfrm>
            <a:off x="7633903" y="2320687"/>
            <a:ext cx="1325444" cy="1325444"/>
            <a:chOff x="3164241" y="2267078"/>
            <a:chExt cx="1325632" cy="132563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97F389-B76E-44B5-8877-8B26DE53F80C}"/>
                </a:ext>
              </a:extLst>
            </p:cNvPr>
            <p:cNvSpPr/>
            <p:nvPr/>
          </p:nvSpPr>
          <p:spPr bwMode="auto">
            <a:xfrm rot="16200000">
              <a:off x="3164241" y="2267078"/>
              <a:ext cx="1325632" cy="1325632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charset="0"/>
              </a:endParaRPr>
            </a:p>
          </p:txBody>
        </p:sp>
        <p:sp>
          <p:nvSpPr>
            <p:cNvPr id="28" name="Rectangle: Rounded Corners 73">
              <a:extLst>
                <a:ext uri="{FF2B5EF4-FFF2-40B4-BE49-F238E27FC236}">
                  <a16:creationId xmlns:a16="http://schemas.microsoft.com/office/drawing/2014/main" id="{7FCA204C-D9D2-4C8E-A02B-681C7B70C5FF}"/>
                </a:ext>
              </a:extLst>
            </p:cNvPr>
            <p:cNvSpPr/>
            <p:nvPr/>
          </p:nvSpPr>
          <p:spPr bwMode="auto">
            <a:xfrm>
              <a:off x="3289500" y="2447781"/>
              <a:ext cx="1053830" cy="992552"/>
            </a:xfrm>
            <a:prstGeom prst="roundRect">
              <a:avLst>
                <a:gd name="adj" fmla="val 3125"/>
              </a:avLst>
            </a:prstGeom>
            <a:solidFill>
              <a:schemeClr val="tx1">
                <a:alpha val="5000"/>
              </a:schemeClr>
            </a:solidFill>
            <a:ln w="19050">
              <a:solidFill>
                <a:schemeClr val="tx1">
                  <a:alpha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99">
                  <a:solidFill>
                    <a:srgbClr val="505050"/>
                  </a:solidFill>
                  <a:latin typeface="Segoe UI"/>
                  <a:cs typeface="Segoe UI" pitchFamily="34" charset="0"/>
                </a:rPr>
                <a:t>Container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3A3350-BC6D-45DB-8F0A-E71D39F2C94A}"/>
                </a:ext>
              </a:extLst>
            </p:cNvPr>
            <p:cNvSpPr txBox="1"/>
            <p:nvPr/>
          </p:nvSpPr>
          <p:spPr>
            <a:xfrm>
              <a:off x="3377060" y="2975292"/>
              <a:ext cx="878709" cy="266072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 w="19050">
              <a:solidFill>
                <a:schemeClr val="accent5">
                  <a:lumMod val="50000"/>
                  <a:lumOff val="50000"/>
                </a:schemeClr>
              </a:solidFill>
            </a:ln>
          </p:spPr>
          <p:txBody>
            <a:bodyPr wrap="square" lIns="0" tIns="54856" rIns="0" bIns="54856" rtlCol="0">
              <a:spAutoFit/>
            </a:bodyPr>
            <a:lstStyle/>
            <a:p>
              <a:pPr algn="ctr" defTabSz="93256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099">
                  <a:solidFill>
                    <a:srgbClr val="505050"/>
                  </a:solidFill>
                  <a:latin typeface="Segoe UI"/>
                </a:rPr>
                <a:t>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Containers vs. Virtual </a:t>
            </a:r>
            <a:r>
              <a:rPr lang="pt-PT" dirty="0" err="1"/>
              <a:t>Machines</a:t>
            </a:r>
            <a:endParaRPr lang="pt-PT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9A1ED84-55D4-459F-8F59-35933314853A}"/>
              </a:ext>
            </a:extLst>
          </p:cNvPr>
          <p:cNvSpPr/>
          <p:nvPr/>
        </p:nvSpPr>
        <p:spPr bwMode="auto">
          <a:xfrm>
            <a:off x="7089006" y="5517516"/>
            <a:ext cx="4098990" cy="729214"/>
          </a:xfrm>
          <a:prstGeom prst="roundRect">
            <a:avLst>
              <a:gd name="adj" fmla="val 3125"/>
            </a:avLst>
          </a:prstGeom>
          <a:solidFill>
            <a:schemeClr val="tx1">
              <a:alpha val="15000"/>
            </a:schemeClr>
          </a:solidFill>
          <a:ln w="12700">
            <a:solidFill>
              <a:schemeClr val="tx1">
                <a:alpha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ea typeface="Segoe UI" pitchFamily="34" charset="0"/>
                <a:cs typeface="Segoe UI" pitchFamily="34" charset="0"/>
              </a:rPr>
              <a:t>Hardware</a:t>
            </a:r>
            <a:endParaRPr lang="en-US" sz="2400">
              <a:solidFill>
                <a:srgbClr val="353535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23E30ED-8295-42E7-BC16-B0BDE5F5D5A3}"/>
              </a:ext>
            </a:extLst>
          </p:cNvPr>
          <p:cNvSpPr/>
          <p:nvPr/>
        </p:nvSpPr>
        <p:spPr bwMode="auto">
          <a:xfrm>
            <a:off x="7089005" y="5021992"/>
            <a:ext cx="4098990" cy="412210"/>
          </a:xfrm>
          <a:prstGeom prst="roundRect">
            <a:avLst>
              <a:gd name="adj" fmla="val 3125"/>
            </a:avLst>
          </a:prstGeom>
          <a:solidFill>
            <a:schemeClr val="accent5">
              <a:lumMod val="75000"/>
              <a:lumOff val="25000"/>
              <a:alpha val="5000"/>
            </a:schemeClr>
          </a:solidFill>
          <a:ln w="12700">
            <a:solidFill>
              <a:schemeClr val="accent5">
                <a:lumMod val="75000"/>
                <a:lumOff val="25000"/>
                <a:alpha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ea typeface="Segoe UI" pitchFamily="34" charset="0"/>
                <a:cs typeface="Segoe UI" pitchFamily="34" charset="0"/>
              </a:rPr>
              <a:t>Host OS</a:t>
            </a:r>
            <a:endParaRPr lang="en-US" sz="2400">
              <a:solidFill>
                <a:srgbClr val="353535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70A3413-DBDC-4859-8CA0-1F2713C85FE5}"/>
              </a:ext>
            </a:extLst>
          </p:cNvPr>
          <p:cNvSpPr/>
          <p:nvPr/>
        </p:nvSpPr>
        <p:spPr bwMode="auto">
          <a:xfrm>
            <a:off x="7089005" y="4526468"/>
            <a:ext cx="4098990" cy="412210"/>
          </a:xfrm>
          <a:prstGeom prst="roundRect">
            <a:avLst>
              <a:gd name="adj" fmla="val 3125"/>
            </a:avLst>
          </a:prstGeom>
          <a:solidFill>
            <a:schemeClr val="accent4">
              <a:alpha val="5000"/>
            </a:schemeClr>
          </a:solidFill>
          <a:ln w="12700">
            <a:solidFill>
              <a:schemeClr val="accent4">
                <a:alpha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ea typeface="Segoe UI" pitchFamily="34" charset="0"/>
                <a:cs typeface="Segoe UI" pitchFamily="34" charset="0"/>
              </a:rPr>
              <a:t>Hypervisor 2</a:t>
            </a:r>
            <a:endParaRPr lang="en-US" sz="2400">
              <a:solidFill>
                <a:srgbClr val="353535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AB09149-D535-4DF0-9BAE-4A17EDFD3DC2}"/>
              </a:ext>
            </a:extLst>
          </p:cNvPr>
          <p:cNvSpPr/>
          <p:nvPr/>
        </p:nvSpPr>
        <p:spPr bwMode="auto">
          <a:xfrm>
            <a:off x="7089006" y="2655543"/>
            <a:ext cx="2012437" cy="1787612"/>
          </a:xfrm>
          <a:prstGeom prst="roundRect">
            <a:avLst>
              <a:gd name="adj" fmla="val 3125"/>
            </a:avLst>
          </a:prstGeom>
          <a:solidFill>
            <a:schemeClr val="tx1">
              <a:alpha val="5000"/>
            </a:schemeClr>
          </a:solidFill>
          <a:ln w="12700">
            <a:solidFill>
              <a:schemeClr val="tx1">
                <a:alpha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VM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2E9C19A-92FC-4913-BF68-808007DC2D4E}"/>
              </a:ext>
            </a:extLst>
          </p:cNvPr>
          <p:cNvSpPr/>
          <p:nvPr/>
        </p:nvSpPr>
        <p:spPr bwMode="auto">
          <a:xfrm>
            <a:off x="9175558" y="2655543"/>
            <a:ext cx="2012437" cy="1787612"/>
          </a:xfrm>
          <a:prstGeom prst="roundRect">
            <a:avLst>
              <a:gd name="adj" fmla="val 3125"/>
            </a:avLst>
          </a:prstGeom>
          <a:solidFill>
            <a:schemeClr val="tx1">
              <a:alpha val="5000"/>
            </a:schemeClr>
          </a:solidFill>
          <a:ln w="12700">
            <a:solidFill>
              <a:schemeClr val="tx1">
                <a:alpha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VM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D7C666D-5238-453A-B0F4-2722836598FA}"/>
              </a:ext>
            </a:extLst>
          </p:cNvPr>
          <p:cNvSpPr/>
          <p:nvPr/>
        </p:nvSpPr>
        <p:spPr bwMode="auto">
          <a:xfrm>
            <a:off x="7215351" y="3747200"/>
            <a:ext cx="1759746" cy="587090"/>
          </a:xfrm>
          <a:prstGeom prst="roundRect">
            <a:avLst>
              <a:gd name="adj" fmla="val 3125"/>
            </a:avLst>
          </a:prstGeom>
          <a:solidFill>
            <a:srgbClr val="E5F1F9"/>
          </a:solidFill>
          <a:ln w="12700">
            <a:solidFill>
              <a:srgbClr val="7FB8E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Application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DAB2DCD-5C4B-4D4A-AA42-7E8DC12A0DA6}"/>
              </a:ext>
            </a:extLst>
          </p:cNvPr>
          <p:cNvSpPr/>
          <p:nvPr/>
        </p:nvSpPr>
        <p:spPr bwMode="auto">
          <a:xfrm>
            <a:off x="9301902" y="3747200"/>
            <a:ext cx="1759746" cy="587090"/>
          </a:xfrm>
          <a:prstGeom prst="roundRect">
            <a:avLst>
              <a:gd name="adj" fmla="val 3125"/>
            </a:avLst>
          </a:prstGeom>
          <a:solidFill>
            <a:srgbClr val="E5F2F1"/>
          </a:solidFill>
          <a:ln w="12700">
            <a:solidFill>
              <a:schemeClr val="tx2">
                <a:alpha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Application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7DD9226-ACD4-4F71-9F26-67AACA960EA5}"/>
              </a:ext>
            </a:extLst>
          </p:cNvPr>
          <p:cNvSpPr/>
          <p:nvPr/>
        </p:nvSpPr>
        <p:spPr bwMode="auto">
          <a:xfrm>
            <a:off x="9301902" y="3747200"/>
            <a:ext cx="862513" cy="587090"/>
          </a:xfrm>
          <a:prstGeom prst="roundRect">
            <a:avLst>
              <a:gd name="adj" fmla="val 3125"/>
            </a:avLst>
          </a:prstGeom>
          <a:solidFill>
            <a:srgbClr val="E5F2F1"/>
          </a:solidFill>
          <a:ln w="12700">
            <a:solidFill>
              <a:schemeClr val="tx2">
                <a:alpha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Con.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D192452-6280-499B-BAAC-7925B0ED65F2}"/>
              </a:ext>
            </a:extLst>
          </p:cNvPr>
          <p:cNvSpPr/>
          <p:nvPr/>
        </p:nvSpPr>
        <p:spPr bwMode="auto">
          <a:xfrm>
            <a:off x="10199135" y="3747200"/>
            <a:ext cx="862513" cy="587090"/>
          </a:xfrm>
          <a:prstGeom prst="roundRect">
            <a:avLst>
              <a:gd name="adj" fmla="val 3125"/>
            </a:avLst>
          </a:prstGeom>
          <a:solidFill>
            <a:srgbClr val="E5F2F1"/>
          </a:solidFill>
          <a:ln w="12700">
            <a:solidFill>
              <a:schemeClr val="tx2">
                <a:alpha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Con.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863596-9252-4256-9E33-252D6D753664}"/>
              </a:ext>
            </a:extLst>
          </p:cNvPr>
          <p:cNvSpPr txBox="1"/>
          <p:nvPr/>
        </p:nvSpPr>
        <p:spPr>
          <a:xfrm>
            <a:off x="1024462" y="1996752"/>
            <a:ext cx="5356402" cy="672108"/>
          </a:xfrm>
          <a:prstGeom prst="rect">
            <a:avLst/>
          </a:prstGeom>
          <a:noFill/>
        </p:spPr>
        <p:txBody>
          <a:bodyPr wrap="square" lIns="146283" tIns="146283" rIns="146283" bIns="146283" rtlCol="0">
            <a:spAutoFit/>
          </a:bodyPr>
          <a:lstStyle/>
          <a:p>
            <a:pPr defTabSz="932563">
              <a:spcAft>
                <a:spcPts val="2400"/>
              </a:spcAft>
            </a:pPr>
            <a:r>
              <a:rPr lang="en-US" sz="2400" dirty="0">
                <a:solidFill>
                  <a:srgbClr val="8660C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Traditional virtualized environment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A98DCE2-4045-4C63-8416-56E9A708C0AF}"/>
              </a:ext>
            </a:extLst>
          </p:cNvPr>
          <p:cNvSpPr/>
          <p:nvPr/>
        </p:nvSpPr>
        <p:spPr bwMode="auto">
          <a:xfrm>
            <a:off x="7215351" y="3747200"/>
            <a:ext cx="862513" cy="587090"/>
          </a:xfrm>
          <a:prstGeom prst="roundRect">
            <a:avLst>
              <a:gd name="adj" fmla="val 3125"/>
            </a:avLst>
          </a:prstGeom>
          <a:solidFill>
            <a:srgbClr val="E5F1F9"/>
          </a:solidFill>
          <a:ln w="12700">
            <a:solidFill>
              <a:srgbClr val="7FB8E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Con.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1DC789A-7442-4B24-961E-48B4AFA94480}"/>
              </a:ext>
            </a:extLst>
          </p:cNvPr>
          <p:cNvSpPr/>
          <p:nvPr/>
        </p:nvSpPr>
        <p:spPr bwMode="auto">
          <a:xfrm>
            <a:off x="8112584" y="3747200"/>
            <a:ext cx="862513" cy="587090"/>
          </a:xfrm>
          <a:prstGeom prst="roundRect">
            <a:avLst>
              <a:gd name="adj" fmla="val 3125"/>
            </a:avLst>
          </a:prstGeom>
          <a:solidFill>
            <a:srgbClr val="E5F1F9"/>
          </a:solidFill>
          <a:ln w="12700">
            <a:solidFill>
              <a:srgbClr val="7FB8E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Con.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3BE57E-F441-44C1-AF23-B7904C13866A}"/>
              </a:ext>
            </a:extLst>
          </p:cNvPr>
          <p:cNvGrpSpPr/>
          <p:nvPr/>
        </p:nvGrpSpPr>
        <p:grpSpPr>
          <a:xfrm>
            <a:off x="7618574" y="1503770"/>
            <a:ext cx="953297" cy="953297"/>
            <a:chOff x="2234983" y="1360608"/>
            <a:chExt cx="953432" cy="953432"/>
          </a:xfrm>
        </p:grpSpPr>
        <p:sp>
          <p:nvSpPr>
            <p:cNvPr id="93" name="Circle: Hollow 92">
              <a:extLst>
                <a:ext uri="{FF2B5EF4-FFF2-40B4-BE49-F238E27FC236}">
                  <a16:creationId xmlns:a16="http://schemas.microsoft.com/office/drawing/2014/main" id="{87B0508D-8047-412F-853D-C60AE9131395}"/>
                </a:ext>
              </a:extLst>
            </p:cNvPr>
            <p:cNvSpPr/>
            <p:nvPr/>
          </p:nvSpPr>
          <p:spPr bwMode="auto">
            <a:xfrm flipV="1">
              <a:off x="2234983" y="1360608"/>
              <a:ext cx="953432" cy="953432"/>
            </a:xfrm>
            <a:prstGeom prst="donut">
              <a:avLst>
                <a:gd name="adj" fmla="val 12125"/>
              </a:avLst>
            </a:prstGeom>
            <a:solidFill>
              <a:schemeClr val="tx1">
                <a:alpha val="5000"/>
              </a:schemeClr>
            </a:solidFill>
            <a:ln w="12700">
              <a:solidFill>
                <a:schemeClr val="tx1">
                  <a:alpha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99" err="1">
                <a:solidFill>
                  <a:srgbClr val="353535"/>
                </a:solidFill>
                <a:cs typeface="Segoe UI" pitchFamily="34" charset="0"/>
              </a:endParaRPr>
            </a:p>
          </p:txBody>
        </p:sp>
        <p:sp>
          <p:nvSpPr>
            <p:cNvPr id="94" name="Block Arc 93">
              <a:extLst>
                <a:ext uri="{FF2B5EF4-FFF2-40B4-BE49-F238E27FC236}">
                  <a16:creationId xmlns:a16="http://schemas.microsoft.com/office/drawing/2014/main" id="{D84B8D2F-B616-4739-9E40-85249B06D411}"/>
                </a:ext>
              </a:extLst>
            </p:cNvPr>
            <p:cNvSpPr/>
            <p:nvPr/>
          </p:nvSpPr>
          <p:spPr bwMode="auto">
            <a:xfrm flipV="1">
              <a:off x="2234983" y="1360608"/>
              <a:ext cx="953432" cy="953432"/>
            </a:xfrm>
            <a:prstGeom prst="blockArc">
              <a:avLst>
                <a:gd name="adj1" fmla="val 18167168"/>
                <a:gd name="adj2" fmla="val 5383085"/>
                <a:gd name="adj3" fmla="val 11951"/>
              </a:avLst>
            </a:prstGeom>
            <a:solidFill>
              <a:srgbClr val="84C2BB"/>
            </a:solidFill>
            <a:ln w="12700">
              <a:solidFill>
                <a:srgbClr val="A7A7A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99" err="1">
                <a:solidFill>
                  <a:srgbClr val="353535"/>
                </a:solidFill>
                <a:cs typeface="Segoe UI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D6E2744-41BF-43E5-A1E1-FC0977BFC8E4}"/>
              </a:ext>
            </a:extLst>
          </p:cNvPr>
          <p:cNvGrpSpPr/>
          <p:nvPr/>
        </p:nvGrpSpPr>
        <p:grpSpPr>
          <a:xfrm>
            <a:off x="9705126" y="1503770"/>
            <a:ext cx="953297" cy="953297"/>
            <a:chOff x="4321831" y="1360608"/>
            <a:chExt cx="953432" cy="953432"/>
          </a:xfrm>
        </p:grpSpPr>
        <p:sp>
          <p:nvSpPr>
            <p:cNvPr id="96" name="Circle: Hollow 95">
              <a:extLst>
                <a:ext uri="{FF2B5EF4-FFF2-40B4-BE49-F238E27FC236}">
                  <a16:creationId xmlns:a16="http://schemas.microsoft.com/office/drawing/2014/main" id="{3985126C-DABA-42B2-BCBC-3774E5B38664}"/>
                </a:ext>
              </a:extLst>
            </p:cNvPr>
            <p:cNvSpPr/>
            <p:nvPr/>
          </p:nvSpPr>
          <p:spPr bwMode="auto">
            <a:xfrm flipV="1">
              <a:off x="4321831" y="1360608"/>
              <a:ext cx="953432" cy="953432"/>
            </a:xfrm>
            <a:prstGeom prst="donut">
              <a:avLst>
                <a:gd name="adj" fmla="val 12125"/>
              </a:avLst>
            </a:prstGeom>
            <a:solidFill>
              <a:schemeClr val="tx1">
                <a:alpha val="5000"/>
              </a:schemeClr>
            </a:solidFill>
            <a:ln w="12700">
              <a:solidFill>
                <a:schemeClr val="tx1">
                  <a:alpha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99" err="1">
                <a:solidFill>
                  <a:srgbClr val="353535"/>
                </a:solidFill>
                <a:cs typeface="Segoe UI" pitchFamily="34" charset="0"/>
              </a:endParaRPr>
            </a:p>
          </p:txBody>
        </p:sp>
        <p:sp>
          <p:nvSpPr>
            <p:cNvPr id="97" name="Block Arc 96">
              <a:extLst>
                <a:ext uri="{FF2B5EF4-FFF2-40B4-BE49-F238E27FC236}">
                  <a16:creationId xmlns:a16="http://schemas.microsoft.com/office/drawing/2014/main" id="{FF04B147-114F-4A9B-A554-34C7A117CBD7}"/>
                </a:ext>
              </a:extLst>
            </p:cNvPr>
            <p:cNvSpPr/>
            <p:nvPr/>
          </p:nvSpPr>
          <p:spPr bwMode="auto">
            <a:xfrm flipV="1">
              <a:off x="4321831" y="1360608"/>
              <a:ext cx="953432" cy="953432"/>
            </a:xfrm>
            <a:prstGeom prst="blockArc">
              <a:avLst>
                <a:gd name="adj1" fmla="val 18482673"/>
                <a:gd name="adj2" fmla="val 5383085"/>
                <a:gd name="adj3" fmla="val 11951"/>
              </a:avLst>
            </a:prstGeom>
            <a:solidFill>
              <a:srgbClr val="84C2BB"/>
            </a:solidFill>
            <a:ln w="12700">
              <a:solidFill>
                <a:srgbClr val="A7A7A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99" err="1">
                <a:solidFill>
                  <a:srgbClr val="353535"/>
                </a:solidFill>
                <a:cs typeface="Segoe UI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E5B098E-1E87-4A9B-A55A-41825C7D4C92}"/>
              </a:ext>
            </a:extLst>
          </p:cNvPr>
          <p:cNvGrpSpPr/>
          <p:nvPr/>
        </p:nvGrpSpPr>
        <p:grpSpPr>
          <a:xfrm>
            <a:off x="1024461" y="2896749"/>
            <a:ext cx="6795478" cy="572383"/>
            <a:chOff x="1023725" y="2896664"/>
            <a:chExt cx="6796442" cy="57246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A116D4E-5F8C-4EB9-968C-D5A8240B9316}"/>
                </a:ext>
              </a:extLst>
            </p:cNvPr>
            <p:cNvSpPr txBox="1"/>
            <p:nvPr/>
          </p:nvSpPr>
          <p:spPr>
            <a:xfrm>
              <a:off x="1023725" y="2896664"/>
              <a:ext cx="4435941" cy="572464"/>
            </a:xfrm>
            <a:prstGeom prst="rect">
              <a:avLst/>
            </a:prstGeom>
            <a:noFill/>
          </p:spPr>
          <p:txBody>
            <a:bodyPr wrap="square" lIns="146283" tIns="146283" rIns="146283" bIns="146283" rtlCol="0" anchor="ctr">
              <a:spAutoFit/>
            </a:bodyPr>
            <a:lstStyle/>
            <a:p>
              <a:pPr defTabSz="932563">
                <a:spcAft>
                  <a:spcPts val="2400"/>
                </a:spcAft>
              </a:pPr>
              <a:r>
                <a:rPr lang="en-US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Low utilization of container resources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4B07BDA-D83C-47BB-85C0-08A1C39407AA}"/>
                </a:ext>
              </a:extLst>
            </p:cNvPr>
            <p:cNvCxnSpPr>
              <a:cxnSpLocks/>
            </p:cNvCxnSpPr>
            <p:nvPr/>
          </p:nvCxnSpPr>
          <p:spPr>
            <a:xfrm>
              <a:off x="5138382" y="3182897"/>
              <a:ext cx="2681785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2B95CF-1610-40F9-BE5C-1FDEC9376421}"/>
              </a:ext>
            </a:extLst>
          </p:cNvPr>
          <p:cNvGrpSpPr/>
          <p:nvPr/>
        </p:nvGrpSpPr>
        <p:grpSpPr>
          <a:xfrm>
            <a:off x="1024461" y="3488938"/>
            <a:ext cx="6399750" cy="860450"/>
            <a:chOff x="1023725" y="3560387"/>
            <a:chExt cx="6400657" cy="86057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53DF9E6-FC8B-4A98-AAE7-CDC33AB90DE9}"/>
                </a:ext>
              </a:extLst>
            </p:cNvPr>
            <p:cNvSpPr txBox="1"/>
            <p:nvPr/>
          </p:nvSpPr>
          <p:spPr>
            <a:xfrm>
              <a:off x="1023725" y="3560387"/>
              <a:ext cx="4371216" cy="860572"/>
            </a:xfrm>
            <a:prstGeom prst="rect">
              <a:avLst/>
            </a:prstGeom>
            <a:noFill/>
          </p:spPr>
          <p:txBody>
            <a:bodyPr wrap="square" lIns="146283" tIns="146283" rIns="146283" bIns="146283" rtlCol="0" anchor="ctr">
              <a:spAutoFit/>
            </a:bodyPr>
            <a:lstStyle/>
            <a:p>
              <a:pPr defTabSz="932563">
                <a:spcAft>
                  <a:spcPts val="2400"/>
                </a:spcAft>
              </a:pPr>
              <a:r>
                <a:rPr lang="en-US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Containerization of applications and their dependencies for portability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CB9F11B-E50A-4D92-B0EF-27260C550103}"/>
                </a:ext>
              </a:extLst>
            </p:cNvPr>
            <p:cNvCxnSpPr>
              <a:cxnSpLocks/>
            </p:cNvCxnSpPr>
            <p:nvPr/>
          </p:nvCxnSpPr>
          <p:spPr>
            <a:xfrm>
              <a:off x="5138382" y="3990672"/>
              <a:ext cx="228600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9FC7CFD-5BED-4283-8C1D-F43B61A3A2E4}"/>
              </a:ext>
            </a:extLst>
          </p:cNvPr>
          <p:cNvSpPr txBox="1"/>
          <p:nvPr/>
        </p:nvSpPr>
        <p:spPr>
          <a:xfrm>
            <a:off x="1024462" y="4310273"/>
            <a:ext cx="4039958" cy="849421"/>
          </a:xfrm>
          <a:prstGeom prst="rect">
            <a:avLst/>
          </a:prstGeom>
          <a:noFill/>
        </p:spPr>
        <p:txBody>
          <a:bodyPr wrap="square" lIns="146283" tIns="146283" rIns="146283" bIns="146283" rtlCol="0" anchor="ctr">
            <a:spAutoFit/>
          </a:bodyPr>
          <a:lstStyle/>
          <a:p>
            <a:pPr defTabSz="932563">
              <a:spcAft>
                <a:spcPts val="2400"/>
              </a:spcAft>
            </a:pPr>
            <a:r>
              <a:rPr lang="en-US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dev to production agility across development and operations teams</a:t>
            </a:r>
          </a:p>
        </p:txBody>
      </p:sp>
    </p:spTree>
    <p:extLst>
      <p:ext uri="{BB962C8B-B14F-4D97-AF65-F5344CB8AC3E}">
        <p14:creationId xmlns:p14="http://schemas.microsoft.com/office/powerpoint/2010/main" val="7689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/>
      <p:bldP spid="90" grpId="0" animBg="1"/>
      <p:bldP spid="91" grpId="0" animBg="1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Containers vs. Virtual </a:t>
            </a:r>
            <a:r>
              <a:rPr lang="pt-PT" dirty="0" err="1"/>
              <a:t>Machines</a:t>
            </a:r>
            <a:endParaRPr lang="pt-PT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E860EE-C7DA-4F09-A350-984B51D95B29}"/>
              </a:ext>
            </a:extLst>
          </p:cNvPr>
          <p:cNvSpPr/>
          <p:nvPr/>
        </p:nvSpPr>
        <p:spPr bwMode="auto">
          <a:xfrm>
            <a:off x="7089005" y="5517516"/>
            <a:ext cx="4098990" cy="729214"/>
          </a:xfrm>
          <a:prstGeom prst="roundRect">
            <a:avLst>
              <a:gd name="adj" fmla="val 3125"/>
            </a:avLst>
          </a:prstGeom>
          <a:solidFill>
            <a:schemeClr val="tx1">
              <a:alpha val="15000"/>
            </a:schemeClr>
          </a:solidFill>
          <a:ln w="12700">
            <a:solidFill>
              <a:schemeClr val="tx1">
                <a:alpha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ea typeface="Segoe UI" pitchFamily="34" charset="0"/>
                <a:cs typeface="Segoe UI" pitchFamily="34" charset="0"/>
              </a:rPr>
              <a:t>Hardware</a:t>
            </a:r>
            <a:endParaRPr lang="en-US" sz="2400">
              <a:solidFill>
                <a:srgbClr val="353535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F4C35A-EC68-456F-B518-C4409015CDB4}"/>
              </a:ext>
            </a:extLst>
          </p:cNvPr>
          <p:cNvSpPr/>
          <p:nvPr/>
        </p:nvSpPr>
        <p:spPr bwMode="auto">
          <a:xfrm>
            <a:off x="7089004" y="5021992"/>
            <a:ext cx="4098990" cy="412210"/>
          </a:xfrm>
          <a:prstGeom prst="roundRect">
            <a:avLst>
              <a:gd name="adj" fmla="val 3125"/>
            </a:avLst>
          </a:prstGeom>
          <a:solidFill>
            <a:schemeClr val="accent5">
              <a:lumMod val="75000"/>
              <a:lumOff val="25000"/>
              <a:alpha val="5000"/>
            </a:schemeClr>
          </a:solidFill>
          <a:ln w="12700">
            <a:solidFill>
              <a:schemeClr val="accent5">
                <a:lumMod val="75000"/>
                <a:lumOff val="25000"/>
                <a:alpha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ea typeface="Segoe UI" pitchFamily="34" charset="0"/>
                <a:cs typeface="Segoe UI" pitchFamily="34" charset="0"/>
              </a:rPr>
              <a:t>Host OS</a:t>
            </a:r>
            <a:endParaRPr lang="en-US" sz="2400">
              <a:solidFill>
                <a:srgbClr val="353535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029EC6-2A0E-4C51-9B89-4CAD9920945D}"/>
              </a:ext>
            </a:extLst>
          </p:cNvPr>
          <p:cNvSpPr/>
          <p:nvPr/>
        </p:nvSpPr>
        <p:spPr bwMode="auto">
          <a:xfrm>
            <a:off x="7089004" y="4526468"/>
            <a:ext cx="4098990" cy="412210"/>
          </a:xfrm>
          <a:prstGeom prst="roundRect">
            <a:avLst>
              <a:gd name="adj" fmla="val 3125"/>
            </a:avLst>
          </a:prstGeom>
          <a:solidFill>
            <a:srgbClr val="00B0F0">
              <a:alpha val="10000"/>
            </a:srgbClr>
          </a:solidFill>
          <a:ln w="12700">
            <a:solidFill>
              <a:srgbClr val="00B0F0">
                <a:alpha val="8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Docker Engine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652BB8-A9C9-4CE7-86E4-9A60F46E836A}"/>
              </a:ext>
            </a:extLst>
          </p:cNvPr>
          <p:cNvSpPr/>
          <p:nvPr/>
        </p:nvSpPr>
        <p:spPr bwMode="auto">
          <a:xfrm>
            <a:off x="9175557" y="2655543"/>
            <a:ext cx="2012437" cy="1787612"/>
          </a:xfrm>
          <a:prstGeom prst="roundRect">
            <a:avLst>
              <a:gd name="adj" fmla="val 3125"/>
            </a:avLst>
          </a:prstGeom>
          <a:solidFill>
            <a:schemeClr val="tx1">
              <a:alpha val="5000"/>
            </a:schemeClr>
          </a:solidFill>
          <a:ln w="12700">
            <a:solidFill>
              <a:schemeClr val="tx1">
                <a:alpha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VM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235846-0203-424C-95AA-F7D7AAC9F2A5}"/>
              </a:ext>
            </a:extLst>
          </p:cNvPr>
          <p:cNvSpPr/>
          <p:nvPr/>
        </p:nvSpPr>
        <p:spPr bwMode="auto">
          <a:xfrm>
            <a:off x="7089005" y="2655543"/>
            <a:ext cx="2012437" cy="1787612"/>
          </a:xfrm>
          <a:prstGeom prst="roundRect">
            <a:avLst>
              <a:gd name="adj" fmla="val 3125"/>
            </a:avLst>
          </a:prstGeom>
          <a:solidFill>
            <a:schemeClr val="tx1">
              <a:alpha val="5000"/>
            </a:schemeClr>
          </a:solidFill>
          <a:ln w="12700">
            <a:solidFill>
              <a:schemeClr val="tx1">
                <a:alpha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VM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20BFAC3-7A59-4E60-93D6-793D67ED14CD}"/>
              </a:ext>
            </a:extLst>
          </p:cNvPr>
          <p:cNvSpPr/>
          <p:nvPr/>
        </p:nvSpPr>
        <p:spPr bwMode="auto">
          <a:xfrm>
            <a:off x="10199134" y="3747200"/>
            <a:ext cx="862513" cy="587090"/>
          </a:xfrm>
          <a:prstGeom prst="roundRect">
            <a:avLst>
              <a:gd name="adj" fmla="val 3125"/>
            </a:avLst>
          </a:prstGeom>
          <a:solidFill>
            <a:srgbClr val="E5F2F1"/>
          </a:solidFill>
          <a:ln w="12700">
            <a:solidFill>
              <a:schemeClr val="tx2">
                <a:alpha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Con.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E72DED-4EE1-497A-A6FD-709D613BE947}"/>
              </a:ext>
            </a:extLst>
          </p:cNvPr>
          <p:cNvSpPr/>
          <p:nvPr/>
        </p:nvSpPr>
        <p:spPr bwMode="auto">
          <a:xfrm>
            <a:off x="9301901" y="3117137"/>
            <a:ext cx="862513" cy="587090"/>
          </a:xfrm>
          <a:prstGeom prst="roundRect">
            <a:avLst>
              <a:gd name="adj" fmla="val 3125"/>
            </a:avLst>
          </a:prstGeom>
          <a:solidFill>
            <a:srgbClr val="E5F2F1"/>
          </a:solidFill>
          <a:ln w="12700">
            <a:solidFill>
              <a:schemeClr val="tx2">
                <a:alpha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Con.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0180164-3C8E-4416-BE4C-D3EF8865682C}"/>
              </a:ext>
            </a:extLst>
          </p:cNvPr>
          <p:cNvSpPr/>
          <p:nvPr/>
        </p:nvSpPr>
        <p:spPr bwMode="auto">
          <a:xfrm>
            <a:off x="9301901" y="3747200"/>
            <a:ext cx="862513" cy="587090"/>
          </a:xfrm>
          <a:prstGeom prst="roundRect">
            <a:avLst>
              <a:gd name="adj" fmla="val 3125"/>
            </a:avLst>
          </a:prstGeom>
          <a:solidFill>
            <a:srgbClr val="E5F1F9"/>
          </a:solidFill>
          <a:ln w="12700">
            <a:solidFill>
              <a:srgbClr val="7FB8E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Con.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A0ED0A9-5ADD-4B7D-AD12-C4167988BAA2}"/>
              </a:ext>
            </a:extLst>
          </p:cNvPr>
          <p:cNvSpPr/>
          <p:nvPr/>
        </p:nvSpPr>
        <p:spPr bwMode="auto">
          <a:xfrm>
            <a:off x="10199134" y="3114404"/>
            <a:ext cx="862513" cy="587090"/>
          </a:xfrm>
          <a:prstGeom prst="roundRect">
            <a:avLst>
              <a:gd name="adj" fmla="val 3125"/>
            </a:avLst>
          </a:prstGeom>
          <a:solidFill>
            <a:srgbClr val="E5F1F9"/>
          </a:solidFill>
          <a:ln w="12700">
            <a:solidFill>
              <a:srgbClr val="7FB8E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99">
                <a:solidFill>
                  <a:srgbClr val="353535"/>
                </a:solidFill>
                <a:cs typeface="Segoe UI" pitchFamily="34" charset="0"/>
              </a:rPr>
              <a:t>Con.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11B444-DF73-42E3-B406-0283812E541A}"/>
              </a:ext>
            </a:extLst>
          </p:cNvPr>
          <p:cNvGrpSpPr/>
          <p:nvPr/>
        </p:nvGrpSpPr>
        <p:grpSpPr>
          <a:xfrm>
            <a:off x="7618573" y="1503770"/>
            <a:ext cx="953297" cy="953297"/>
            <a:chOff x="2234983" y="1360608"/>
            <a:chExt cx="953432" cy="953432"/>
          </a:xfrm>
        </p:grpSpPr>
        <p:sp>
          <p:nvSpPr>
            <p:cNvPr id="38" name="Circle: Hollow 37">
              <a:extLst>
                <a:ext uri="{FF2B5EF4-FFF2-40B4-BE49-F238E27FC236}">
                  <a16:creationId xmlns:a16="http://schemas.microsoft.com/office/drawing/2014/main" id="{04422A07-2784-479C-A932-7790EE09FE7D}"/>
                </a:ext>
              </a:extLst>
            </p:cNvPr>
            <p:cNvSpPr/>
            <p:nvPr/>
          </p:nvSpPr>
          <p:spPr bwMode="auto">
            <a:xfrm flipV="1">
              <a:off x="2234983" y="1360608"/>
              <a:ext cx="953432" cy="953432"/>
            </a:xfrm>
            <a:prstGeom prst="donut">
              <a:avLst>
                <a:gd name="adj" fmla="val 12125"/>
              </a:avLst>
            </a:prstGeom>
            <a:solidFill>
              <a:schemeClr val="tx1">
                <a:alpha val="5000"/>
              </a:schemeClr>
            </a:solidFill>
            <a:ln w="12700">
              <a:solidFill>
                <a:schemeClr val="tx1">
                  <a:alpha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99" err="1">
                <a:solidFill>
                  <a:srgbClr val="353535"/>
                </a:solidFill>
                <a:cs typeface="Segoe UI" pitchFamily="34" charset="0"/>
              </a:endParaRPr>
            </a:p>
          </p:txBody>
        </p:sp>
        <p:sp>
          <p:nvSpPr>
            <p:cNvPr id="39" name="Block Arc 38">
              <a:extLst>
                <a:ext uri="{FF2B5EF4-FFF2-40B4-BE49-F238E27FC236}">
                  <a16:creationId xmlns:a16="http://schemas.microsoft.com/office/drawing/2014/main" id="{B0D67AD4-0A67-47BA-BC2C-7D5BF07668F3}"/>
                </a:ext>
              </a:extLst>
            </p:cNvPr>
            <p:cNvSpPr/>
            <p:nvPr/>
          </p:nvSpPr>
          <p:spPr bwMode="auto">
            <a:xfrm flipV="1">
              <a:off x="2234983" y="1360608"/>
              <a:ext cx="953432" cy="953432"/>
            </a:xfrm>
            <a:prstGeom prst="blockArc">
              <a:avLst>
                <a:gd name="adj1" fmla="val 5378652"/>
                <a:gd name="adj2" fmla="val 5383085"/>
                <a:gd name="adj3" fmla="val 11951"/>
              </a:avLst>
            </a:prstGeom>
            <a:solidFill>
              <a:srgbClr val="84C2BB"/>
            </a:solidFill>
            <a:ln w="12700">
              <a:solidFill>
                <a:srgbClr val="A7A7A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99" err="1">
                <a:solidFill>
                  <a:srgbClr val="353535"/>
                </a:solidFill>
                <a:cs typeface="Segoe UI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02D0FA-652C-4463-876A-CD0D9EB40BCB}"/>
              </a:ext>
            </a:extLst>
          </p:cNvPr>
          <p:cNvGrpSpPr/>
          <p:nvPr/>
        </p:nvGrpSpPr>
        <p:grpSpPr>
          <a:xfrm>
            <a:off x="9705125" y="1503770"/>
            <a:ext cx="953297" cy="953297"/>
            <a:chOff x="4321831" y="1360608"/>
            <a:chExt cx="953432" cy="953432"/>
          </a:xfrm>
        </p:grpSpPr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A3749353-09B8-4BDF-A553-E75EA49FC830}"/>
                </a:ext>
              </a:extLst>
            </p:cNvPr>
            <p:cNvSpPr/>
            <p:nvPr/>
          </p:nvSpPr>
          <p:spPr bwMode="auto">
            <a:xfrm flipV="1">
              <a:off x="4321831" y="1360608"/>
              <a:ext cx="953432" cy="953432"/>
            </a:xfrm>
            <a:prstGeom prst="donut">
              <a:avLst>
                <a:gd name="adj" fmla="val 12125"/>
              </a:avLst>
            </a:prstGeom>
            <a:solidFill>
              <a:schemeClr val="tx1">
                <a:alpha val="5000"/>
              </a:schemeClr>
            </a:solidFill>
            <a:ln w="12700">
              <a:solidFill>
                <a:schemeClr val="tx1">
                  <a:alpha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99" err="1">
                <a:solidFill>
                  <a:srgbClr val="353535"/>
                </a:solidFill>
                <a:cs typeface="Segoe UI" pitchFamily="34" charset="0"/>
              </a:endParaRPr>
            </a:p>
          </p:txBody>
        </p:sp>
        <p:sp>
          <p:nvSpPr>
            <p:cNvPr id="42" name="Block Arc 41">
              <a:extLst>
                <a:ext uri="{FF2B5EF4-FFF2-40B4-BE49-F238E27FC236}">
                  <a16:creationId xmlns:a16="http://schemas.microsoft.com/office/drawing/2014/main" id="{50D2C1B8-06F5-4119-88B0-407DFFC1CB9F}"/>
                </a:ext>
              </a:extLst>
            </p:cNvPr>
            <p:cNvSpPr/>
            <p:nvPr/>
          </p:nvSpPr>
          <p:spPr bwMode="auto">
            <a:xfrm flipV="1">
              <a:off x="4321831" y="1360608"/>
              <a:ext cx="953432" cy="953432"/>
            </a:xfrm>
            <a:prstGeom prst="blockArc">
              <a:avLst>
                <a:gd name="adj1" fmla="val 6818869"/>
                <a:gd name="adj2" fmla="val 5383085"/>
                <a:gd name="adj3" fmla="val 11951"/>
              </a:avLst>
            </a:prstGeom>
            <a:solidFill>
              <a:srgbClr val="84C2BB"/>
            </a:solidFill>
            <a:ln w="12700">
              <a:solidFill>
                <a:srgbClr val="A7A7A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99" err="1">
                <a:solidFill>
                  <a:srgbClr val="353535"/>
                </a:solidFill>
                <a:cs typeface="Segoe UI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7B89BE-8104-4559-A25D-621C7F52A83D}"/>
              </a:ext>
            </a:extLst>
          </p:cNvPr>
          <p:cNvSpPr txBox="1"/>
          <p:nvPr/>
        </p:nvSpPr>
        <p:spPr>
          <a:xfrm>
            <a:off x="1024462" y="1996753"/>
            <a:ext cx="5356402" cy="672108"/>
          </a:xfrm>
          <a:prstGeom prst="rect">
            <a:avLst/>
          </a:prstGeom>
          <a:noFill/>
        </p:spPr>
        <p:txBody>
          <a:bodyPr wrap="square" lIns="146283" tIns="146283" rIns="146283" bIns="146283" rtlCol="0">
            <a:spAutoFit/>
          </a:bodyPr>
          <a:lstStyle/>
          <a:p>
            <a:pPr defTabSz="932563">
              <a:spcAft>
                <a:spcPts val="2400"/>
              </a:spcAft>
            </a:pPr>
            <a:r>
              <a:rPr lang="en-US" sz="2400" dirty="0">
                <a:solidFill>
                  <a:srgbClr val="8660C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Containerized environment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76C9A5-8A9D-431D-A2C0-62BEECF43391}"/>
              </a:ext>
            </a:extLst>
          </p:cNvPr>
          <p:cNvGrpSpPr/>
          <p:nvPr/>
        </p:nvGrpSpPr>
        <p:grpSpPr>
          <a:xfrm>
            <a:off x="1024462" y="2626418"/>
            <a:ext cx="8416624" cy="1142963"/>
            <a:chOff x="1023725" y="2626295"/>
            <a:chExt cx="8417818" cy="114312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961004-0E9B-472D-9AEB-587C71DCB016}"/>
                </a:ext>
              </a:extLst>
            </p:cNvPr>
            <p:cNvSpPr txBox="1"/>
            <p:nvPr/>
          </p:nvSpPr>
          <p:spPr>
            <a:xfrm>
              <a:off x="1023725" y="2626295"/>
              <a:ext cx="3988293" cy="1143126"/>
            </a:xfrm>
            <a:prstGeom prst="rect">
              <a:avLst/>
            </a:prstGeom>
            <a:noFill/>
          </p:spPr>
          <p:txBody>
            <a:bodyPr wrap="square" lIns="146283" tIns="146283" rIns="146283" bIns="146283" rtlCol="0" anchor="ctr">
              <a:spAutoFit/>
            </a:bodyPr>
            <a:lstStyle/>
            <a:p>
              <a:pPr defTabSz="932563"/>
              <a:r>
                <a:rPr lang="en-US">
                  <a:solidFill>
                    <a:srgbClr val="353535"/>
                  </a:solidFill>
                </a:rPr>
                <a:t>Migrate containers and their dependencies to underutilized VMs for improved density and isolation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BE17AFA-156D-4C24-B129-5CC72B060C09}"/>
                </a:ext>
              </a:extLst>
            </p:cNvPr>
            <p:cNvCxnSpPr>
              <a:cxnSpLocks/>
            </p:cNvCxnSpPr>
            <p:nvPr/>
          </p:nvCxnSpPr>
          <p:spPr>
            <a:xfrm>
              <a:off x="5138382" y="3197856"/>
              <a:ext cx="4303161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B8BCA0-6601-4288-B496-2E9F34EE24F2}"/>
              </a:ext>
            </a:extLst>
          </p:cNvPr>
          <p:cNvGrpSpPr/>
          <p:nvPr/>
        </p:nvGrpSpPr>
        <p:grpSpPr>
          <a:xfrm>
            <a:off x="1024461" y="3631737"/>
            <a:ext cx="6399750" cy="860451"/>
            <a:chOff x="1023725" y="3631753"/>
            <a:chExt cx="6400657" cy="86057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EDD72E-6B2F-43C7-A7FA-A9DBDB79CFAD}"/>
                </a:ext>
              </a:extLst>
            </p:cNvPr>
            <p:cNvSpPr txBox="1"/>
            <p:nvPr/>
          </p:nvSpPr>
          <p:spPr>
            <a:xfrm>
              <a:off x="1023725" y="3631753"/>
              <a:ext cx="4371216" cy="860572"/>
            </a:xfrm>
            <a:prstGeom prst="rect">
              <a:avLst/>
            </a:prstGeom>
            <a:noFill/>
          </p:spPr>
          <p:txBody>
            <a:bodyPr wrap="square" lIns="146283" tIns="146283" rIns="146283" bIns="146283" rtlCol="0" anchor="ctr">
              <a:spAutoFit/>
            </a:bodyPr>
            <a:lstStyle/>
            <a:p>
              <a:pPr defTabSz="932563"/>
              <a:r>
                <a:rPr lang="en-US">
                  <a:solidFill>
                    <a:srgbClr val="353535"/>
                  </a:solidFill>
                </a:rPr>
                <a:t>Decommission unused resources for efficiency gains and cost savings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C954358-C2C2-4FC5-82A9-EF757E7D573D}"/>
                </a:ext>
              </a:extLst>
            </p:cNvPr>
            <p:cNvCxnSpPr>
              <a:cxnSpLocks/>
            </p:cNvCxnSpPr>
            <p:nvPr/>
          </p:nvCxnSpPr>
          <p:spPr>
            <a:xfrm>
              <a:off x="5138382" y="4062038"/>
              <a:ext cx="228600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88A3636-241E-4BFF-91F1-11D428DDF51A}"/>
              </a:ext>
            </a:extLst>
          </p:cNvPr>
          <p:cNvSpPr txBox="1"/>
          <p:nvPr/>
        </p:nvSpPr>
        <p:spPr>
          <a:xfrm>
            <a:off x="1024461" y="4385890"/>
            <a:ext cx="3852529" cy="860450"/>
          </a:xfrm>
          <a:prstGeom prst="rect">
            <a:avLst/>
          </a:prstGeom>
          <a:noFill/>
        </p:spPr>
        <p:txBody>
          <a:bodyPr wrap="square" lIns="146283" tIns="146283" rIns="146283" bIns="146283" rtlCol="0" anchor="ctr">
            <a:spAutoFit/>
          </a:bodyPr>
          <a:lstStyle/>
          <a:p>
            <a:pPr defTabSz="932563"/>
            <a:r>
              <a:rPr lang="en-US">
                <a:solidFill>
                  <a:srgbClr val="353535"/>
                </a:solidFill>
              </a:rPr>
              <a:t>Container is lighter weight and faster to scale dynamically</a:t>
            </a:r>
          </a:p>
        </p:txBody>
      </p:sp>
    </p:spTree>
    <p:extLst>
      <p:ext uri="{BB962C8B-B14F-4D97-AF65-F5344CB8AC3E}">
        <p14:creationId xmlns:p14="http://schemas.microsoft.com/office/powerpoint/2010/main" val="32632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xit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43" grpId="0"/>
      <p:bldP spid="50" grpId="0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308_MSFT_Learn_Template_R1T1_me" id="{36D5CA8D-6F86-E844-B33F-A8DB44C4DB16}" vid="{EE68F488-91E7-7743-9934-8AE97B441B9C}"/>
    </a:ext>
  </a:extLst>
</a:theme>
</file>

<file path=ppt/theme/theme2.xml><?xml version="1.0" encoding="utf-8"?>
<a:theme xmlns:a="http://schemas.openxmlformats.org/drawingml/2006/main" name="Light Gray Template">
  <a:themeElements>
    <a:clrScheme name="ES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FB900"/>
      </a:accent1>
      <a:accent2>
        <a:srgbClr val="F16522"/>
      </a:accent2>
      <a:accent3>
        <a:srgbClr val="30E5D0"/>
      </a:accent3>
      <a:accent4>
        <a:srgbClr val="0078D3"/>
      </a:accent4>
      <a:accent5>
        <a:srgbClr val="2F2F2F"/>
      </a:accent5>
      <a:accent6>
        <a:srgbClr val="D2D2D2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477_ESI_PPT-Template_R3" id="{76EBC5A2-AF4A-D642-95F2-E98A26C73DFE}" vid="{72EC1855-3932-FE42-BDEF-A4F1C455DFA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</TotalTime>
  <Words>1187</Words>
  <Application>Microsoft Office PowerPoint</Application>
  <PresentationFormat>Widescreen</PresentationFormat>
  <Paragraphs>243</Paragraphs>
  <Slides>36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Calibri</vt:lpstr>
      <vt:lpstr>Calibri Light</vt:lpstr>
      <vt:lpstr>CaskaydiaCove Nerd Font</vt:lpstr>
      <vt:lpstr>Consolas</vt:lpstr>
      <vt:lpstr>Helvetica Neue Medium</vt:lpstr>
      <vt:lpstr>Lucida Console</vt:lpstr>
      <vt:lpstr>Segoe UI</vt:lpstr>
      <vt:lpstr>Segoe UI Light</vt:lpstr>
      <vt:lpstr>Segoe UI Semibold</vt:lpstr>
      <vt:lpstr>Segoe UI Semilight</vt:lpstr>
      <vt:lpstr>SegoeUI</vt:lpstr>
      <vt:lpstr>Times</vt:lpstr>
      <vt:lpstr>Wingdings</vt:lpstr>
      <vt:lpstr>3_Custom Design</vt:lpstr>
      <vt:lpstr>Light Gray Template</vt:lpstr>
      <vt:lpstr>Kubernetes Bootcamp</vt:lpstr>
      <vt:lpstr>Kubernetes Bootcamp Agenda</vt:lpstr>
      <vt:lpstr>What is containers?</vt:lpstr>
      <vt:lpstr>What is a container?</vt:lpstr>
      <vt:lpstr>Benefits of using containers</vt:lpstr>
      <vt:lpstr>Benefits of using containers</vt:lpstr>
      <vt:lpstr>Containers vs. Virtual Machines</vt:lpstr>
      <vt:lpstr>Containers vs. Virtual Machines</vt:lpstr>
      <vt:lpstr>Containers vs. Virtual Machines</vt:lpstr>
      <vt:lpstr>Docker</vt:lpstr>
      <vt:lpstr>What is Docker?</vt:lpstr>
      <vt:lpstr>What is Docker?</vt:lpstr>
      <vt:lpstr>What is Docker?</vt:lpstr>
      <vt:lpstr>What is Docker?</vt:lpstr>
      <vt:lpstr>Linux and Windows Containers</vt:lpstr>
      <vt:lpstr>Windows Containers</vt:lpstr>
      <vt:lpstr>Containers lifecycle</vt:lpstr>
      <vt:lpstr>Containers Images</vt:lpstr>
      <vt:lpstr>Containers Images</vt:lpstr>
      <vt:lpstr>Containers Images</vt:lpstr>
      <vt:lpstr>Lifecycle</vt:lpstr>
      <vt:lpstr>Lifecycle</vt:lpstr>
      <vt:lpstr>Lifecycle</vt:lpstr>
      <vt:lpstr>Demo</vt:lpstr>
      <vt:lpstr>Docker In Action</vt:lpstr>
      <vt:lpstr>Registry</vt:lpstr>
      <vt:lpstr>Image Registry</vt:lpstr>
      <vt:lpstr>Image Registry</vt:lpstr>
      <vt:lpstr>Image Registry</vt:lpstr>
      <vt:lpstr>Image Registry</vt:lpstr>
      <vt:lpstr>Tagging</vt:lpstr>
      <vt:lpstr>Image Tag</vt:lpstr>
      <vt:lpstr>Image Tag</vt:lpstr>
      <vt:lpstr>Demo</vt:lpstr>
      <vt:lpstr>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ASNR Site - Estimativa</dc:title>
  <dc:creator>Rita Silveira da Costa</dc:creator>
  <cp:lastModifiedBy>Tiago Bernardo</cp:lastModifiedBy>
  <cp:revision>14</cp:revision>
  <dcterms:created xsi:type="dcterms:W3CDTF">2020-11-14T18:48:59Z</dcterms:created>
  <dcterms:modified xsi:type="dcterms:W3CDTF">2021-05-06T09:44:16Z</dcterms:modified>
</cp:coreProperties>
</file>