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  <p:sldMasterId id="2147483786" r:id="rId3"/>
  </p:sldMasterIdLst>
  <p:notesMasterIdLst>
    <p:notesMasterId r:id="rId13"/>
  </p:notesMasterIdLst>
  <p:sldIdLst>
    <p:sldId id="2076138382" r:id="rId4"/>
    <p:sldId id="2076138383" r:id="rId5"/>
    <p:sldId id="2076138384" r:id="rId6"/>
    <p:sldId id="2134805363" r:id="rId7"/>
    <p:sldId id="2076138377" r:id="rId8"/>
    <p:sldId id="2076138379" r:id="rId9"/>
    <p:sldId id="2076138381" r:id="rId10"/>
    <p:sldId id="2134805362" r:id="rId11"/>
    <p:sldId id="207613837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E59"/>
    <a:srgbClr val="8763C5"/>
    <a:srgbClr val="D49FFE"/>
    <a:srgbClr val="F2F2F2"/>
    <a:srgbClr val="9B80BB"/>
    <a:srgbClr val="FFB900"/>
    <a:srgbClr val="30E5D0"/>
    <a:srgbClr val="8560C6"/>
    <a:srgbClr val="8461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2" autoAdjust="0"/>
    <p:restoredTop sz="95995" autoAdjust="0"/>
  </p:normalViewPr>
  <p:slideViewPr>
    <p:cSldViewPr snapToGrid="0">
      <p:cViewPr varScale="1">
        <p:scale>
          <a:sx n="110" d="100"/>
          <a:sy n="110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Santos" userId="47e9bd70-0ebd-4d6a-b8c1-ba24974b218f" providerId="ADAL" clId="{9E9FA608-3A23-489C-B156-F7732FFBBE0B}"/>
    <pc:docChg chg="modSld">
      <pc:chgData name="Joao Santos" userId="47e9bd70-0ebd-4d6a-b8c1-ba24974b218f" providerId="ADAL" clId="{9E9FA608-3A23-489C-B156-F7732FFBBE0B}" dt="2021-03-29T08:19:33.734" v="20" actId="20577"/>
      <pc:docMkLst>
        <pc:docMk/>
      </pc:docMkLst>
      <pc:sldChg chg="modSp mod">
        <pc:chgData name="Joao Santos" userId="47e9bd70-0ebd-4d6a-b8c1-ba24974b218f" providerId="ADAL" clId="{9E9FA608-3A23-489C-B156-F7732FFBBE0B}" dt="2021-03-29T08:19:33.734" v="20" actId="20577"/>
        <pc:sldMkLst>
          <pc:docMk/>
          <pc:sldMk cId="2923773830" sldId="2076138381"/>
        </pc:sldMkLst>
        <pc:graphicFrameChg chg="modGraphic">
          <ac:chgData name="Joao Santos" userId="47e9bd70-0ebd-4d6a-b8c1-ba24974b218f" providerId="ADAL" clId="{9E9FA608-3A23-489C-B156-F7732FFBBE0B}" dt="2021-03-29T08:19:33.734" v="20" actId="20577"/>
          <ac:graphicFrameMkLst>
            <pc:docMk/>
            <pc:sldMk cId="2923773830" sldId="2076138381"/>
            <ac:graphicFrameMk id="12" creationId="{7BBC3609-FEAC-4FDF-919A-05E603096681}"/>
          </ac:graphicFrameMkLst>
        </pc:graphicFrameChg>
      </pc:sldChg>
    </pc:docChg>
  </pc:docChgLst>
  <pc:docChgLst>
    <pc:chgData name="Rita Silveira da Costa" userId="16ce18b5-3a33-4fc3-84f8-9284a6c642c2" providerId="ADAL" clId="{63476467-724D-4C15-BE6B-C55E7B053EF1}"/>
    <pc:docChg chg="undo redo custSel addSld modSld">
      <pc:chgData name="Rita Silveira da Costa" userId="16ce18b5-3a33-4fc3-84f8-9284a6c642c2" providerId="ADAL" clId="{63476467-724D-4C15-BE6B-C55E7B053EF1}" dt="2021-03-26T15:31:47.333" v="1277"/>
      <pc:docMkLst>
        <pc:docMk/>
      </pc:docMkLst>
      <pc:sldChg chg="delSp modSp mod">
        <pc:chgData name="Rita Silveira da Costa" userId="16ce18b5-3a33-4fc3-84f8-9284a6c642c2" providerId="ADAL" clId="{63476467-724D-4C15-BE6B-C55E7B053EF1}" dt="2021-03-26T15:29:34.104" v="1264" actId="20577"/>
        <pc:sldMkLst>
          <pc:docMk/>
          <pc:sldMk cId="2223296429" sldId="2076138377"/>
        </pc:sldMkLst>
        <pc:spChg chg="mod">
          <ac:chgData name="Rita Silveira da Costa" userId="16ce18b5-3a33-4fc3-84f8-9284a6c642c2" providerId="ADAL" clId="{63476467-724D-4C15-BE6B-C55E7B053EF1}" dt="2021-03-26T09:34:45.982" v="1234" actId="404"/>
          <ac:spMkLst>
            <pc:docMk/>
            <pc:sldMk cId="2223296429" sldId="2076138377"/>
            <ac:spMk id="7" creationId="{C147FB87-7570-49B0-80D5-F64FC265AC7B}"/>
          </ac:spMkLst>
        </pc:spChg>
        <pc:spChg chg="mod">
          <ac:chgData name="Rita Silveira da Costa" userId="16ce18b5-3a33-4fc3-84f8-9284a6c642c2" providerId="ADAL" clId="{63476467-724D-4C15-BE6B-C55E7B053EF1}" dt="2021-03-26T09:33:55.205" v="1228" actId="1076"/>
          <ac:spMkLst>
            <pc:docMk/>
            <pc:sldMk cId="2223296429" sldId="2076138377"/>
            <ac:spMk id="10" creationId="{82A7F042-3353-4B9B-B46E-83FA91AB1475}"/>
          </ac:spMkLst>
        </pc:spChg>
        <pc:spChg chg="mod">
          <ac:chgData name="Rita Silveira da Costa" userId="16ce18b5-3a33-4fc3-84f8-9284a6c642c2" providerId="ADAL" clId="{63476467-724D-4C15-BE6B-C55E7B053EF1}" dt="2021-03-26T09:33:55.205" v="1228" actId="1076"/>
          <ac:spMkLst>
            <pc:docMk/>
            <pc:sldMk cId="2223296429" sldId="2076138377"/>
            <ac:spMk id="13" creationId="{E18F1B75-CA9E-4FB1-BCB0-FF7C83F3075F}"/>
          </ac:spMkLst>
        </pc:spChg>
        <pc:spChg chg="mod">
          <ac:chgData name="Rita Silveira da Costa" userId="16ce18b5-3a33-4fc3-84f8-9284a6c642c2" providerId="ADAL" clId="{63476467-724D-4C15-BE6B-C55E7B053EF1}" dt="2021-03-26T09:33:55.205" v="1228" actId="1076"/>
          <ac:spMkLst>
            <pc:docMk/>
            <pc:sldMk cId="2223296429" sldId="2076138377"/>
            <ac:spMk id="21" creationId="{3D6276C4-CC32-4A11-9077-B020292CA04F}"/>
          </ac:spMkLst>
        </pc:spChg>
        <pc:spChg chg="mod">
          <ac:chgData name="Rita Silveira da Costa" userId="16ce18b5-3a33-4fc3-84f8-9284a6c642c2" providerId="ADAL" clId="{63476467-724D-4C15-BE6B-C55E7B053EF1}" dt="2021-03-25T13:02:55.517" v="1174"/>
          <ac:spMkLst>
            <pc:docMk/>
            <pc:sldMk cId="2223296429" sldId="2076138377"/>
            <ac:spMk id="23" creationId="{52C9FC06-123C-4CF4-B51C-98C1E277118E}"/>
          </ac:spMkLst>
        </pc:spChg>
        <pc:spChg chg="mod">
          <ac:chgData name="Rita Silveira da Costa" userId="16ce18b5-3a33-4fc3-84f8-9284a6c642c2" providerId="ADAL" clId="{63476467-724D-4C15-BE6B-C55E7B053EF1}" dt="2021-03-25T13:03:22.877" v="1182" actId="14100"/>
          <ac:spMkLst>
            <pc:docMk/>
            <pc:sldMk cId="2223296429" sldId="2076138377"/>
            <ac:spMk id="29" creationId="{863633BD-38D9-414A-9859-708C0B2DE737}"/>
          </ac:spMkLst>
        </pc:spChg>
        <pc:spChg chg="mod">
          <ac:chgData name="Rita Silveira da Costa" userId="16ce18b5-3a33-4fc3-84f8-9284a6c642c2" providerId="ADAL" clId="{63476467-724D-4C15-BE6B-C55E7B053EF1}" dt="2021-03-25T12:51:02.160" v="1164" actId="20577"/>
          <ac:spMkLst>
            <pc:docMk/>
            <pc:sldMk cId="2223296429" sldId="2076138377"/>
            <ac:spMk id="32" creationId="{07B67FB2-3A1B-43C6-A556-4ACE3E25CA2E}"/>
          </ac:spMkLst>
        </pc:spChg>
        <pc:spChg chg="mod">
          <ac:chgData name="Rita Silveira da Costa" userId="16ce18b5-3a33-4fc3-84f8-9284a6c642c2" providerId="ADAL" clId="{63476467-724D-4C15-BE6B-C55E7B053EF1}" dt="2021-03-25T13:03:34.532" v="1185"/>
          <ac:spMkLst>
            <pc:docMk/>
            <pc:sldMk cId="2223296429" sldId="2076138377"/>
            <ac:spMk id="33" creationId="{1A492316-62C6-479A-A5D2-192C6D02A8CA}"/>
          </ac:spMkLst>
        </pc:spChg>
        <pc:spChg chg="mod">
          <ac:chgData name="Rita Silveira da Costa" userId="16ce18b5-3a33-4fc3-84f8-9284a6c642c2" providerId="ADAL" clId="{63476467-724D-4C15-BE6B-C55E7B053EF1}" dt="2021-03-25T13:03:50.143" v="1188"/>
          <ac:spMkLst>
            <pc:docMk/>
            <pc:sldMk cId="2223296429" sldId="2076138377"/>
            <ac:spMk id="37" creationId="{6320DE16-B814-4F09-BE65-A9FB0FB94591}"/>
          </ac:spMkLst>
        </pc:spChg>
        <pc:spChg chg="mod">
          <ac:chgData name="Rita Silveira da Costa" userId="16ce18b5-3a33-4fc3-84f8-9284a6c642c2" providerId="ADAL" clId="{63476467-724D-4C15-BE6B-C55E7B053EF1}" dt="2021-03-25T13:04:05.269" v="1190" actId="20577"/>
          <ac:spMkLst>
            <pc:docMk/>
            <pc:sldMk cId="2223296429" sldId="2076138377"/>
            <ac:spMk id="39" creationId="{FA0407FA-6C58-4391-B53C-CAF6AEC9ADE2}"/>
          </ac:spMkLst>
        </pc:spChg>
        <pc:spChg chg="mod">
          <ac:chgData name="Rita Silveira da Costa" userId="16ce18b5-3a33-4fc3-84f8-9284a6c642c2" providerId="ADAL" clId="{63476467-724D-4C15-BE6B-C55E7B053EF1}" dt="2021-03-25T13:04:08.951" v="1194" actId="20577"/>
          <ac:spMkLst>
            <pc:docMk/>
            <pc:sldMk cId="2223296429" sldId="2076138377"/>
            <ac:spMk id="41" creationId="{988FEDC3-5528-4F5A-B121-8A117BDE2949}"/>
          </ac:spMkLst>
        </pc:spChg>
        <pc:spChg chg="mod">
          <ac:chgData name="Rita Silveira da Costa" userId="16ce18b5-3a33-4fc3-84f8-9284a6c642c2" providerId="ADAL" clId="{63476467-724D-4C15-BE6B-C55E7B053EF1}" dt="2021-03-25T13:04:19.038" v="1198" actId="20577"/>
          <ac:spMkLst>
            <pc:docMk/>
            <pc:sldMk cId="2223296429" sldId="2076138377"/>
            <ac:spMk id="43" creationId="{48C4801C-E2D6-4BEE-B87A-557B7972D869}"/>
          </ac:spMkLst>
        </pc:spChg>
        <pc:spChg chg="mod">
          <ac:chgData name="Rita Silveira da Costa" userId="16ce18b5-3a33-4fc3-84f8-9284a6c642c2" providerId="ADAL" clId="{63476467-724D-4C15-BE6B-C55E7B053EF1}" dt="2021-03-25T13:04:21.204" v="1200" actId="20577"/>
          <ac:spMkLst>
            <pc:docMk/>
            <pc:sldMk cId="2223296429" sldId="2076138377"/>
            <ac:spMk id="45" creationId="{EA563AA0-A623-450D-947D-A9F3726E936C}"/>
          </ac:spMkLst>
        </pc:spChg>
        <pc:spChg chg="mod">
          <ac:chgData name="Rita Silveira da Costa" userId="16ce18b5-3a33-4fc3-84f8-9284a6c642c2" providerId="ADAL" clId="{63476467-724D-4C15-BE6B-C55E7B053EF1}" dt="2021-03-26T15:29:34.104" v="1264" actId="20577"/>
          <ac:spMkLst>
            <pc:docMk/>
            <pc:sldMk cId="2223296429" sldId="2076138377"/>
            <ac:spMk id="49" creationId="{D7EC7DFA-8F1E-44DF-BDBC-21ED04B8BFB8}"/>
          </ac:spMkLst>
        </pc:spChg>
        <pc:spChg chg="del mod">
          <ac:chgData name="Rita Silveira da Costa" userId="16ce18b5-3a33-4fc3-84f8-9284a6c642c2" providerId="ADAL" clId="{63476467-724D-4C15-BE6B-C55E7B053EF1}" dt="2021-03-26T09:33:20.324" v="1226" actId="478"/>
          <ac:spMkLst>
            <pc:docMk/>
            <pc:sldMk cId="2223296429" sldId="2076138377"/>
            <ac:spMk id="54" creationId="{FB024F8C-EB97-477D-97DD-A22A64F63989}"/>
          </ac:spMkLst>
        </pc:spChg>
        <pc:spChg chg="mod">
          <ac:chgData name="Rita Silveira da Costa" userId="16ce18b5-3a33-4fc3-84f8-9284a6c642c2" providerId="ADAL" clId="{63476467-724D-4C15-BE6B-C55E7B053EF1}" dt="2021-03-26T09:33:55.205" v="1228" actId="1076"/>
          <ac:spMkLst>
            <pc:docMk/>
            <pc:sldMk cId="2223296429" sldId="2076138377"/>
            <ac:spMk id="63" creationId="{721AA1E3-ABC6-4B81-8A88-89C8001AAF34}"/>
          </ac:spMkLst>
        </pc:spChg>
        <pc:grpChg chg="mod">
          <ac:chgData name="Rita Silveira da Costa" userId="16ce18b5-3a33-4fc3-84f8-9284a6c642c2" providerId="ADAL" clId="{63476467-724D-4C15-BE6B-C55E7B053EF1}" dt="2021-03-26T09:33:55.205" v="1228" actId="1076"/>
          <ac:grpSpMkLst>
            <pc:docMk/>
            <pc:sldMk cId="2223296429" sldId="2076138377"/>
            <ac:grpSpMk id="52" creationId="{637EE81E-6EA0-4384-A03E-2E4B5F6D9694}"/>
          </ac:grpSpMkLst>
        </pc:grpChg>
        <pc:grpChg chg="mod">
          <ac:chgData name="Rita Silveira da Costa" userId="16ce18b5-3a33-4fc3-84f8-9284a6c642c2" providerId="ADAL" clId="{63476467-724D-4C15-BE6B-C55E7B053EF1}" dt="2021-03-26T09:33:55.205" v="1228" actId="1076"/>
          <ac:grpSpMkLst>
            <pc:docMk/>
            <pc:sldMk cId="2223296429" sldId="2076138377"/>
            <ac:grpSpMk id="53" creationId="{75B1EFE3-0B1F-4E96-9238-FCBCE5E5EF3D}"/>
          </ac:grpSpMkLst>
        </pc:grpChg>
        <pc:grpChg chg="mod">
          <ac:chgData name="Rita Silveira da Costa" userId="16ce18b5-3a33-4fc3-84f8-9284a6c642c2" providerId="ADAL" clId="{63476467-724D-4C15-BE6B-C55E7B053EF1}" dt="2021-03-26T09:33:55.205" v="1228" actId="1076"/>
          <ac:grpSpMkLst>
            <pc:docMk/>
            <pc:sldMk cId="2223296429" sldId="2076138377"/>
            <ac:grpSpMk id="55" creationId="{9116198A-E2FA-4E75-9635-290EA1D72D6F}"/>
          </ac:grpSpMkLst>
        </pc:grpChg>
        <pc:grpChg chg="mod">
          <ac:chgData name="Rita Silveira da Costa" userId="16ce18b5-3a33-4fc3-84f8-9284a6c642c2" providerId="ADAL" clId="{63476467-724D-4C15-BE6B-C55E7B053EF1}" dt="2021-03-26T09:33:55.205" v="1228" actId="1076"/>
          <ac:grpSpMkLst>
            <pc:docMk/>
            <pc:sldMk cId="2223296429" sldId="2076138377"/>
            <ac:grpSpMk id="56" creationId="{95FC134E-2FFD-400D-80C4-5FBB082A7DF8}"/>
          </ac:grpSpMkLst>
        </pc:grpChg>
        <pc:picChg chg="mod">
          <ac:chgData name="Rita Silveira da Costa" userId="16ce18b5-3a33-4fc3-84f8-9284a6c642c2" providerId="ADAL" clId="{63476467-724D-4C15-BE6B-C55E7B053EF1}" dt="2021-03-26T09:34:01.947" v="1229" actId="1076"/>
          <ac:picMkLst>
            <pc:docMk/>
            <pc:sldMk cId="2223296429" sldId="2076138377"/>
            <ac:picMk id="19" creationId="{C7E370D7-9C81-4D65-8169-C57D5E49D040}"/>
          </ac:picMkLst>
        </pc:picChg>
      </pc:sldChg>
      <pc:sldChg chg="addSp delSp modSp mod">
        <pc:chgData name="Rita Silveira da Costa" userId="16ce18b5-3a33-4fc3-84f8-9284a6c642c2" providerId="ADAL" clId="{63476467-724D-4C15-BE6B-C55E7B053EF1}" dt="2021-03-25T12:55:10.338" v="1165" actId="478"/>
        <pc:sldMkLst>
          <pc:docMk/>
          <pc:sldMk cId="2777078014" sldId="2076138378"/>
        </pc:sldMkLst>
        <pc:spChg chg="add del mod">
          <ac:chgData name="Rita Silveira da Costa" userId="16ce18b5-3a33-4fc3-84f8-9284a6c642c2" providerId="ADAL" clId="{63476467-724D-4C15-BE6B-C55E7B053EF1}" dt="2021-03-25T12:55:10.338" v="1165" actId="478"/>
          <ac:spMkLst>
            <pc:docMk/>
            <pc:sldMk cId="2777078014" sldId="2076138378"/>
            <ac:spMk id="5" creationId="{F21FEFEB-A4B8-420A-B9E4-69722A0A3500}"/>
          </ac:spMkLst>
        </pc:spChg>
      </pc:sldChg>
      <pc:sldChg chg="addSp delSp modSp mod">
        <pc:chgData name="Rita Silveira da Costa" userId="16ce18b5-3a33-4fc3-84f8-9284a6c642c2" providerId="ADAL" clId="{63476467-724D-4C15-BE6B-C55E7B053EF1}" dt="2021-03-25T12:50:24.060" v="1065" actId="20577"/>
        <pc:sldMkLst>
          <pc:docMk/>
          <pc:sldMk cId="1806587803" sldId="2076138379"/>
        </pc:sldMkLst>
        <pc:spChg chg="add mod">
          <ac:chgData name="Rita Silveira da Costa" userId="16ce18b5-3a33-4fc3-84f8-9284a6c642c2" providerId="ADAL" clId="{63476467-724D-4C15-BE6B-C55E7B053EF1}" dt="2021-03-25T12:46:48.287" v="819" actId="1076"/>
          <ac:spMkLst>
            <pc:docMk/>
            <pc:sldMk cId="1806587803" sldId="2076138379"/>
            <ac:spMk id="13" creationId="{B359E3C2-FB0C-4FE6-B503-3CEC516BF66E}"/>
          </ac:spMkLst>
        </pc:spChg>
        <pc:spChg chg="mod">
          <ac:chgData name="Rita Silveira da Costa" userId="16ce18b5-3a33-4fc3-84f8-9284a6c642c2" providerId="ADAL" clId="{63476467-724D-4C15-BE6B-C55E7B053EF1}" dt="2021-03-25T12:50:24.060" v="1065" actId="20577"/>
          <ac:spMkLst>
            <pc:docMk/>
            <pc:sldMk cId="1806587803" sldId="2076138379"/>
            <ac:spMk id="15" creationId="{AF95176A-FC7F-4257-B68A-7C5856BC5DD6}"/>
          </ac:spMkLst>
        </pc:spChg>
        <pc:spChg chg="mod">
          <ac:chgData name="Rita Silveira da Costa" userId="16ce18b5-3a33-4fc3-84f8-9284a6c642c2" providerId="ADAL" clId="{63476467-724D-4C15-BE6B-C55E7B053EF1}" dt="2021-03-25T12:36:53.599" v="346" actId="20577"/>
          <ac:spMkLst>
            <pc:docMk/>
            <pc:sldMk cId="1806587803" sldId="2076138379"/>
            <ac:spMk id="21" creationId="{AFBA9927-D9A9-4FA6-888F-4371E8B7A587}"/>
          </ac:spMkLst>
        </pc:spChg>
        <pc:spChg chg="add mod">
          <ac:chgData name="Rita Silveira da Costa" userId="16ce18b5-3a33-4fc3-84f8-9284a6c642c2" providerId="ADAL" clId="{63476467-724D-4C15-BE6B-C55E7B053EF1}" dt="2021-03-25T12:48:46.450" v="990" actId="14100"/>
          <ac:spMkLst>
            <pc:docMk/>
            <pc:sldMk cId="1806587803" sldId="2076138379"/>
            <ac:spMk id="22" creationId="{1082CFB1-0CDA-44B1-8598-84B9F404A003}"/>
          </ac:spMkLst>
        </pc:spChg>
        <pc:grpChg chg="del">
          <ac:chgData name="Rita Silveira da Costa" userId="16ce18b5-3a33-4fc3-84f8-9284a6c642c2" providerId="ADAL" clId="{63476467-724D-4C15-BE6B-C55E7B053EF1}" dt="2021-03-25T12:48:57.744" v="992" actId="478"/>
          <ac:grpSpMkLst>
            <pc:docMk/>
            <pc:sldMk cId="1806587803" sldId="2076138379"/>
            <ac:grpSpMk id="10" creationId="{7F3AA197-418D-43C9-A6CE-CC280A714B1F}"/>
          </ac:grpSpMkLst>
        </pc:grpChg>
        <pc:picChg chg="topLvl">
          <ac:chgData name="Rita Silveira da Costa" userId="16ce18b5-3a33-4fc3-84f8-9284a6c642c2" providerId="ADAL" clId="{63476467-724D-4C15-BE6B-C55E7B053EF1}" dt="2021-03-25T12:48:57.744" v="992" actId="478"/>
          <ac:picMkLst>
            <pc:docMk/>
            <pc:sldMk cId="1806587803" sldId="2076138379"/>
            <ac:picMk id="2" creationId="{7301E86F-A0A9-4F64-84C1-A8952832779E}"/>
          </ac:picMkLst>
        </pc:picChg>
        <pc:picChg chg="del mod topLvl">
          <ac:chgData name="Rita Silveira da Costa" userId="16ce18b5-3a33-4fc3-84f8-9284a6c642c2" providerId="ADAL" clId="{63476467-724D-4C15-BE6B-C55E7B053EF1}" dt="2021-03-25T12:48:57.744" v="992" actId="478"/>
          <ac:picMkLst>
            <pc:docMk/>
            <pc:sldMk cId="1806587803" sldId="2076138379"/>
            <ac:picMk id="7" creationId="{5D35209F-0E5C-4B60-BE25-6EA7AA30EFFC}"/>
          </ac:picMkLst>
        </pc:picChg>
        <pc:picChg chg="add mod">
          <ac:chgData name="Rita Silveira da Costa" userId="16ce18b5-3a33-4fc3-84f8-9284a6c642c2" providerId="ADAL" clId="{63476467-724D-4C15-BE6B-C55E7B053EF1}" dt="2021-03-25T12:49:59.942" v="1049" actId="1035"/>
          <ac:picMkLst>
            <pc:docMk/>
            <pc:sldMk cId="1806587803" sldId="2076138379"/>
            <ac:picMk id="24" creationId="{5CB9EBAE-4C0F-439E-986D-D42EF7ACEC2D}"/>
          </ac:picMkLst>
        </pc:picChg>
      </pc:sldChg>
      <pc:sldChg chg="addSp delSp modSp mod">
        <pc:chgData name="Rita Silveira da Costa" userId="16ce18b5-3a33-4fc3-84f8-9284a6c642c2" providerId="ADAL" clId="{63476467-724D-4C15-BE6B-C55E7B053EF1}" dt="2021-03-25T12:36:36.202" v="278" actId="20577"/>
        <pc:sldMkLst>
          <pc:docMk/>
          <pc:sldMk cId="2923773830" sldId="2076138381"/>
        </pc:sldMkLst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5" creationId="{B3680DAF-8FE1-479C-A5AB-6E9010C8E348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6" creationId="{14922D93-53D8-43A2-B49F-05E3623A36B6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7" creationId="{853A24FE-710D-427D-9F15-B338EB988988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10" creationId="{888B69B4-2C31-4D29-89FC-7E4CD6958135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13" creationId="{0BA75B5D-0750-4E90-AB1A-73F2A21863D8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14" creationId="{849CABC3-696F-4D31-A703-F066E66459BC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15" creationId="{D96A64A5-B0C1-48AD-BC5B-077826250B0F}"/>
          </ac:spMkLst>
        </pc:spChg>
        <pc:spChg chg="mod">
          <ac:chgData name="Rita Silveira da Costa" userId="16ce18b5-3a33-4fc3-84f8-9284a6c642c2" providerId="ADAL" clId="{63476467-724D-4C15-BE6B-C55E7B053EF1}" dt="2021-03-25T12:36:36.202" v="278" actId="20577"/>
          <ac:spMkLst>
            <pc:docMk/>
            <pc:sldMk cId="2923773830" sldId="2076138381"/>
            <ac:spMk id="16" creationId="{794C91F4-E7C8-43D1-984B-D71D56C5512F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18" creationId="{C11FD70E-5559-4726-AA48-7392E1F87B18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20" creationId="{333589A9-45D1-466A-83B6-60794D58F0C7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22" creationId="{D8B2C335-646E-406D-9896-F10C94865D2F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24" creationId="{5C3B3750-F0C4-4CB8-875E-D4E0FDF6AD51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26" creationId="{7846978A-8C1B-411B-85F3-D20FE7C43B3D}"/>
          </ac:spMkLst>
        </pc:spChg>
        <pc:spChg chg="del">
          <ac:chgData name="Rita Silveira da Costa" userId="16ce18b5-3a33-4fc3-84f8-9284a6c642c2" providerId="ADAL" clId="{63476467-724D-4C15-BE6B-C55E7B053EF1}" dt="2021-03-25T12:33:39.744" v="89" actId="478"/>
          <ac:spMkLst>
            <pc:docMk/>
            <pc:sldMk cId="2923773830" sldId="2076138381"/>
            <ac:spMk id="28" creationId="{F4F0BD6F-D00C-44F4-91E5-058BF7C30957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32" creationId="{3AB983B5-B6EF-4474-87B6-17FBF0CDCDD1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34" creationId="{BC11C150-F99B-4B08-989F-62FA1E5C9DFA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36" creationId="{F99F09B6-2E49-4575-8B51-8F580EADD879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38" creationId="{6641086F-E67F-4413-9840-1CF96FFBA036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40" creationId="{D34C5923-994B-41A5-A2FA-8907FECD8975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42" creationId="{8AFFDD46-3A24-4EA2-8315-E9CDEBFE2A80}"/>
          </ac:spMkLst>
        </pc:spChg>
        <pc:spChg chg="add mod">
          <ac:chgData name="Rita Silveira da Costa" userId="16ce18b5-3a33-4fc3-84f8-9284a6c642c2" providerId="ADAL" clId="{63476467-724D-4C15-BE6B-C55E7B053EF1}" dt="2021-03-25T12:34:03.720" v="92" actId="1076"/>
          <ac:spMkLst>
            <pc:docMk/>
            <pc:sldMk cId="2923773830" sldId="2076138381"/>
            <ac:spMk id="44" creationId="{468AA6E1-B444-4B10-A9E4-9C44440C69F8}"/>
          </ac:spMkLst>
        </pc:spChg>
        <pc:graphicFrameChg chg="del">
          <ac:chgData name="Rita Silveira da Costa" userId="16ce18b5-3a33-4fc3-84f8-9284a6c642c2" providerId="ADAL" clId="{63476467-724D-4C15-BE6B-C55E7B053EF1}" dt="2021-03-25T12:33:42.070" v="90" actId="478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  <pc:graphicFrameChg chg="add del">
          <ac:chgData name="Rita Silveira da Costa" userId="16ce18b5-3a33-4fc3-84f8-9284a6c642c2" providerId="ADAL" clId="{63476467-724D-4C15-BE6B-C55E7B053EF1}" dt="2021-03-25T12:33:35.926" v="88" actId="478"/>
          <ac:graphicFrameMkLst>
            <pc:docMk/>
            <pc:sldMk cId="2923773830" sldId="2076138381"/>
            <ac:graphicFrameMk id="9" creationId="{21748953-3661-44CD-9689-1EDB0424BBB2}"/>
          </ac:graphicFrameMkLst>
        </pc:graphicFrameChg>
        <pc:graphicFrameChg chg="add mod modGraphic">
          <ac:chgData name="Rita Silveira da Costa" userId="16ce18b5-3a33-4fc3-84f8-9284a6c642c2" providerId="ADAL" clId="{63476467-724D-4C15-BE6B-C55E7B053EF1}" dt="2021-03-25T12:35:52.540" v="132" actId="20577"/>
          <ac:graphicFrameMkLst>
            <pc:docMk/>
            <pc:sldMk cId="2923773830" sldId="2076138381"/>
            <ac:graphicFrameMk id="12" creationId="{7BBC3609-FEAC-4FDF-919A-05E603096681}"/>
          </ac:graphicFrameMkLst>
        </pc:graphicFrameChg>
      </pc:sldChg>
      <pc:sldChg chg="modSp mod">
        <pc:chgData name="Rita Silveira da Costa" userId="16ce18b5-3a33-4fc3-84f8-9284a6c642c2" providerId="ADAL" clId="{63476467-724D-4C15-BE6B-C55E7B053EF1}" dt="2021-03-25T12:50:42.165" v="1100" actId="20577"/>
        <pc:sldMkLst>
          <pc:docMk/>
          <pc:sldMk cId="3047565907" sldId="2076138382"/>
        </pc:sldMkLst>
        <pc:spChg chg="mod">
          <ac:chgData name="Rita Silveira da Costa" userId="16ce18b5-3a33-4fc3-84f8-9284a6c642c2" providerId="ADAL" clId="{63476467-724D-4C15-BE6B-C55E7B053EF1}" dt="2021-03-25T12:50:42.165" v="1100" actId="20577"/>
          <ac:spMkLst>
            <pc:docMk/>
            <pc:sldMk cId="3047565907" sldId="2076138382"/>
            <ac:spMk id="3" creationId="{B20059C3-5A15-453B-AE9F-38C00569CA8F}"/>
          </ac:spMkLst>
        </pc:spChg>
      </pc:sldChg>
      <pc:sldChg chg="modSp mod">
        <pc:chgData name="Rita Silveira da Costa" userId="16ce18b5-3a33-4fc3-84f8-9284a6c642c2" providerId="ADAL" clId="{63476467-724D-4C15-BE6B-C55E7B053EF1}" dt="2021-03-26T10:27:06.719" v="1243"/>
        <pc:sldMkLst>
          <pc:docMk/>
          <pc:sldMk cId="1951694236" sldId="2076138383"/>
        </pc:sldMkLst>
        <pc:spChg chg="mod">
          <ac:chgData name="Rita Silveira da Costa" userId="16ce18b5-3a33-4fc3-84f8-9284a6c642c2" providerId="ADAL" clId="{63476467-724D-4C15-BE6B-C55E7B053EF1}" dt="2021-03-26T10:26:53.415" v="1237"/>
          <ac:spMkLst>
            <pc:docMk/>
            <pc:sldMk cId="1951694236" sldId="2076138383"/>
            <ac:spMk id="40" creationId="{87B8281E-49ED-40A1-9565-759CCA9FE152}"/>
          </ac:spMkLst>
        </pc:spChg>
        <pc:spChg chg="mod">
          <ac:chgData name="Rita Silveira da Costa" userId="16ce18b5-3a33-4fc3-84f8-9284a6c642c2" providerId="ADAL" clId="{63476467-724D-4C15-BE6B-C55E7B053EF1}" dt="2021-03-26T10:27:00.049" v="1240"/>
          <ac:spMkLst>
            <pc:docMk/>
            <pc:sldMk cId="1951694236" sldId="2076138383"/>
            <ac:spMk id="48" creationId="{13CA0415-06B7-46EF-9C90-ADF9BE33EE3E}"/>
          </ac:spMkLst>
        </pc:spChg>
        <pc:spChg chg="mod">
          <ac:chgData name="Rita Silveira da Costa" userId="16ce18b5-3a33-4fc3-84f8-9284a6c642c2" providerId="ADAL" clId="{63476467-724D-4C15-BE6B-C55E7B053EF1}" dt="2021-03-26T10:27:06.719" v="1243"/>
          <ac:spMkLst>
            <pc:docMk/>
            <pc:sldMk cId="1951694236" sldId="2076138383"/>
            <ac:spMk id="58" creationId="{67045B2C-784D-48D4-AD69-CE06D1EB45E0}"/>
          </ac:spMkLst>
        </pc:spChg>
        <pc:spChg chg="mod">
          <ac:chgData name="Rita Silveira da Costa" userId="16ce18b5-3a33-4fc3-84f8-9284a6c642c2" providerId="ADAL" clId="{63476467-724D-4C15-BE6B-C55E7B053EF1}" dt="2021-03-25T12:29:46.301" v="27" actId="20577"/>
          <ac:spMkLst>
            <pc:docMk/>
            <pc:sldMk cId="1951694236" sldId="2076138383"/>
            <ac:spMk id="60" creationId="{26A9C1DC-8914-435F-BEF9-D7269FF044CE}"/>
          </ac:spMkLst>
        </pc:spChg>
      </pc:sldChg>
      <pc:sldChg chg="modSp mod">
        <pc:chgData name="Rita Silveira da Costa" userId="16ce18b5-3a33-4fc3-84f8-9284a6c642c2" providerId="ADAL" clId="{63476467-724D-4C15-BE6B-C55E7B053EF1}" dt="2021-03-26T10:27:30.953" v="1246" actId="113"/>
        <pc:sldMkLst>
          <pc:docMk/>
          <pc:sldMk cId="3398780544" sldId="2076138384"/>
        </pc:sldMkLst>
        <pc:spChg chg="mod">
          <ac:chgData name="Rita Silveira da Costa" userId="16ce18b5-3a33-4fc3-84f8-9284a6c642c2" providerId="ADAL" clId="{63476467-724D-4C15-BE6B-C55E7B053EF1}" dt="2021-03-26T10:27:30.953" v="1246" actId="113"/>
          <ac:spMkLst>
            <pc:docMk/>
            <pc:sldMk cId="3398780544" sldId="2076138384"/>
            <ac:spMk id="11" creationId="{B2ED7DF8-DA6C-44B2-84C8-2AAB63B7F67A}"/>
          </ac:spMkLst>
        </pc:spChg>
        <pc:spChg chg="mod">
          <ac:chgData name="Rita Silveira da Costa" userId="16ce18b5-3a33-4fc3-84f8-9284a6c642c2" providerId="ADAL" clId="{63476467-724D-4C15-BE6B-C55E7B053EF1}" dt="2021-03-25T15:55:08.931" v="1223" actId="1076"/>
          <ac:spMkLst>
            <pc:docMk/>
            <pc:sldMk cId="3398780544" sldId="2076138384"/>
            <ac:spMk id="33" creationId="{E302DC1D-FF84-4837-87FE-6C4EFFDDAD28}"/>
          </ac:spMkLst>
        </pc:spChg>
      </pc:sldChg>
      <pc:sldChg chg="modSp mod">
        <pc:chgData name="Rita Silveira da Costa" userId="16ce18b5-3a33-4fc3-84f8-9284a6c642c2" providerId="ADAL" clId="{63476467-724D-4C15-BE6B-C55E7B053EF1}" dt="2021-03-25T12:36:20.598" v="222" actId="20577"/>
        <pc:sldMkLst>
          <pc:docMk/>
          <pc:sldMk cId="1157540088" sldId="2134805362"/>
        </pc:sldMkLst>
        <pc:spChg chg="mod">
          <ac:chgData name="Rita Silveira da Costa" userId="16ce18b5-3a33-4fc3-84f8-9284a6c642c2" providerId="ADAL" clId="{63476467-724D-4C15-BE6B-C55E7B053EF1}" dt="2021-03-25T12:36:20.598" v="222" actId="20577"/>
          <ac:spMkLst>
            <pc:docMk/>
            <pc:sldMk cId="1157540088" sldId="2134805362"/>
            <ac:spMk id="16" creationId="{794C91F4-E7C8-43D1-984B-D71D56C5512F}"/>
          </ac:spMkLst>
        </pc:spChg>
        <pc:spChg chg="mod">
          <ac:chgData name="Rita Silveira da Costa" userId="16ce18b5-3a33-4fc3-84f8-9284a6c642c2" providerId="ADAL" clId="{63476467-724D-4C15-BE6B-C55E7B053EF1}" dt="2021-03-25T12:36:04.466" v="160" actId="20577"/>
          <ac:spMkLst>
            <pc:docMk/>
            <pc:sldMk cId="1157540088" sldId="2134805362"/>
            <ac:spMk id="23" creationId="{5EA17151-7B4A-4DF8-BF8B-9DEF4C830A59}"/>
          </ac:spMkLst>
        </pc:spChg>
      </pc:sldChg>
      <pc:sldChg chg="modSp add mod">
        <pc:chgData name="Rita Silveira da Costa" userId="16ce18b5-3a33-4fc3-84f8-9284a6c642c2" providerId="ADAL" clId="{63476467-724D-4C15-BE6B-C55E7B053EF1}" dt="2021-03-26T15:31:47.333" v="1277"/>
        <pc:sldMkLst>
          <pc:docMk/>
          <pc:sldMk cId="4119977044" sldId="2134805363"/>
        </pc:sldMkLst>
        <pc:spChg chg="mod">
          <ac:chgData name="Rita Silveira da Costa" userId="16ce18b5-3a33-4fc3-84f8-9284a6c642c2" providerId="ADAL" clId="{63476467-724D-4C15-BE6B-C55E7B053EF1}" dt="2021-03-26T15:31:47.333" v="1277"/>
          <ac:spMkLst>
            <pc:docMk/>
            <pc:sldMk cId="4119977044" sldId="2134805363"/>
            <ac:spMk id="32" creationId="{07B67FB2-3A1B-43C6-A556-4ACE3E25CA2E}"/>
          </ac:spMkLst>
        </pc:spChg>
        <pc:picChg chg="mod">
          <ac:chgData name="Rita Silveira da Costa" userId="16ce18b5-3a33-4fc3-84f8-9284a6c642c2" providerId="ADAL" clId="{63476467-724D-4C15-BE6B-C55E7B053EF1}" dt="2021-03-26T15:30:31.432" v="1276" actId="1037"/>
          <ac:picMkLst>
            <pc:docMk/>
            <pc:sldMk cId="4119977044" sldId="2134805363"/>
            <ac:picMk id="8" creationId="{FE19AC44-6F42-4C77-A634-BCF865DD4EB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7756543415049E-3"/>
          <c:y val="0.13976771294036763"/>
          <c:w val="0.99069450214651711"/>
          <c:h val="0.7254273054670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8-48A4-8609-7D47EA7500C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8-48A4-8609-7D47EA7500C6}"/>
              </c:ext>
            </c:extLst>
          </c:dPt>
          <c:dLbls>
            <c:dLbl>
              <c:idx val="0"/>
              <c:layout>
                <c:manualLayout>
                  <c:x val="0.15818274574424587"/>
                  <c:y val="-0.15309819608446479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9AFBF-ADED-4A23-A114-0FFFC59A0A5A}" type="VALUE">
                      <a:rPr lang="en-US">
                        <a:solidFill>
                          <a:schemeClr val="tx2"/>
                        </a:solidFill>
                        <a:latin typeface="+mn-lt"/>
                      </a:rPr>
                      <a:pPr>
                        <a:defRPr sz="14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8-48A4-8609-7D47EA7500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8-48A4-8609-7D47EA7500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8-48A4-8609-7D47EA75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499879783948018"/>
          <c:w val="0.97770072631722382"/>
          <c:h val="0.721575539836434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0-423B-97A9-0B01FEDCDA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0-423B-97A9-0B01FEDCDAC0}"/>
              </c:ext>
            </c:extLst>
          </c:dPt>
          <c:dLbls>
            <c:dLbl>
              <c:idx val="0"/>
              <c:layout>
                <c:manualLayout>
                  <c:x val="7.8208085602829575E-2"/>
                  <c:y val="-0.21110638315320268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363B9E-F640-4665-A5B0-727E4EA9EF1F}" type="VALUE">
                      <a:rPr lang="en-US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sz="1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9431839845122"/>
                      <c:h val="0.128679018178289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C0-423B-97A9-0B01FEDCD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C0-423B-97A9-0B01FEDCD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0-423B-97A9-0B01FEDC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9-4B02-BC05-3CFA9384DA4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9-4B02-BC05-3CFA9384DA4F}"/>
              </c:ext>
            </c:extLst>
          </c:dPt>
          <c:dLbls>
            <c:dLbl>
              <c:idx val="0"/>
              <c:layout>
                <c:manualLayout>
                  <c:x val="-0.27366023022244612"/>
                  <c:y val="-8.79311128138191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2B9288-8C44-4DBD-A9FA-C15FB855F5B2}" type="VALU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69-4B02-BC05-3CFA9384DA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9-4B02-BC05-3CFA9384D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B02-BC05-3CFA9384D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9-4950-875A-00BA176AB9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9-4950-875A-00BA176AB97F}"/>
              </c:ext>
            </c:extLst>
          </c:dPt>
          <c:dLbls>
            <c:dLbl>
              <c:idx val="0"/>
              <c:layout>
                <c:manualLayout>
                  <c:x val="-0.22775028033676278"/>
                  <c:y val="-0.20212736327414901"/>
                </c:manualLayout>
              </c:layout>
              <c:tx>
                <c:rich>
                  <a:bodyPr/>
                  <a:lstStyle/>
                  <a:p>
                    <a:fld id="{E6BD3553-7717-4E4E-AC95-011FB6F52F71}" type="VALUE">
                      <a:rPr lang="en-US" sz="1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69-4950-875A-00BA176AB97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9-4950-875A-00BA176AB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9-4950-875A-00BA176AB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29-Mar-21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29-Mar-21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29/03/2021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29-Mar-21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hyperlink" Target="https://azure.microsoft.com/en-us/overview/what-is-azure/" TargetMode="External"/><Relationship Id="rId4" Type="http://schemas.openxmlformats.org/officeDocument/2006/relationships/hyperlink" Target="https://channel9.msdn.com/Series/Microsoft-Azure-Fundamental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Cloud Skills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Azure Fundamentals challenge</a:t>
            </a:r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016257" y="261257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1952896" y="2725084"/>
            <a:ext cx="627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running a Cloud Skills Challenge in your organization?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B3593-1E42-42A2-9360-EA2056045BF8}"/>
              </a:ext>
            </a:extLst>
          </p:cNvPr>
          <p:cNvGrpSpPr/>
          <p:nvPr/>
        </p:nvGrpSpPr>
        <p:grpSpPr>
          <a:xfrm>
            <a:off x="1016257" y="3538374"/>
            <a:ext cx="594360" cy="594360"/>
            <a:chOff x="918286" y="2370908"/>
            <a:chExt cx="594360" cy="5943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83953-4A49-4775-8AD4-DF03B15B1842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370A3B-37F7-4F38-9B0A-D4002FAA51E7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CA0415-06B7-46EF-9C90-ADF9BE33EE3E}"/>
              </a:ext>
            </a:extLst>
          </p:cNvPr>
          <p:cNvSpPr txBox="1"/>
          <p:nvPr/>
        </p:nvSpPr>
        <p:spPr>
          <a:xfrm>
            <a:off x="1952896" y="3650888"/>
            <a:ext cx="840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expect for the Cloud Skills Challenge – Azure Fundamentals Challenge?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7D43B2-2A70-43A4-958C-C4129F57B89C}"/>
              </a:ext>
            </a:extLst>
          </p:cNvPr>
          <p:cNvGrpSpPr/>
          <p:nvPr/>
        </p:nvGrpSpPr>
        <p:grpSpPr>
          <a:xfrm>
            <a:off x="1016257" y="4464178"/>
            <a:ext cx="594360" cy="594360"/>
            <a:chOff x="918286" y="2370908"/>
            <a:chExt cx="594360" cy="5943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2CEBA6-7A62-4309-B737-2B0161105DD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14C70E-405B-46EB-B60E-402845EA88E1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045B2C-784D-48D4-AD69-CE06D1EB45E0}"/>
              </a:ext>
            </a:extLst>
          </p:cNvPr>
          <p:cNvSpPr txBox="1"/>
          <p:nvPr/>
        </p:nvSpPr>
        <p:spPr>
          <a:xfrm>
            <a:off x="1952896" y="4576692"/>
            <a:ext cx="779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kick off the Azure Fundamentals Challenge for your collaborators?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721416" y="3667895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running a Cloud Skills Challenge in your organization?</a:t>
            </a:r>
            <a:endParaRPr lang="en-US" sz="4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4091-9E61-455E-97CA-FC5821AA84FD}"/>
              </a:ext>
            </a:extLst>
          </p:cNvPr>
          <p:cNvSpPr/>
          <p:nvPr/>
        </p:nvSpPr>
        <p:spPr bwMode="auto">
          <a:xfrm>
            <a:off x="73127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27%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total roles will be new by 2022 in comparison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16%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2018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3" name="Chart 12" descr="16 percent doughnut chart">
            <a:extLst>
              <a:ext uri="{FF2B5EF4-FFF2-40B4-BE49-F238E27FC236}">
                <a16:creationId xmlns:a16="http://schemas.microsoft.com/office/drawing/2014/main" id="{731C1911-EC7D-4E87-8A45-24FAA6E5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6067"/>
              </p:ext>
            </p:extLst>
          </p:nvPr>
        </p:nvGraphicFramePr>
        <p:xfrm>
          <a:off x="703096" y="2284846"/>
          <a:ext cx="1619102" cy="220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CDFCFD-FE90-4BC8-9BDE-77890AB313F6}"/>
              </a:ext>
            </a:extLst>
          </p:cNvPr>
          <p:cNvSpPr txBox="1"/>
          <p:nvPr/>
        </p:nvSpPr>
        <p:spPr>
          <a:xfrm>
            <a:off x="1244624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2018</a:t>
            </a:r>
          </a:p>
        </p:txBody>
      </p:sp>
      <p:graphicFrame>
        <p:nvGraphicFramePr>
          <p:cNvPr id="17" name="Chart 16" descr="27 percent doughnut chart">
            <a:extLst>
              <a:ext uri="{FF2B5EF4-FFF2-40B4-BE49-F238E27FC236}">
                <a16:creationId xmlns:a16="http://schemas.microsoft.com/office/drawing/2014/main" id="{08DBC20D-AC0F-4488-97AC-CE6F65AF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66809"/>
              </p:ext>
            </p:extLst>
          </p:nvPr>
        </p:nvGraphicFramePr>
        <p:xfrm>
          <a:off x="2525021" y="2291838"/>
          <a:ext cx="1620881" cy="21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6D186-EB4A-47D8-B246-7C3BE39C6472}"/>
              </a:ext>
            </a:extLst>
          </p:cNvPr>
          <p:cNvSpPr txBox="1"/>
          <p:nvPr/>
        </p:nvSpPr>
        <p:spPr>
          <a:xfrm>
            <a:off x="3067438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2022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9D8C2-F7E0-4672-A2E6-24BA7A49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001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9BF00-88FB-472B-9F36-8027120A6B10}"/>
              </a:ext>
            </a:extLst>
          </p:cNvPr>
          <p:cNvSpPr/>
          <p:nvPr/>
        </p:nvSpPr>
        <p:spPr bwMode="auto">
          <a:xfrm>
            <a:off x="4492776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62%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executives believe they need to retrain or replace more than a quarter of their workforce by 2023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5" name="Chart 24" descr="62 percent pie chart">
            <a:extLst>
              <a:ext uri="{FF2B5EF4-FFF2-40B4-BE49-F238E27FC236}">
                <a16:creationId xmlns:a16="http://schemas.microsoft.com/office/drawing/2014/main" id="{2ED077D0-3C91-4EFF-8C5E-C2B4040A4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98661"/>
              </p:ext>
            </p:extLst>
          </p:nvPr>
        </p:nvGraphicFramePr>
        <p:xfrm>
          <a:off x="4659200" y="2291838"/>
          <a:ext cx="3012999" cy="2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707AEA-3C9B-4409-BFDC-07ABEC01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4506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508EC-71B1-4C6F-A33A-5EE83A781C22}"/>
              </a:ext>
            </a:extLst>
          </p:cNvPr>
          <p:cNvSpPr/>
          <p:nvPr/>
        </p:nvSpPr>
        <p:spPr bwMode="auto">
          <a:xfrm>
            <a:off x="825428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74%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employees ready to completely retrain in order to remain employable in the future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1" name="Chart 30" descr="74 percent pie chart">
            <a:extLst>
              <a:ext uri="{FF2B5EF4-FFF2-40B4-BE49-F238E27FC236}">
                <a16:creationId xmlns:a16="http://schemas.microsoft.com/office/drawing/2014/main" id="{0B27E260-5A60-4EB1-BD39-8DAE1DBD9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22969"/>
              </p:ext>
            </p:extLst>
          </p:nvPr>
        </p:nvGraphicFramePr>
        <p:xfrm>
          <a:off x="8497166" y="2292690"/>
          <a:ext cx="3016185" cy="21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302DC1D-FF84-4837-87FE-6C4EFFDDAD28}"/>
              </a:ext>
            </a:extLst>
          </p:cNvPr>
          <p:cNvSpPr/>
          <p:nvPr/>
        </p:nvSpPr>
        <p:spPr>
          <a:xfrm>
            <a:off x="494862" y="6404025"/>
            <a:ext cx="1171560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 Economic Forum” The Future of Jobs &amp; Skills 2.  McKinsey Survey: Retraining and reskilling workers in the age of automation  3.  PwC 2018 Saratoga: Rethinking HR for the future of work</a:t>
            </a:r>
          </a:p>
        </p:txBody>
      </p:sp>
      <p:sp>
        <p:nvSpPr>
          <p:cNvPr id="41" name="Trust &amp; Security">
            <a:extLst>
              <a:ext uri="{FF2B5EF4-FFF2-40B4-BE49-F238E27FC236}">
                <a16:creationId xmlns:a16="http://schemas.microsoft.com/office/drawing/2014/main" id="{76A53416-5BEC-4916-8D07-71E64EB33CF1}"/>
              </a:ext>
            </a:extLst>
          </p:cNvPr>
          <p:cNvSpPr/>
          <p:nvPr/>
        </p:nvSpPr>
        <p:spPr>
          <a:xfrm>
            <a:off x="690024" y="5155515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Invest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upskilling and training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your teams with engaging experiences</a:t>
            </a:r>
          </a:p>
        </p:txBody>
      </p:sp>
      <p:sp>
        <p:nvSpPr>
          <p:cNvPr id="45" name="competitive">
            <a:extLst>
              <a:ext uri="{FF2B5EF4-FFF2-40B4-BE49-F238E27FC236}">
                <a16:creationId xmlns:a16="http://schemas.microsoft.com/office/drawing/2014/main" id="{5B731EBD-9A3F-4B11-B1A0-89FB5710F68D}"/>
              </a:ext>
            </a:extLst>
          </p:cNvPr>
          <p:cNvSpPr/>
          <p:nvPr/>
        </p:nvSpPr>
        <p:spPr>
          <a:xfrm>
            <a:off x="4451529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employees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invest 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learning</a:t>
            </a:r>
          </a:p>
        </p:txBody>
      </p:sp>
      <p:sp>
        <p:nvSpPr>
          <p:cNvPr id="49" name="grow">
            <a:extLst>
              <a:ext uri="{FF2B5EF4-FFF2-40B4-BE49-F238E27FC236}">
                <a16:creationId xmlns:a16="http://schemas.microsoft.com/office/drawing/2014/main" id="{B511554B-2119-40AD-AE3B-F39AAA4B6C25}"/>
              </a:ext>
            </a:extLst>
          </p:cNvPr>
          <p:cNvSpPr/>
          <p:nvPr/>
        </p:nvSpPr>
        <p:spPr>
          <a:xfrm>
            <a:off x="8343176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Prioritize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 in hiring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recruiting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1A8A4-D6AE-44E6-9838-271B09E1256B}"/>
              </a:ext>
            </a:extLst>
          </p:cNvPr>
          <p:cNvSpPr txBox="1"/>
          <p:nvPr/>
        </p:nvSpPr>
        <p:spPr>
          <a:xfrm>
            <a:off x="0" y="4698628"/>
            <a:ext cx="12192000" cy="60169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Skill gaps lead to higher levels of stress, delays in development, deployment of critical projects, and even loss of revenue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78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71572-1BD0-4A8F-BA55-CC74A03F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0" y="2342755"/>
            <a:ext cx="5058955" cy="2980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9AC44-6F42-4C77-A634-BCF865DD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37" y="2342756"/>
            <a:ext cx="6247799" cy="2980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1EDCEE-C5C9-4655-B4A7-FFBB36BB25F2}"/>
              </a:ext>
            </a:extLst>
          </p:cNvPr>
          <p:cNvSpPr txBox="1"/>
          <p:nvPr/>
        </p:nvSpPr>
        <p:spPr>
          <a:xfrm>
            <a:off x="362750" y="1800761"/>
            <a:ext cx="6101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</a:t>
            </a:r>
            <a:endParaRPr lang="pt-P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E76CA-0317-4513-B209-07BEE8146B37}"/>
              </a:ext>
            </a:extLst>
          </p:cNvPr>
          <p:cNvSpPr txBox="1"/>
          <p:nvPr/>
        </p:nvSpPr>
        <p:spPr>
          <a:xfrm>
            <a:off x="362862" y="5680977"/>
            <a:ext cx="11466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chemeClr val="bg2">
                    <a:lumMod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Gamified experience power by Microsoft Learn. The challenge has a timeline and a leaderboard with participants progress, ordered by completed modules.</a:t>
            </a:r>
            <a:endParaRPr lang="pt-PT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7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503625" y="2928551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5794" y="1770563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112735" y="2062637"/>
            <a:ext cx="7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112735" y="2958014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17545" y="3865296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112735" y="4754690"/>
            <a:ext cx="79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68701" y="2475019"/>
            <a:ext cx="6809922" cy="413798"/>
            <a:chOff x="5176646" y="1842338"/>
            <a:chExt cx="6809922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6" y="191736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pt-PT" sz="1200" kern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FUNDAMENTALS INTRODUCTION</a:t>
              </a:r>
              <a:endParaRPr lang="pt-PT" sz="1200" kern="1200" dirty="0"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68701" y="3356990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6" y="3149468"/>
              <a:ext cx="4942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DATABASES, COMPUTE, STORAGE AND NETWORKING BASICS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52811" y="4258197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SERVICES DEEP-DIVE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2H20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52811" y="5140168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SECURITY &amp; GOVERNANCE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59798" y="2018636"/>
            <a:ext cx="444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weeks self-learning with gamification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Azure Fundamentals Challenge. In just 4 weeks, you will understand the basics of Azure and get Hands-On experience with its various components and capabilities, including infrastructure, storage, and application services.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with Azure 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Azure Fundamentals Challenge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 Off Session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workshop/session to wrap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Optional Workshops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5432" y="5472650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AFBA9927-D9A9-4FA6-888F-4371E8B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Azure Fundamentals Challenge?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01E86F-A0A9-4F64-84C1-A89528327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8" t="25943" r="7409" b="-1"/>
          <a:stretch/>
        </p:blipFill>
        <p:spPr>
          <a:xfrm>
            <a:off x="5927834" y="1644869"/>
            <a:ext cx="5575739" cy="4615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59E3C2-FB0C-4FE6-B503-3CEC516BF66E}"/>
              </a:ext>
            </a:extLst>
          </p:cNvPr>
          <p:cNvSpPr txBox="1"/>
          <p:nvPr/>
        </p:nvSpPr>
        <p:spPr>
          <a:xfrm>
            <a:off x="5983275" y="3597304"/>
            <a:ext cx="5349241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Segoe UI" panose="020B0502040204020203" pitchFamily="34" charset="0"/>
                <a:cs typeface="Segoe UI" panose="020B0502040204020203" pitchFamily="34" charset="0"/>
              </a:rPr>
              <a:t>Happy 1st Week!</a:t>
            </a:r>
          </a:p>
          <a:p>
            <a:endParaRPr lang="pt-P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PT" sz="1100" dirty="0">
                <a:latin typeface="Segoe UI" panose="020B0502040204020203" pitchFamily="34" charset="0"/>
                <a:cs typeface="Segoe UI" panose="020B0502040204020203" pitchFamily="34" charset="0"/>
              </a:rPr>
              <a:t>This week you learned about the fundamentals of Azure and its main purpose. See this optional content to complement your learnings:</a:t>
            </a:r>
          </a:p>
          <a:p>
            <a:endParaRPr lang="pt-P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PT" sz="1100" dirty="0">
                <a:hlinkClick r:id="rId4"/>
              </a:rPr>
              <a:t>Microsoft Azure Fundamentals | Channel 9 (msdn.com)</a:t>
            </a:r>
            <a:endParaRPr lang="pt-P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hlinkClick r:id="rId5"/>
              </a:rPr>
              <a:t>What is Azure—Microsoft Cloud Services | Microsoft Azure</a:t>
            </a: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P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82CFB1-0CDA-44B1-8598-84B9F404A003}"/>
              </a:ext>
            </a:extLst>
          </p:cNvPr>
          <p:cNvSpPr/>
          <p:nvPr/>
        </p:nvSpPr>
        <p:spPr>
          <a:xfrm>
            <a:off x="5983275" y="5840912"/>
            <a:ext cx="5520298" cy="4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>
                <a:solidFill>
                  <a:schemeClr val="tx1"/>
                </a:solidFill>
              </a:rPr>
              <a:t>The Azure Fundamentals Challenge is a funny and interactive way of driving techical upskilling in you organization, powered by Microsoft Learn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B9EBAE-4C0F-439E-986D-D42EF7ACE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834" y="2103814"/>
            <a:ext cx="5575739" cy="13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3871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Calendar</a:t>
            </a:r>
            <a:endParaRPr lang="pt-P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Azure Fundamentals Challenge Edition?</a:t>
            </a:r>
            <a:endParaRPr lang="en-US" sz="4000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BBC3609-FEAC-4FDF-919A-05E60309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1988"/>
              </p:ext>
            </p:extLst>
          </p:nvPr>
        </p:nvGraphicFramePr>
        <p:xfrm>
          <a:off x="385535" y="18544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Wrap Up Session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Wrap Up Session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Wrap Up Session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Wrap Up Session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9CABC3-696F-4D31-A703-F066E66459BC}"/>
              </a:ext>
            </a:extLst>
          </p:cNvPr>
          <p:cNvSpPr/>
          <p:nvPr/>
        </p:nvSpPr>
        <p:spPr>
          <a:xfrm>
            <a:off x="564113" y="2820559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6A64A5-B0C1-48AD-BC5B-077826250B0F}"/>
              </a:ext>
            </a:extLst>
          </p:cNvPr>
          <p:cNvSpPr/>
          <p:nvPr/>
        </p:nvSpPr>
        <p:spPr>
          <a:xfrm>
            <a:off x="564114" y="5379036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1FD70E-5559-4726-AA48-7392E1F87B18}"/>
              </a:ext>
            </a:extLst>
          </p:cNvPr>
          <p:cNvSpPr/>
          <p:nvPr/>
        </p:nvSpPr>
        <p:spPr>
          <a:xfrm>
            <a:off x="564115" y="451673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3589A9-45D1-466A-83B6-60794D58F0C7}"/>
              </a:ext>
            </a:extLst>
          </p:cNvPr>
          <p:cNvSpPr/>
          <p:nvPr/>
        </p:nvSpPr>
        <p:spPr>
          <a:xfrm>
            <a:off x="564113" y="3655443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B2C335-646E-406D-9896-F10C94865D2F}"/>
              </a:ext>
            </a:extLst>
          </p:cNvPr>
          <p:cNvSpPr txBox="1"/>
          <p:nvPr/>
        </p:nvSpPr>
        <p:spPr>
          <a:xfrm>
            <a:off x="536216" y="2781127"/>
            <a:ext cx="5513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Fundamentals Introduction </a:t>
            </a:r>
            <a:r>
              <a:rPr lang="pt-PT" sz="9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1h30</a:t>
            </a:r>
            <a:endParaRPr lang="pt-PT" sz="1100" i="1" dirty="0">
              <a:solidFill>
                <a:srgbClr val="F2F2F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B983B5-B6EF-4474-87B6-17FBF0CDCDD1}"/>
              </a:ext>
            </a:extLst>
          </p:cNvPr>
          <p:cNvSpPr txBox="1"/>
          <p:nvPr/>
        </p:nvSpPr>
        <p:spPr>
          <a:xfrm>
            <a:off x="536214" y="3616011"/>
            <a:ext cx="551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Databases, Compute, Storage and Networking Basics </a:t>
            </a:r>
            <a:r>
              <a:rPr lang="pt-PT" sz="9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1C150-F99B-4B08-989F-62FA1E5C9DFA}"/>
              </a:ext>
            </a:extLst>
          </p:cNvPr>
          <p:cNvSpPr txBox="1"/>
          <p:nvPr/>
        </p:nvSpPr>
        <p:spPr>
          <a:xfrm>
            <a:off x="536216" y="4477302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Services Deep-Dive </a:t>
            </a:r>
            <a:r>
              <a:rPr lang="pt-PT" sz="9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F09B6-2E49-4575-8B51-8F580EADD879}"/>
              </a:ext>
            </a:extLst>
          </p:cNvPr>
          <p:cNvSpPr txBox="1"/>
          <p:nvPr/>
        </p:nvSpPr>
        <p:spPr>
          <a:xfrm>
            <a:off x="536215" y="5338593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&amp; Governance </a:t>
            </a:r>
            <a:r>
              <a:rPr lang="pt-PT" sz="9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1086F-E67F-4413-9840-1CF96FFBA036}"/>
              </a:ext>
            </a:extLst>
          </p:cNvPr>
          <p:cNvSpPr txBox="1"/>
          <p:nvPr/>
        </p:nvSpPr>
        <p:spPr>
          <a:xfrm>
            <a:off x="514736" y="255595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Semana 1</a:t>
            </a:r>
            <a:endParaRPr lang="pt-P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C5923-994B-41A5-A2FA-8907FECD8975}"/>
              </a:ext>
            </a:extLst>
          </p:cNvPr>
          <p:cNvSpPr txBox="1"/>
          <p:nvPr/>
        </p:nvSpPr>
        <p:spPr>
          <a:xfrm>
            <a:off x="514735" y="337404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Semana 2</a:t>
            </a:r>
            <a:endParaRPr lang="pt-P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FFDD46-3A24-4EA2-8315-E9CDEBFE2A80}"/>
              </a:ext>
            </a:extLst>
          </p:cNvPr>
          <p:cNvSpPr txBox="1"/>
          <p:nvPr/>
        </p:nvSpPr>
        <p:spPr>
          <a:xfrm>
            <a:off x="514736" y="422431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Semana 3</a:t>
            </a:r>
            <a:endParaRPr lang="pt-P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8AA6E1-B444-4B10-A9E4-9C44440C69F8}"/>
              </a:ext>
            </a:extLst>
          </p:cNvPr>
          <p:cNvSpPr txBox="1"/>
          <p:nvPr/>
        </p:nvSpPr>
        <p:spPr>
          <a:xfrm>
            <a:off x="492294" y="508841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Semana 4</a:t>
            </a:r>
            <a:endParaRPr lang="pt-P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How to kick off the Azure Fundamentals Challenge for your collaborators?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D20F0-D15F-48F4-B071-B7C0D8F3DC7B}"/>
              </a:ext>
            </a:extLst>
          </p:cNvPr>
          <p:cNvGrpSpPr/>
          <p:nvPr/>
        </p:nvGrpSpPr>
        <p:grpSpPr>
          <a:xfrm>
            <a:off x="990132" y="2240281"/>
            <a:ext cx="594360" cy="594360"/>
            <a:chOff x="918286" y="2370908"/>
            <a:chExt cx="594360" cy="594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2B2D6-B9DC-40A6-8A0D-42803398EF97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C319D-BB86-4058-AE8D-1103AD415F44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A57339-E156-43C3-B562-C25BC08171E4}"/>
              </a:ext>
            </a:extLst>
          </p:cNvPr>
          <p:cNvSpPr txBox="1"/>
          <p:nvPr/>
        </p:nvSpPr>
        <p:spPr>
          <a:xfrm>
            <a:off x="1926771" y="2352795"/>
            <a:ext cx="64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sponsor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for your organization (IT Director, CIO, CTO)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9BF96-EB9E-4BA1-AED3-10C6ACAFF162}"/>
              </a:ext>
            </a:extLst>
          </p:cNvPr>
          <p:cNvGrpSpPr/>
          <p:nvPr/>
        </p:nvGrpSpPr>
        <p:grpSpPr>
          <a:xfrm>
            <a:off x="990132" y="3166085"/>
            <a:ext cx="594360" cy="594360"/>
            <a:chOff x="918286" y="2370908"/>
            <a:chExt cx="594360" cy="594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4101AF-8C5A-4DBC-BF49-AC059A6CFF0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3F86-5D6E-4B81-80EE-68CC718C693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A17151-7B4A-4DF8-BF8B-9DEF4C830A59}"/>
              </a:ext>
            </a:extLst>
          </p:cNvPr>
          <p:cNvSpPr txBox="1"/>
          <p:nvPr/>
        </p:nvSpPr>
        <p:spPr>
          <a:xfrm>
            <a:off x="1926771" y="3278599"/>
            <a:ext cx="605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to start the Azure Fundamentals Challenge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735C-8502-4434-BA0E-F08A629DF050}"/>
              </a:ext>
            </a:extLst>
          </p:cNvPr>
          <p:cNvGrpSpPr/>
          <p:nvPr/>
        </p:nvGrpSpPr>
        <p:grpSpPr>
          <a:xfrm>
            <a:off x="990132" y="4091889"/>
            <a:ext cx="594360" cy="594360"/>
            <a:chOff x="918286" y="2370908"/>
            <a:chExt cx="594360" cy="5943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E241E-1E3C-4C5D-B5FB-100C4974555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9AD35-A595-4022-8C84-818E2DA3DE1C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8DAF92-BBA1-4838-9BE3-6CF11B44DC03}"/>
              </a:ext>
            </a:extLst>
          </p:cNvPr>
          <p:cNvSpPr txBox="1"/>
          <p:nvPr/>
        </p:nvSpPr>
        <p:spPr>
          <a:xfrm>
            <a:off x="1926771" y="4204403"/>
            <a:ext cx="89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Send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invites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meetings requests provided by Microsoft to potential participants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4D5E2-5707-4B99-B5F1-56DA83DAD8F9}"/>
              </a:ext>
            </a:extLst>
          </p:cNvPr>
          <p:cNvGrpSpPr/>
          <p:nvPr/>
        </p:nvGrpSpPr>
        <p:grpSpPr>
          <a:xfrm>
            <a:off x="990132" y="5000852"/>
            <a:ext cx="594360" cy="594360"/>
            <a:chOff x="918286" y="2370908"/>
            <a:chExt cx="594360" cy="5943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75899-B000-4500-9D88-123D3845535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78A6-209A-45C7-8E7B-90067CA4A52C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3154D4-D53A-415E-A827-2E9F196C5D57}"/>
              </a:ext>
            </a:extLst>
          </p:cNvPr>
          <p:cNvSpPr txBox="1"/>
          <p:nvPr/>
        </p:nvSpPr>
        <p:spPr>
          <a:xfrm>
            <a:off x="1926771" y="5113366"/>
            <a:ext cx="927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Keep track of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leaderboard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encourage your collaborators together with Microsoft </a:t>
            </a:r>
          </a:p>
        </p:txBody>
      </p:sp>
    </p:spTree>
    <p:extLst>
      <p:ext uri="{BB962C8B-B14F-4D97-AF65-F5344CB8AC3E}">
        <p14:creationId xmlns:p14="http://schemas.microsoft.com/office/powerpoint/2010/main" val="11575400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6381</TotalTime>
  <Words>1073</Words>
  <Application>Microsoft Office PowerPoint</Application>
  <PresentationFormat>Widescreen</PresentationFormat>
  <Paragraphs>123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Office Theme</vt:lpstr>
      <vt:lpstr>3_Custom Design</vt:lpstr>
      <vt:lpstr>Light Gray Template</vt:lpstr>
      <vt:lpstr>Cloud Skills Challenge</vt:lpstr>
      <vt:lpstr>Azure Fundamentals Challenge Agenda</vt:lpstr>
      <vt:lpstr>Azure Fundamentals Challenge Why running a Cloud Skills Challenge in your organization?</vt:lpstr>
      <vt:lpstr>Azure Fundamentals Challenge What to expect for the Cloud Skills Challenge – Kubernetes Bootcamp Edition?</vt:lpstr>
      <vt:lpstr>Azure Fundamentals Challenge What to expect for the Cloud Skills Challenge – Azure Fundamentals Challenge Edition?</vt:lpstr>
      <vt:lpstr>Azure Fundamentals Challenge What to expect for the Cloud Skills Challenge – Azure Fundamentals Challenge?</vt:lpstr>
      <vt:lpstr>Azure Fundamentals Challenge What to expect for the Cloud Skills Challenge – Azure Fundamentals Challenge Edition?</vt:lpstr>
      <vt:lpstr>Azure Fundamentals Challenge How to kick off the Azure Fundamentals Challenge for your collaborators?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Joao Santos</cp:lastModifiedBy>
  <cp:revision>8</cp:revision>
  <dcterms:created xsi:type="dcterms:W3CDTF">2020-11-14T18:48:59Z</dcterms:created>
  <dcterms:modified xsi:type="dcterms:W3CDTF">2021-03-29T08:19:38Z</dcterms:modified>
</cp:coreProperties>
</file>