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2" r:id="rId2"/>
  </p:sldMasterIdLst>
  <p:notesMasterIdLst>
    <p:notesMasterId r:id="rId17"/>
  </p:notesMasterIdLst>
  <p:sldIdLst>
    <p:sldId id="267" r:id="rId3"/>
    <p:sldId id="257" r:id="rId4"/>
    <p:sldId id="269" r:id="rId5"/>
    <p:sldId id="275" r:id="rId6"/>
    <p:sldId id="258" r:id="rId7"/>
    <p:sldId id="270" r:id="rId8"/>
    <p:sldId id="271" r:id="rId9"/>
    <p:sldId id="276" r:id="rId10"/>
    <p:sldId id="277" r:id="rId11"/>
    <p:sldId id="278" r:id="rId12"/>
    <p:sldId id="279" r:id="rId13"/>
    <p:sldId id="280" r:id="rId14"/>
    <p:sldId id="281" r:id="rId15"/>
    <p:sldId id="282" r:id="rId16"/>
  </p:sldIdLst>
  <p:sldSz cx="9144000" cy="5143500" type="screen16x9"/>
  <p:notesSz cx="6858000" cy="9144000"/>
  <p:embeddedFontLst>
    <p:embeddedFont>
      <p:font typeface="Roboto" charset="0"/>
      <p:regular r:id="rId18"/>
      <p:bold r:id="rId19"/>
      <p:italic r:id="rId20"/>
      <p:boldItalic r:id="rId21"/>
    </p:embeddedFont>
    <p:embeddedFont>
      <p:font typeface="Open Sans" charset="0"/>
      <p:regular r:id="rId22"/>
      <p:bold r:id="rId23"/>
      <p:italic r:id="rId24"/>
      <p:boldItalic r:id="rId25"/>
    </p:embeddedFont>
    <p:embeddedFont>
      <p:font typeface="Segoe UI" pitchFamily="34" charset="0"/>
      <p:regular r:id="rId26"/>
      <p:bold r:id="rId27"/>
      <p:italic r:id="rId28"/>
      <p:boldItalic r:id="rId29"/>
    </p:embeddedFont>
    <p:embeddedFont>
      <p:font typeface="PT Sans Narrow" charset="0"/>
      <p:regular r:id="rId30"/>
      <p:bold r:id="rId31"/>
    </p:embeddedFont>
    <p:embeddedFont>
      <p:font typeface="Nunito Sans" charset="0"/>
      <p:regular r:id="rId32"/>
      <p:bold r:id="rId33"/>
      <p:italic r:id="rId34"/>
      <p:boldItalic r:id="rId35"/>
    </p:embeddedFont>
    <p:embeddedFont>
      <p:font typeface="Calibri Light" pitchFamily="34" charset="0"/>
      <p:regular r:id="rId36"/>
      <p:italic r:id="rId37"/>
    </p:embeddedFont>
    <p:embeddedFont>
      <p:font typeface="Calibri" pitchFamily="34" charset="0"/>
      <p:regular r:id="rId38"/>
      <p:bold r:id="rId39"/>
      <p:italic r:id="rId40"/>
      <p:boldItalic r:id="rId41"/>
    </p:embeddedFont>
    <p:embeddedFont>
      <p:font typeface="Georgia"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5F5F5"/>
    <a:srgbClr val="DE0012"/>
    <a:srgbClr val="FAFAFA"/>
    <a:srgbClr val="002E50"/>
    <a:srgbClr val="002774"/>
    <a:srgbClr val="002D86"/>
    <a:srgbClr val="F20011"/>
    <a:srgbClr val="FF0517"/>
    <a:srgbClr val="FF1526"/>
    <a:srgbClr val="E6E6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59" autoAdjust="0"/>
    <p:restoredTop sz="80000" autoAdjust="0"/>
  </p:normalViewPr>
  <p:slideViewPr>
    <p:cSldViewPr snapToGrid="0">
      <p:cViewPr varScale="1">
        <p:scale>
          <a:sx n="93" d="100"/>
          <a:sy n="93" d="100"/>
        </p:scale>
        <p:origin x="-960" y="-7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err="1"/>
              <a:t>Autobot</a:t>
            </a:r>
            <a:r>
              <a:rPr lang="en-US" dirty="0"/>
              <a:t> can always manage your reservations with no sweat. The user just has to write “manage” or “manage reservations” and </a:t>
            </a:r>
            <a:r>
              <a:rPr lang="en-US" dirty="0" err="1"/>
              <a:t>Autobot</a:t>
            </a:r>
            <a:r>
              <a:rPr lang="en-US" dirty="0"/>
              <a:t> will display all the reservations of the user. The user can then update the configuration or destroy the virtual machine.</a:t>
            </a:r>
          </a:p>
        </p:txBody>
      </p:sp>
    </p:spTree>
    <p:extLst>
      <p:ext uri="{BB962C8B-B14F-4D97-AF65-F5344CB8AC3E}">
        <p14:creationId xmlns:p14="http://schemas.microsoft.com/office/powerpoint/2010/main" xmlns="" val="3091982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For updating the configuration of the virtual machine, the user can write update droplet and enter the droplet ID and then provide the new configuration.</a:t>
            </a:r>
          </a:p>
        </p:txBody>
      </p:sp>
    </p:spTree>
    <p:extLst>
      <p:ext uri="{BB962C8B-B14F-4D97-AF65-F5344CB8AC3E}">
        <p14:creationId xmlns:p14="http://schemas.microsoft.com/office/powerpoint/2010/main" xmlns="" val="125636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The user can destroy the virtual machine by writing delete droplet and provide the reservation ID. But </a:t>
            </a:r>
            <a:r>
              <a:rPr lang="en-US" dirty="0" err="1"/>
              <a:t>Autobot</a:t>
            </a:r>
            <a:r>
              <a:rPr lang="en-US" dirty="0"/>
              <a:t> really cares about you so, it sends an One Time Password to the user’s email account for confirmation. After entering the OTP, </a:t>
            </a:r>
            <a:r>
              <a:rPr lang="en-US" dirty="0" err="1"/>
              <a:t>Autobot</a:t>
            </a:r>
            <a:r>
              <a:rPr lang="en-US" dirty="0"/>
              <a:t> destroys the virtual machine.</a:t>
            </a:r>
          </a:p>
        </p:txBody>
      </p:sp>
    </p:spTree>
    <p:extLst>
      <p:ext uri="{BB962C8B-B14F-4D97-AF65-F5344CB8AC3E}">
        <p14:creationId xmlns:p14="http://schemas.microsoft.com/office/powerpoint/2010/main" xmlns="" val="1836260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err="1"/>
              <a:t>Autobot</a:t>
            </a:r>
            <a:r>
              <a:rPr lang="en-US" dirty="0"/>
              <a:t> takes off the load and precious time of the developers, testers and project managers by automating these mundane, tedious and time consuming tasks, and help focus on bigger things. </a:t>
            </a:r>
          </a:p>
        </p:txBody>
      </p:sp>
    </p:spTree>
    <p:extLst>
      <p:ext uri="{BB962C8B-B14F-4D97-AF65-F5344CB8AC3E}">
        <p14:creationId xmlns:p14="http://schemas.microsoft.com/office/powerpoint/2010/main" xmlns="" val="253774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Thank You for watching this video.</a:t>
            </a:r>
          </a:p>
        </p:txBody>
      </p:sp>
    </p:spTree>
    <p:extLst>
      <p:ext uri="{BB962C8B-B14F-4D97-AF65-F5344CB8AC3E}">
        <p14:creationId xmlns:p14="http://schemas.microsoft.com/office/powerpoint/2010/main" xmlns="" val="200702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200" dirty="0" smtClean="0"/>
              <a:t>While development, there are many tasks that developers are responsible for. Some of these tasks are really tedious but are necessary to be performed. During the course of this project we have identified few such tasks and provided an automated solution to perform them.</a:t>
            </a:r>
          </a:p>
          <a:p>
            <a:pPr lvl="0">
              <a:spcBef>
                <a:spcPts val="0"/>
              </a:spcBef>
              <a:buClr>
                <a:schemeClr val="dk1"/>
              </a:buClr>
              <a:buSzPts val="1100"/>
              <a:buFont typeface="Arial"/>
              <a:buNone/>
            </a:pPr>
            <a:r>
              <a:rPr lang="en-IN" sz="1150" dirty="0" smtClean="0">
                <a:solidFill>
                  <a:srgbClr val="24292E"/>
                </a:solidFill>
              </a:rPr>
              <a:t>Developers are responsible for managing their own virtual resources which includes creating virtual machines, installing necessary applications or packages on it and much more. These tasks are take ample amount of the developer’s time which could be used efficiently solving bigger problems.</a:t>
            </a:r>
            <a:endParaRPr lang="en" sz="1150" dirty="0">
              <a:solidFill>
                <a:srgbClr val="24292E"/>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ts val="1100"/>
              <a:buFont typeface="Arial"/>
              <a:buNone/>
            </a:pPr>
            <a:r>
              <a:rPr lang="en-IN" sz="1150" dirty="0" smtClean="0">
                <a:solidFill>
                  <a:srgbClr val="24292E"/>
                </a:solidFill>
              </a:rPr>
              <a:t>Also, setting up development environments with IDEs such as Eclipse can be a painful task as it involves creation of workspaces, installing required </a:t>
            </a:r>
            <a:r>
              <a:rPr lang="en-IN" sz="1150" dirty="0" err="1" smtClean="0">
                <a:solidFill>
                  <a:srgbClr val="24292E"/>
                </a:solidFill>
              </a:rPr>
              <a:t>plugins</a:t>
            </a:r>
            <a:r>
              <a:rPr lang="en-IN" sz="1150" dirty="0" smtClean="0">
                <a:solidFill>
                  <a:srgbClr val="24292E"/>
                </a:solidFill>
              </a:rPr>
              <a:t> and finally importing all the build projects into the workspace.</a:t>
            </a:r>
            <a:endParaRPr lang="en" sz="1150" dirty="0">
              <a:solidFill>
                <a:srgbClr val="24292E"/>
              </a:solidFill>
            </a:endParaRPr>
          </a:p>
        </p:txBody>
      </p:sp>
    </p:spTree>
    <p:extLst>
      <p:ext uri="{BB962C8B-B14F-4D97-AF65-F5344CB8AC3E}">
        <p14:creationId xmlns:p14="http://schemas.microsoft.com/office/powerpoint/2010/main" xmlns="" val="409126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IN" dirty="0" smtClean="0"/>
              <a:t>Our solution to these problems is Autobot, a </a:t>
            </a:r>
            <a:r>
              <a:rPr lang="en-IN" dirty="0" err="1" smtClean="0"/>
              <a:t>slackbot</a:t>
            </a:r>
            <a:r>
              <a:rPr lang="en-IN" dirty="0" smtClean="0"/>
              <a:t> which automates the provisioning and managing VMs. Autobot is also capable to IDE </a:t>
            </a:r>
            <a:r>
              <a:rPr lang="en-IN" dirty="0" err="1" smtClean="0"/>
              <a:t>plugins</a:t>
            </a:r>
            <a:r>
              <a:rPr lang="en-IN" dirty="0" smtClean="0"/>
              <a:t> on the VMs so that the users a free of such hassle.</a:t>
            </a:r>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ts val="1100"/>
              <a:buFont typeface="Arial"/>
              <a:buNone/>
            </a:pPr>
            <a:r>
              <a:rPr lang="en-IN" dirty="0" smtClean="0">
                <a:solidFill>
                  <a:schemeClr val="dk1"/>
                </a:solidFill>
              </a:rPr>
              <a:t>Autobot interacts with the user and uses Dialogflow API to understand what the user says. This makes it a Responder bot. Further, Autobot uses Digital Ocean platform, to create and host virtual machines requested by the user. These can be either plain VMs or even </a:t>
            </a:r>
            <a:r>
              <a:rPr lang="en-IN" dirty="0" err="1" smtClean="0">
                <a:solidFill>
                  <a:schemeClr val="dk1"/>
                </a:solidFill>
              </a:rPr>
              <a:t>flavored</a:t>
            </a:r>
            <a:r>
              <a:rPr lang="en-IN" dirty="0" smtClean="0">
                <a:solidFill>
                  <a:schemeClr val="dk1"/>
                </a:solidFill>
              </a:rPr>
              <a:t> with Jenkins on top. To provide virtual machines that can run on user’s local environment, Autobot makes the use of Packer to create these VMs with Eclipse pre-installed along with some of its </a:t>
            </a:r>
            <a:r>
              <a:rPr lang="en-IN" dirty="0" err="1" smtClean="0">
                <a:solidFill>
                  <a:schemeClr val="dk1"/>
                </a:solidFill>
              </a:rPr>
              <a:t>plugins</a:t>
            </a:r>
            <a:r>
              <a:rPr lang="en-IN" dirty="0" smtClean="0">
                <a:solidFill>
                  <a:schemeClr val="dk1"/>
                </a:solidFill>
              </a:rPr>
              <a:t>. All the user requests made through Autobot are stored in a database using </a:t>
            </a:r>
            <a:r>
              <a:rPr lang="en-IN" dirty="0" err="1" smtClean="0">
                <a:solidFill>
                  <a:schemeClr val="dk1"/>
                </a:solidFill>
              </a:rPr>
              <a:t>MongoDB</a:t>
            </a:r>
            <a:r>
              <a:rPr lang="en-IN" dirty="0" smtClean="0">
                <a:solidFill>
                  <a:schemeClr val="dk1"/>
                </a:solidFill>
              </a:rPr>
              <a:t>.</a:t>
            </a:r>
            <a:endParaRPr lang="en"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smtClean="0"/>
              <a:t>For creation of any virtual machine, Autobot needs to save the user’s credentials once. These are the token and SSH ID belonging to the user’s Digital Ocean account. These credentials are stored in the </a:t>
            </a:r>
            <a:r>
              <a:rPr lang="en-US" dirty="0" err="1" smtClean="0"/>
              <a:t>MongoDB</a:t>
            </a:r>
            <a:r>
              <a:rPr lang="en-US" dirty="0" smtClean="0"/>
              <a:t> database to further create and manage VMs.</a:t>
            </a:r>
            <a:endParaRPr lang="en-US" dirty="0"/>
          </a:p>
        </p:txBody>
      </p:sp>
    </p:spTree>
    <p:extLst>
      <p:ext uri="{BB962C8B-B14F-4D97-AF65-F5344CB8AC3E}">
        <p14:creationId xmlns:p14="http://schemas.microsoft.com/office/powerpoint/2010/main" xmlns="" val="270212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IN" dirty="0" smtClean="0"/>
              <a:t>With these credentials, Autobot is capable to create virtual machines with flexible configurations. Here, Autobot creates a plain virtual machine with custom Operating System and RAM as desired by the user.</a:t>
            </a:r>
            <a:endParaRPr lang="en-US" dirty="0"/>
          </a:p>
        </p:txBody>
      </p:sp>
    </p:spTree>
    <p:extLst>
      <p:ext uri="{BB962C8B-B14F-4D97-AF65-F5344CB8AC3E}">
        <p14:creationId xmlns:p14="http://schemas.microsoft.com/office/powerpoint/2010/main" xmlns="" val="2079751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IN" dirty="0" smtClean="0"/>
              <a:t>The process to create a Jenkins </a:t>
            </a:r>
            <a:r>
              <a:rPr lang="en-IN" dirty="0" err="1" smtClean="0"/>
              <a:t>flavored</a:t>
            </a:r>
            <a:r>
              <a:rPr lang="en-IN" dirty="0" smtClean="0"/>
              <a:t> is similar. Just instead of a plain VM, user needs to request for a </a:t>
            </a:r>
            <a:r>
              <a:rPr lang="en-IN" dirty="0" err="1" smtClean="0"/>
              <a:t>flavored</a:t>
            </a:r>
            <a:r>
              <a:rPr lang="en-IN" dirty="0" smtClean="0"/>
              <a:t> VM</a:t>
            </a:r>
            <a:endParaRPr lang="en-US" dirty="0"/>
          </a:p>
        </p:txBody>
      </p:sp>
    </p:spTree>
    <p:extLst>
      <p:ext uri="{BB962C8B-B14F-4D97-AF65-F5344CB8AC3E}">
        <p14:creationId xmlns:p14="http://schemas.microsoft.com/office/powerpoint/2010/main" xmlns="" val="1690793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err="1"/>
              <a:t>Autobot</a:t>
            </a:r>
            <a:r>
              <a:rPr lang="en-US" dirty="0"/>
              <a:t> is also capable to create virtual machines that users can run on their local machine. These VMs can have desired configuration and contain Eclipse IDE pre-installed on them. Users are also provided with a choice of Eclipse plugins that they can get installed on these VMs.</a:t>
            </a:r>
          </a:p>
        </p:txBody>
      </p:sp>
    </p:spTree>
    <p:extLst>
      <p:ext uri="{BB962C8B-B14F-4D97-AF65-F5344CB8AC3E}">
        <p14:creationId xmlns:p14="http://schemas.microsoft.com/office/powerpoint/2010/main" xmlns="" val="373343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6" name="Shape 16"/>
          <p:cNvSpPr txBox="1">
            <a:spLocks noGrp="1"/>
          </p:cNvSpPr>
          <p:nvPr>
            <p:ph type="ctrTitle"/>
          </p:nvPr>
        </p:nvSpPr>
        <p:spPr>
          <a:xfrm>
            <a:off x="277100" y="284200"/>
            <a:ext cx="2024100" cy="3678000"/>
          </a:xfrm>
          <a:prstGeom prst="rect">
            <a:avLst/>
          </a:prstGeom>
        </p:spPr>
        <p:txBody>
          <a:bodyPr wrap="square" lIns="91425" tIns="91425" rIns="91425" bIns="91425" anchor="b" anchorCtr="0"/>
          <a:lstStyle>
            <a:lvl1pPr lvl="0" rtl="0">
              <a:spcBef>
                <a:spcPts val="0"/>
              </a:spcBef>
              <a:buClr>
                <a:srgbClr val="F67031"/>
              </a:buClr>
              <a:buSzPts val="2400"/>
              <a:buNone/>
              <a:defRPr>
                <a:solidFill>
                  <a:srgbClr val="F67031"/>
                </a:solidFill>
              </a:defRPr>
            </a:lvl1pPr>
            <a:lvl2pPr lvl="1" rtl="0">
              <a:spcBef>
                <a:spcPts val="0"/>
              </a:spcBef>
              <a:buClr>
                <a:srgbClr val="F67031"/>
              </a:buClr>
              <a:buSzPts val="2400"/>
              <a:buNone/>
              <a:defRPr>
                <a:solidFill>
                  <a:srgbClr val="F67031"/>
                </a:solidFill>
              </a:defRPr>
            </a:lvl2pPr>
            <a:lvl3pPr lvl="2" rtl="0">
              <a:spcBef>
                <a:spcPts val="0"/>
              </a:spcBef>
              <a:buClr>
                <a:srgbClr val="F67031"/>
              </a:buClr>
              <a:buSzPts val="2400"/>
              <a:buNone/>
              <a:defRPr>
                <a:solidFill>
                  <a:srgbClr val="F67031"/>
                </a:solidFill>
              </a:defRPr>
            </a:lvl3pPr>
            <a:lvl4pPr lvl="3" rtl="0">
              <a:spcBef>
                <a:spcPts val="0"/>
              </a:spcBef>
              <a:buClr>
                <a:srgbClr val="F67031"/>
              </a:buClr>
              <a:buSzPts val="2400"/>
              <a:buNone/>
              <a:defRPr>
                <a:solidFill>
                  <a:srgbClr val="F67031"/>
                </a:solidFill>
              </a:defRPr>
            </a:lvl4pPr>
            <a:lvl5pPr lvl="4" rtl="0">
              <a:spcBef>
                <a:spcPts val="0"/>
              </a:spcBef>
              <a:buClr>
                <a:srgbClr val="F67031"/>
              </a:buClr>
              <a:buSzPts val="2400"/>
              <a:buNone/>
              <a:defRPr>
                <a:solidFill>
                  <a:srgbClr val="F67031"/>
                </a:solidFill>
              </a:defRPr>
            </a:lvl5pPr>
            <a:lvl6pPr lvl="5" rtl="0">
              <a:spcBef>
                <a:spcPts val="0"/>
              </a:spcBef>
              <a:buClr>
                <a:srgbClr val="F67031"/>
              </a:buClr>
              <a:buSzPts val="2400"/>
              <a:buNone/>
              <a:defRPr>
                <a:solidFill>
                  <a:srgbClr val="F67031"/>
                </a:solidFill>
              </a:defRPr>
            </a:lvl6pPr>
            <a:lvl7pPr lvl="6" rtl="0">
              <a:spcBef>
                <a:spcPts val="0"/>
              </a:spcBef>
              <a:buClr>
                <a:srgbClr val="F67031"/>
              </a:buClr>
              <a:buSzPts val="2400"/>
              <a:buNone/>
              <a:defRPr>
                <a:solidFill>
                  <a:srgbClr val="F67031"/>
                </a:solidFill>
              </a:defRPr>
            </a:lvl7pPr>
            <a:lvl8pPr lvl="7" rtl="0">
              <a:spcBef>
                <a:spcPts val="0"/>
              </a:spcBef>
              <a:buClr>
                <a:srgbClr val="F67031"/>
              </a:buClr>
              <a:buSzPts val="2400"/>
              <a:buNone/>
              <a:defRPr>
                <a:solidFill>
                  <a:srgbClr val="F67031"/>
                </a:solidFill>
              </a:defRPr>
            </a:lvl8pPr>
            <a:lvl9pPr lvl="8" rtl="0">
              <a:spcBef>
                <a:spcPts val="0"/>
              </a:spcBef>
              <a:buClr>
                <a:srgbClr val="F67031"/>
              </a:buClr>
              <a:buSzPts val="2400"/>
              <a:buNone/>
              <a:defRPr>
                <a:solidFill>
                  <a:srgbClr val="F67031"/>
                </a:solidFill>
              </a:defRPr>
            </a:lvl9pPr>
          </a:lstStyle>
          <a:p>
            <a:endParaRPr/>
          </a:p>
        </p:txBody>
      </p:sp>
      <p:sp>
        <p:nvSpPr>
          <p:cNvPr id="17" name="Shape 17"/>
          <p:cNvSpPr txBox="1">
            <a:spLocks noGrp="1"/>
          </p:cNvSpPr>
          <p:nvPr>
            <p:ph type="subTitle" idx="1"/>
          </p:nvPr>
        </p:nvSpPr>
        <p:spPr>
          <a:xfrm>
            <a:off x="277100" y="3983050"/>
            <a:ext cx="2024100" cy="784800"/>
          </a:xfrm>
          <a:prstGeom prst="rect">
            <a:avLst/>
          </a:prstGeom>
        </p:spPr>
        <p:txBody>
          <a:bodyPr wrap="square" lIns="91425" tIns="91425" rIns="91425" bIns="91425" anchor="t" anchorCtr="0"/>
          <a:lstStyle>
            <a:lvl1pPr lvl="0" rtl="0">
              <a:spcBef>
                <a:spcPts val="0"/>
              </a:spcBef>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buClr>
                <a:srgbClr val="999999"/>
              </a:buClr>
              <a:buSzPts val="3000"/>
              <a:buFont typeface="Georgia"/>
              <a:buNone/>
              <a:defRPr sz="3000" i="1">
                <a:solidFill>
                  <a:srgbClr val="999999"/>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pPr lvl="0">
                <a:spcBef>
                  <a:spcPts val="0"/>
                </a:spcBef>
                <a:buNone/>
              </a:pPr>
              <a:t>‹#›</a:t>
            </a:fld>
            <a:endParaRPr lang="en">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83" name="Shape 83"/>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84" name="Shape 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pPr lvl="0">
                <a:spcBef>
                  <a:spcPts val="0"/>
                </a:spcBef>
                <a:buNone/>
              </a:pPr>
              <a:t>‹#›</a:t>
            </a:fld>
            <a:endParaRPr lang="en">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D6767-FFAE-4A50-835D-B1A180F1A8F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AE5B06BF-0489-45FD-BB9A-BD4459EF5E4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701BD8B9-4B3B-4850-ACE7-36C27F7B0A30}"/>
              </a:ext>
            </a:extLst>
          </p:cNvPr>
          <p:cNvSpPr>
            <a:spLocks noGrp="1"/>
          </p:cNvSpPr>
          <p:nvPr>
            <p:ph type="dt" sz="half" idx="10"/>
          </p:nvPr>
        </p:nvSpPr>
        <p:spPr/>
        <p:txBody>
          <a:bodyPr/>
          <a:lstStyle/>
          <a:p>
            <a:fld id="{A5501208-EAA3-4315-BA68-519EDF2106F7}" type="datetimeFigureOut">
              <a:rPr lang="en-US" smtClean="0"/>
              <a:pPr/>
              <a:t>12/3/2017</a:t>
            </a:fld>
            <a:endParaRPr lang="en-US"/>
          </a:p>
        </p:txBody>
      </p:sp>
      <p:sp>
        <p:nvSpPr>
          <p:cNvPr id="5" name="Footer Placeholder 4">
            <a:extLst>
              <a:ext uri="{FF2B5EF4-FFF2-40B4-BE49-F238E27FC236}">
                <a16:creationId xmlns:a16="http://schemas.microsoft.com/office/drawing/2014/main" xmlns="" id="{AFD158B9-21F5-4AA2-A13F-4C375CA88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902A24E-FB5B-486C-AED2-9C8CA995DB53}"/>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xmlns="" val="26661516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1D381-CE39-4222-AC35-3F6A8F44D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FE57AFE-18BA-43BC-B79F-647216CDEE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C5423FE-835D-4F14-AE46-2A7327057DF4}"/>
              </a:ext>
            </a:extLst>
          </p:cNvPr>
          <p:cNvSpPr>
            <a:spLocks noGrp="1"/>
          </p:cNvSpPr>
          <p:nvPr>
            <p:ph type="dt" sz="half" idx="10"/>
          </p:nvPr>
        </p:nvSpPr>
        <p:spPr/>
        <p:txBody>
          <a:bodyPr/>
          <a:lstStyle/>
          <a:p>
            <a:fld id="{A5501208-EAA3-4315-BA68-519EDF2106F7}" type="datetimeFigureOut">
              <a:rPr lang="en-US" smtClean="0"/>
              <a:pPr/>
              <a:t>12/3/2017</a:t>
            </a:fld>
            <a:endParaRPr lang="en-US"/>
          </a:p>
        </p:txBody>
      </p:sp>
      <p:sp>
        <p:nvSpPr>
          <p:cNvPr id="5" name="Footer Placeholder 4">
            <a:extLst>
              <a:ext uri="{FF2B5EF4-FFF2-40B4-BE49-F238E27FC236}">
                <a16:creationId xmlns:a16="http://schemas.microsoft.com/office/drawing/2014/main" xmlns="" id="{6191BA24-1E16-43AB-9ADB-8D1E841C0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2A67C6-C6FA-478E-A82A-C11D0ACBEC47}"/>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xmlns="" val="95277475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959965-569B-4FB8-9493-39126E31B94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B18D9D74-0BBC-4D47-819A-E107FCA1EF1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F6B1051-B3E0-4DCA-804C-2C89136BACEC}"/>
              </a:ext>
            </a:extLst>
          </p:cNvPr>
          <p:cNvSpPr>
            <a:spLocks noGrp="1"/>
          </p:cNvSpPr>
          <p:nvPr>
            <p:ph type="dt" sz="half" idx="10"/>
          </p:nvPr>
        </p:nvSpPr>
        <p:spPr/>
        <p:txBody>
          <a:bodyPr/>
          <a:lstStyle/>
          <a:p>
            <a:fld id="{A5501208-EAA3-4315-BA68-519EDF2106F7}" type="datetimeFigureOut">
              <a:rPr lang="en-US" smtClean="0"/>
              <a:pPr/>
              <a:t>12/3/2017</a:t>
            </a:fld>
            <a:endParaRPr lang="en-US"/>
          </a:p>
        </p:txBody>
      </p:sp>
      <p:sp>
        <p:nvSpPr>
          <p:cNvPr id="5" name="Footer Placeholder 4">
            <a:extLst>
              <a:ext uri="{FF2B5EF4-FFF2-40B4-BE49-F238E27FC236}">
                <a16:creationId xmlns:a16="http://schemas.microsoft.com/office/drawing/2014/main" xmlns="" id="{98A604A2-5D99-45EB-9282-3627E8432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D91AB6-1673-4765-901D-C66D37279655}"/>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xmlns="" val="11021587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B52F0-3794-4FB9-B00F-56528AE258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C2145AA-5F80-4809-97B7-BEF3C0F44BCB}"/>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C6B20E7-C2D0-4CAB-9562-7960246BDEAC}"/>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C578611-B2BE-48ED-A2F8-35940685FCD5}"/>
              </a:ext>
            </a:extLst>
          </p:cNvPr>
          <p:cNvSpPr>
            <a:spLocks noGrp="1"/>
          </p:cNvSpPr>
          <p:nvPr>
            <p:ph type="dt" sz="half" idx="10"/>
          </p:nvPr>
        </p:nvSpPr>
        <p:spPr/>
        <p:txBody>
          <a:bodyPr/>
          <a:lstStyle/>
          <a:p>
            <a:fld id="{A5501208-EAA3-4315-BA68-519EDF2106F7}" type="datetimeFigureOut">
              <a:rPr lang="en-US" smtClean="0"/>
              <a:pPr/>
              <a:t>12/3/2017</a:t>
            </a:fld>
            <a:endParaRPr lang="en-US"/>
          </a:p>
        </p:txBody>
      </p:sp>
      <p:sp>
        <p:nvSpPr>
          <p:cNvPr id="6" name="Footer Placeholder 5">
            <a:extLst>
              <a:ext uri="{FF2B5EF4-FFF2-40B4-BE49-F238E27FC236}">
                <a16:creationId xmlns:a16="http://schemas.microsoft.com/office/drawing/2014/main" xmlns="" id="{B291935A-58A0-4B3C-AED2-3F3659CB14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FC8AF01-32AD-4F90-BA48-C72572619C57}"/>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xmlns="" val="30059995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AE5A1-13E5-483F-A270-2B54E641FE4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F8806C5-EC6E-4764-B94A-1F53C3A7D57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DD0BE8B0-F7C2-4489-A1BC-8B2A9657C345}"/>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09B5AA2-B796-4E22-A4BF-B35D7FA4375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C49291C2-6D6F-4F98-9E95-2E8816D84C67}"/>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94CB684-DAA2-43C9-B23E-420472095039}"/>
              </a:ext>
            </a:extLst>
          </p:cNvPr>
          <p:cNvSpPr>
            <a:spLocks noGrp="1"/>
          </p:cNvSpPr>
          <p:nvPr>
            <p:ph type="dt" sz="half" idx="10"/>
          </p:nvPr>
        </p:nvSpPr>
        <p:spPr/>
        <p:txBody>
          <a:bodyPr/>
          <a:lstStyle/>
          <a:p>
            <a:fld id="{A5501208-EAA3-4315-BA68-519EDF2106F7}" type="datetimeFigureOut">
              <a:rPr lang="en-US" smtClean="0"/>
              <a:pPr/>
              <a:t>12/3/2017</a:t>
            </a:fld>
            <a:endParaRPr lang="en-US"/>
          </a:p>
        </p:txBody>
      </p:sp>
      <p:sp>
        <p:nvSpPr>
          <p:cNvPr id="8" name="Footer Placeholder 7">
            <a:extLst>
              <a:ext uri="{FF2B5EF4-FFF2-40B4-BE49-F238E27FC236}">
                <a16:creationId xmlns:a16="http://schemas.microsoft.com/office/drawing/2014/main" xmlns="" id="{C839B98F-8E94-4AA1-A3A2-D1C2E9E18A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69ECE4E-6FD7-47FF-BA02-1DF9F2FA03B9}"/>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xmlns="" val="232452251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041B0-F85B-4CF4-ACE8-F1E64DD24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2E63F0D-9686-4C88-AF83-E8F1F79C1D8B}"/>
              </a:ext>
            </a:extLst>
          </p:cNvPr>
          <p:cNvSpPr>
            <a:spLocks noGrp="1"/>
          </p:cNvSpPr>
          <p:nvPr>
            <p:ph type="dt" sz="half" idx="10"/>
          </p:nvPr>
        </p:nvSpPr>
        <p:spPr/>
        <p:txBody>
          <a:bodyPr/>
          <a:lstStyle/>
          <a:p>
            <a:fld id="{A5501208-EAA3-4315-BA68-519EDF2106F7}" type="datetimeFigureOut">
              <a:rPr lang="en-US" smtClean="0"/>
              <a:pPr/>
              <a:t>12/3/2017</a:t>
            </a:fld>
            <a:endParaRPr lang="en-US"/>
          </a:p>
        </p:txBody>
      </p:sp>
      <p:sp>
        <p:nvSpPr>
          <p:cNvPr id="4" name="Footer Placeholder 3">
            <a:extLst>
              <a:ext uri="{FF2B5EF4-FFF2-40B4-BE49-F238E27FC236}">
                <a16:creationId xmlns:a16="http://schemas.microsoft.com/office/drawing/2014/main" xmlns="" id="{7AF1392C-2642-49F6-AB8B-F48FC2F7AF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72C86FB-351A-49C4-9CD2-C0A284AC4E2C}"/>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xmlns="" val="209908268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64F46F2-F0F2-4AE6-918D-8508B94BF725}"/>
              </a:ext>
            </a:extLst>
          </p:cNvPr>
          <p:cNvSpPr>
            <a:spLocks noGrp="1"/>
          </p:cNvSpPr>
          <p:nvPr>
            <p:ph type="dt" sz="half" idx="10"/>
          </p:nvPr>
        </p:nvSpPr>
        <p:spPr/>
        <p:txBody>
          <a:bodyPr/>
          <a:lstStyle/>
          <a:p>
            <a:fld id="{A5501208-EAA3-4315-BA68-519EDF2106F7}" type="datetimeFigureOut">
              <a:rPr lang="en-US" smtClean="0"/>
              <a:pPr/>
              <a:t>12/3/2017</a:t>
            </a:fld>
            <a:endParaRPr lang="en-US"/>
          </a:p>
        </p:txBody>
      </p:sp>
      <p:sp>
        <p:nvSpPr>
          <p:cNvPr id="3" name="Footer Placeholder 2">
            <a:extLst>
              <a:ext uri="{FF2B5EF4-FFF2-40B4-BE49-F238E27FC236}">
                <a16:creationId xmlns:a16="http://schemas.microsoft.com/office/drawing/2014/main" xmlns="" id="{F97B9227-3F5E-41B2-B1FD-EEC83357E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B09C9F1-0C07-4C8F-816A-344F46FDF914}"/>
              </a:ext>
            </a:extLst>
          </p:cNvPr>
          <p:cNvSpPr>
            <a:spLocks noGrp="1"/>
          </p:cNvSpPr>
          <p:nvPr>
            <p:ph type="sldNum" sz="quarter" idx="12"/>
          </p:nvPr>
        </p:nvSpPr>
        <p:spPr/>
        <p:txBody>
          <a:bodyPr/>
          <a:lstStyle/>
          <a:p>
            <a:pPr lvl="0">
              <a:spcBef>
                <a:spcPts val="0"/>
              </a:spcBef>
              <a:buNone/>
            </a:pPr>
            <a:fld id="{00000000-1234-1234-1234-123412341234}" type="slidenum">
              <a:rPr lang="en" smtClean="0">
                <a:solidFill>
                  <a:srgbClr val="FFFFFF"/>
                </a:solidFill>
              </a:rPr>
              <a:pPr lvl="0">
                <a:spcBef>
                  <a:spcPts val="0"/>
                </a:spcBef>
                <a:buNone/>
              </a:pPr>
              <a:t>‹#›</a:t>
            </a:fld>
            <a:endParaRPr lang="en">
              <a:solidFill>
                <a:srgbClr val="FFFFFF"/>
              </a:solidFill>
            </a:endParaRPr>
          </a:p>
        </p:txBody>
      </p:sp>
    </p:spTree>
    <p:extLst>
      <p:ext uri="{BB962C8B-B14F-4D97-AF65-F5344CB8AC3E}">
        <p14:creationId xmlns:p14="http://schemas.microsoft.com/office/powerpoint/2010/main" xmlns="" val="1876564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87FCC1-1E99-4786-B25E-55248BC772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DAE639A3-6112-4CAD-ACE2-D8ADEC4BF6E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D3A84D4-31DB-4E99-80F2-9D60DB92352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44F78A9B-F4ED-40F1-A1ED-2E7A8B25A859}"/>
              </a:ext>
            </a:extLst>
          </p:cNvPr>
          <p:cNvSpPr>
            <a:spLocks noGrp="1"/>
          </p:cNvSpPr>
          <p:nvPr>
            <p:ph type="dt" sz="half" idx="10"/>
          </p:nvPr>
        </p:nvSpPr>
        <p:spPr/>
        <p:txBody>
          <a:bodyPr/>
          <a:lstStyle/>
          <a:p>
            <a:fld id="{A5501208-EAA3-4315-BA68-519EDF2106F7}" type="datetimeFigureOut">
              <a:rPr lang="en-US" smtClean="0"/>
              <a:pPr/>
              <a:t>12/3/2017</a:t>
            </a:fld>
            <a:endParaRPr lang="en-US"/>
          </a:p>
        </p:txBody>
      </p:sp>
      <p:sp>
        <p:nvSpPr>
          <p:cNvPr id="6" name="Footer Placeholder 5">
            <a:extLst>
              <a:ext uri="{FF2B5EF4-FFF2-40B4-BE49-F238E27FC236}">
                <a16:creationId xmlns:a16="http://schemas.microsoft.com/office/drawing/2014/main" xmlns="" id="{D4AD0C91-6985-4BCA-98D1-5058CA204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721A55F-C6C5-41BC-A546-CF3CEFEBA8F4}"/>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xmlns="" val="172157700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19"/>
        <p:cNvGrpSpPr/>
        <p:nvPr/>
      </p:nvGrpSpPr>
      <p:grpSpPr>
        <a:xfrm>
          <a:off x="0" y="0"/>
          <a:ext cx="0" cy="0"/>
          <a:chOff x="0" y="0"/>
          <a:chExt cx="0" cy="0"/>
        </a:xfrm>
      </p:grpSpPr>
      <p:sp>
        <p:nvSpPr>
          <p:cNvPr id="20" name="Shape 20"/>
          <p:cNvSpPr/>
          <p:nvPr/>
        </p:nvSpPr>
        <p:spPr>
          <a:xfrm flipH="1">
            <a:off x="4568412" y="0"/>
            <a:ext cx="4575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1" name="Shape 21"/>
          <p:cNvSpPr txBox="1">
            <a:spLocks noGrp="1"/>
          </p:cNvSpPr>
          <p:nvPr>
            <p:ph type="subTitle" idx="1"/>
          </p:nvPr>
        </p:nvSpPr>
        <p:spPr>
          <a:xfrm>
            <a:off x="646550" y="1989500"/>
            <a:ext cx="3246900" cy="2126400"/>
          </a:xfrm>
          <a:prstGeom prst="rect">
            <a:avLst/>
          </a:prstGeom>
        </p:spPr>
        <p:txBody>
          <a:bodyPr wrap="square" lIns="91425" tIns="91425" rIns="91425" bIns="91425" anchor="t" anchorCtr="0"/>
          <a:lstStyle>
            <a:lvl1pPr lvl="0" rtl="0">
              <a:spcBef>
                <a:spcPts val="0"/>
              </a:spcBef>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wrap="square" lIns="91425" tIns="91425" rIns="91425" bIns="91425" anchor="t" anchorCtr="0"/>
          <a:lstStyle>
            <a:lvl1pPr lvl="0" rtl="0">
              <a:spcBef>
                <a:spcPts val="0"/>
              </a:spcBef>
              <a:spcAft>
                <a:spcPts val="1000"/>
              </a:spcAft>
              <a:buClr>
                <a:srgbClr val="F67031"/>
              </a:buClr>
              <a:buSzPts val="1800"/>
              <a:buAutoNum type="arabicPeriod"/>
              <a:defRPr sz="1800"/>
            </a:lvl1pPr>
            <a:lvl2pPr lvl="1" rtl="0">
              <a:spcBef>
                <a:spcPts val="0"/>
              </a:spcBef>
              <a:spcAft>
                <a:spcPts val="1000"/>
              </a:spcAft>
              <a:buSzPts val="1400"/>
              <a:buAutoNum type="alphaLcPeriod"/>
              <a:defRPr>
                <a:solidFill>
                  <a:srgbClr val="999999"/>
                </a:solidFill>
              </a:defRPr>
            </a:lvl2pPr>
            <a:lvl3pPr lvl="2" rtl="0">
              <a:spcBef>
                <a:spcPts val="0"/>
              </a:spcBef>
              <a:spcAft>
                <a:spcPts val="1000"/>
              </a:spcAft>
              <a:buSzPts val="1400"/>
              <a:buAutoNum type="romanLcPeriod"/>
              <a:defRPr>
                <a:solidFill>
                  <a:srgbClr val="999999"/>
                </a:solidFill>
              </a:defRPr>
            </a:lvl3pPr>
            <a:lvl4pPr lvl="3" rtl="0">
              <a:spcBef>
                <a:spcPts val="0"/>
              </a:spcBef>
              <a:spcAft>
                <a:spcPts val="1000"/>
              </a:spcAft>
              <a:buSzPts val="1400"/>
              <a:buAutoNum type="arabicPeriod"/>
              <a:defRPr>
                <a:solidFill>
                  <a:srgbClr val="999999"/>
                </a:solidFill>
              </a:defRPr>
            </a:lvl4pPr>
            <a:lvl5pPr lvl="4" rtl="0">
              <a:spcBef>
                <a:spcPts val="0"/>
              </a:spcBef>
              <a:spcAft>
                <a:spcPts val="1000"/>
              </a:spcAft>
              <a:buClr>
                <a:srgbClr val="999999"/>
              </a:buClr>
              <a:buSzPts val="1400"/>
              <a:buAutoNum type="alphaLcPeriod"/>
              <a:defRPr>
                <a:solidFill>
                  <a:srgbClr val="999999"/>
                </a:solidFill>
              </a:defRPr>
            </a:lvl5pPr>
            <a:lvl6pPr lvl="5" rtl="0">
              <a:spcBef>
                <a:spcPts val="0"/>
              </a:spcBef>
              <a:spcAft>
                <a:spcPts val="1000"/>
              </a:spcAft>
              <a:buClr>
                <a:srgbClr val="999999"/>
              </a:buClr>
              <a:buSzPts val="1400"/>
              <a:buAutoNum type="romanLcPeriod"/>
              <a:defRPr>
                <a:solidFill>
                  <a:srgbClr val="999999"/>
                </a:solidFill>
              </a:defRPr>
            </a:lvl6pPr>
            <a:lvl7pPr lvl="6" rtl="0">
              <a:spcBef>
                <a:spcPts val="0"/>
              </a:spcBef>
              <a:spcAft>
                <a:spcPts val="1000"/>
              </a:spcAft>
              <a:buClr>
                <a:srgbClr val="999999"/>
              </a:buClr>
              <a:buSzPts val="1400"/>
              <a:buAutoNum type="arabicPeriod"/>
              <a:defRPr>
                <a:solidFill>
                  <a:srgbClr val="999999"/>
                </a:solidFill>
              </a:defRPr>
            </a:lvl7pPr>
            <a:lvl8pPr lvl="7" rtl="0">
              <a:spcBef>
                <a:spcPts val="0"/>
              </a:spcBef>
              <a:spcAft>
                <a:spcPts val="1000"/>
              </a:spcAft>
              <a:buClr>
                <a:srgbClr val="999999"/>
              </a:buClr>
              <a:buSzPts val="1400"/>
              <a:buAutoNum type="alphaLcPeriod"/>
              <a:defRPr>
                <a:solidFill>
                  <a:srgbClr val="999999"/>
                </a:solidFill>
              </a:defRPr>
            </a:lvl8pPr>
            <a:lvl9pPr lvl="8" rtl="0">
              <a:spcBef>
                <a:spcPts val="0"/>
              </a:spcBef>
              <a:spcAft>
                <a:spcPts val="1000"/>
              </a:spcAft>
              <a:buClr>
                <a:srgbClr val="999999"/>
              </a:buClr>
              <a:buSzPts val="1400"/>
              <a:buAutoNum type="romanLcPeriod"/>
              <a:defRPr>
                <a:solidFill>
                  <a:srgbClr val="999999"/>
                </a:solidFill>
              </a:defRPr>
            </a:lvl9pPr>
          </a:lstStyle>
          <a:p>
            <a:endParaRPr/>
          </a:p>
        </p:txBody>
      </p:sp>
      <p:sp>
        <p:nvSpPr>
          <p:cNvPr id="25" name="Shape 25"/>
          <p:cNvSpPr txBox="1">
            <a:spLocks noGrp="1"/>
          </p:cNvSpPr>
          <p:nvPr>
            <p:ph type="title"/>
          </p:nvPr>
        </p:nvSpPr>
        <p:spPr>
          <a:xfrm>
            <a:off x="646573" y="1016000"/>
            <a:ext cx="3246900" cy="9735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2500F-BF28-4756-B8EA-879E239EBE5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9A0FCB6E-A02B-4882-A419-A81B153C32E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15E62DA2-01CA-4C2E-840C-772C23FE5B5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B0F4B9A2-71D1-40A1-815D-DDA35F64EDAD}"/>
              </a:ext>
            </a:extLst>
          </p:cNvPr>
          <p:cNvSpPr>
            <a:spLocks noGrp="1"/>
          </p:cNvSpPr>
          <p:nvPr>
            <p:ph type="dt" sz="half" idx="10"/>
          </p:nvPr>
        </p:nvSpPr>
        <p:spPr/>
        <p:txBody>
          <a:bodyPr/>
          <a:lstStyle/>
          <a:p>
            <a:fld id="{A5501208-EAA3-4315-BA68-519EDF2106F7}" type="datetimeFigureOut">
              <a:rPr lang="en-US" smtClean="0"/>
              <a:pPr/>
              <a:t>12/3/2017</a:t>
            </a:fld>
            <a:endParaRPr lang="en-US"/>
          </a:p>
        </p:txBody>
      </p:sp>
      <p:sp>
        <p:nvSpPr>
          <p:cNvPr id="6" name="Footer Placeholder 5">
            <a:extLst>
              <a:ext uri="{FF2B5EF4-FFF2-40B4-BE49-F238E27FC236}">
                <a16:creationId xmlns:a16="http://schemas.microsoft.com/office/drawing/2014/main" xmlns="" id="{9B4A4284-842C-48B0-BDB8-585CD814E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26CB7E9-6A08-480F-BC30-DAD98C9CE33D}"/>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xmlns="" val="8710485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2D0BC-7FAB-4868-A6DA-0F627A490F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6635994-EC34-4888-930A-557BCC8C92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E8B88E5-8F1E-4154-9612-55D1709F3F44}"/>
              </a:ext>
            </a:extLst>
          </p:cNvPr>
          <p:cNvSpPr>
            <a:spLocks noGrp="1"/>
          </p:cNvSpPr>
          <p:nvPr>
            <p:ph type="dt" sz="half" idx="10"/>
          </p:nvPr>
        </p:nvSpPr>
        <p:spPr/>
        <p:txBody>
          <a:bodyPr/>
          <a:lstStyle/>
          <a:p>
            <a:fld id="{A5501208-EAA3-4315-BA68-519EDF2106F7}" type="datetimeFigureOut">
              <a:rPr lang="en-US" smtClean="0"/>
              <a:pPr/>
              <a:t>12/3/2017</a:t>
            </a:fld>
            <a:endParaRPr lang="en-US"/>
          </a:p>
        </p:txBody>
      </p:sp>
      <p:sp>
        <p:nvSpPr>
          <p:cNvPr id="5" name="Footer Placeholder 4">
            <a:extLst>
              <a:ext uri="{FF2B5EF4-FFF2-40B4-BE49-F238E27FC236}">
                <a16:creationId xmlns:a16="http://schemas.microsoft.com/office/drawing/2014/main" xmlns="" id="{51135A18-609D-4CF6-BD13-65A4B8826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EA1309-20FF-4CD8-A8E7-9F5F06072FE1}"/>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xmlns="" val="2971570285"/>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A6EB3D5-0112-48D0-8CB3-D6C0E25077C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4B83486-882E-465D-A7AC-FDD95AA841E4}"/>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13717C-463D-4F7D-8563-EE16E303DCBF}"/>
              </a:ext>
            </a:extLst>
          </p:cNvPr>
          <p:cNvSpPr>
            <a:spLocks noGrp="1"/>
          </p:cNvSpPr>
          <p:nvPr>
            <p:ph type="dt" sz="half" idx="10"/>
          </p:nvPr>
        </p:nvSpPr>
        <p:spPr/>
        <p:txBody>
          <a:bodyPr/>
          <a:lstStyle/>
          <a:p>
            <a:fld id="{A5501208-EAA3-4315-BA68-519EDF2106F7}" type="datetimeFigureOut">
              <a:rPr lang="en-US" smtClean="0"/>
              <a:pPr/>
              <a:t>12/3/2017</a:t>
            </a:fld>
            <a:endParaRPr lang="en-US"/>
          </a:p>
        </p:txBody>
      </p:sp>
      <p:sp>
        <p:nvSpPr>
          <p:cNvPr id="5" name="Footer Placeholder 4">
            <a:extLst>
              <a:ext uri="{FF2B5EF4-FFF2-40B4-BE49-F238E27FC236}">
                <a16:creationId xmlns:a16="http://schemas.microsoft.com/office/drawing/2014/main" xmlns="" id="{9776EF4C-8EB5-4F5F-8D02-C2F8B4E92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19C3F1-BE30-4A54-9D48-EF979DE921E8}"/>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xmlns="" val="233688053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36" name="Shape 36"/>
          <p:cNvSpPr txBox="1">
            <a:spLocks noGrp="1"/>
          </p:cNvSpPr>
          <p:nvPr>
            <p:ph type="body" idx="1"/>
          </p:nvPr>
        </p:nvSpPr>
        <p:spPr>
          <a:xfrm>
            <a:off x="3090625" y="575500"/>
            <a:ext cx="5596200" cy="3981000"/>
          </a:xfrm>
          <a:prstGeom prst="rect">
            <a:avLst/>
          </a:prstGeom>
        </p:spPr>
        <p:txBody>
          <a:bodyPr wrap="square" lIns="91425" tIns="91425" rIns="91425" bIns="91425" anchor="t" anchorCtr="0"/>
          <a:lstStyle>
            <a:lvl1pPr lvl="0">
              <a:spcBef>
                <a:spcPts val="0"/>
              </a:spcBef>
              <a:buSzPts val="14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37" name="Shape 3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1 column with intro text">
    <p:spTree>
      <p:nvGrpSpPr>
        <p:cNvPr id="1"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42" name="Shape 42"/>
          <p:cNvSpPr txBox="1">
            <a:spLocks noGrp="1"/>
          </p:cNvSpPr>
          <p:nvPr>
            <p:ph type="body" idx="1"/>
          </p:nvPr>
        </p:nvSpPr>
        <p:spPr>
          <a:xfrm>
            <a:off x="3090625" y="575500"/>
            <a:ext cx="5596200" cy="1207800"/>
          </a:xfrm>
          <a:prstGeom prst="rect">
            <a:avLst/>
          </a:prstGeom>
        </p:spPr>
        <p:txBody>
          <a:bodyPr wrap="square" lIns="91425" tIns="91425" rIns="91425" bIns="91425" anchor="t" anchorCtr="0"/>
          <a:lstStyle>
            <a:lvl1pPr lvl="0" rtl="0">
              <a:spcBef>
                <a:spcPts val="0"/>
              </a:spcBef>
              <a:buClr>
                <a:srgbClr val="F67031"/>
              </a:buClr>
              <a:buSzPts val="1600"/>
              <a:buFont typeface="Georgia"/>
              <a:buChar char="▪"/>
              <a:defRPr sz="1600" i="1">
                <a:solidFill>
                  <a:srgbClr val="F67031"/>
                </a:solidFill>
                <a:latin typeface="Georgia"/>
                <a:ea typeface="Georgia"/>
                <a:cs typeface="Georgia"/>
                <a:sym typeface="Georgia"/>
              </a:defRPr>
            </a:lvl1pPr>
            <a:lvl2pPr lvl="1" rtl="0">
              <a:spcBef>
                <a:spcPts val="0"/>
              </a:spcBef>
              <a:buClr>
                <a:srgbClr val="F67031"/>
              </a:buClr>
              <a:buSzPts val="1600"/>
              <a:buFont typeface="Georgia"/>
              <a:buChar char="-"/>
              <a:defRPr sz="1600" i="1">
                <a:solidFill>
                  <a:srgbClr val="F67031"/>
                </a:solidFill>
                <a:latin typeface="Georgia"/>
                <a:ea typeface="Georgia"/>
                <a:cs typeface="Georgia"/>
                <a:sym typeface="Georgia"/>
              </a:defRPr>
            </a:lvl2pPr>
            <a:lvl3pPr lvl="2" rtl="0">
              <a:spcBef>
                <a:spcPts val="0"/>
              </a:spcBef>
              <a:buClr>
                <a:srgbClr val="F67031"/>
              </a:buClr>
              <a:buSzPts val="1600"/>
              <a:buFont typeface="Georgia"/>
              <a:buChar char="-"/>
              <a:defRPr sz="1600" i="1">
                <a:solidFill>
                  <a:srgbClr val="F67031"/>
                </a:solidFill>
                <a:latin typeface="Georgia"/>
                <a:ea typeface="Georgia"/>
                <a:cs typeface="Georgia"/>
                <a:sym typeface="Georgia"/>
              </a:defRPr>
            </a:lvl3pPr>
            <a:lvl4pPr lvl="3" rtl="0">
              <a:spcBef>
                <a:spcPts val="0"/>
              </a:spcBef>
              <a:buClr>
                <a:srgbClr val="F67031"/>
              </a:buClr>
              <a:buSzPts val="1600"/>
              <a:buFont typeface="Georgia"/>
              <a:buChar char="-"/>
              <a:defRPr sz="1600" i="1">
                <a:solidFill>
                  <a:srgbClr val="F67031"/>
                </a:solidFill>
                <a:latin typeface="Georgia"/>
                <a:ea typeface="Georgia"/>
                <a:cs typeface="Georgia"/>
                <a:sym typeface="Georgia"/>
              </a:defRPr>
            </a:lvl4pPr>
            <a:lvl5pPr lvl="4" rtl="0">
              <a:spcBef>
                <a:spcPts val="0"/>
              </a:spcBef>
              <a:buClr>
                <a:srgbClr val="F67031"/>
              </a:buClr>
              <a:buSzPts val="1600"/>
              <a:buFont typeface="Georgia"/>
              <a:buChar char="-"/>
              <a:defRPr sz="1600" i="1">
                <a:solidFill>
                  <a:srgbClr val="F67031"/>
                </a:solidFill>
                <a:latin typeface="Georgia"/>
                <a:ea typeface="Georgia"/>
                <a:cs typeface="Georgia"/>
                <a:sym typeface="Georgia"/>
              </a:defRPr>
            </a:lvl5pPr>
            <a:lvl6pPr lvl="5" rtl="0">
              <a:spcBef>
                <a:spcPts val="0"/>
              </a:spcBef>
              <a:buClr>
                <a:srgbClr val="F67031"/>
              </a:buClr>
              <a:buSzPts val="1600"/>
              <a:buFont typeface="Georgia"/>
              <a:buChar char="-"/>
              <a:defRPr sz="1600" i="1">
                <a:solidFill>
                  <a:srgbClr val="F67031"/>
                </a:solidFill>
                <a:latin typeface="Georgia"/>
                <a:ea typeface="Georgia"/>
                <a:cs typeface="Georgia"/>
                <a:sym typeface="Georgia"/>
              </a:defRPr>
            </a:lvl6pPr>
            <a:lvl7pPr lvl="6" rtl="0">
              <a:spcBef>
                <a:spcPts val="0"/>
              </a:spcBef>
              <a:buClr>
                <a:srgbClr val="F67031"/>
              </a:buClr>
              <a:buSzPts val="1600"/>
              <a:buFont typeface="Georgia"/>
              <a:buChar char="-"/>
              <a:defRPr sz="1600" i="1">
                <a:solidFill>
                  <a:srgbClr val="F67031"/>
                </a:solidFill>
                <a:latin typeface="Georgia"/>
                <a:ea typeface="Georgia"/>
                <a:cs typeface="Georgia"/>
                <a:sym typeface="Georgia"/>
              </a:defRPr>
            </a:lvl7pPr>
            <a:lvl8pPr lvl="7" rtl="0">
              <a:spcBef>
                <a:spcPts val="0"/>
              </a:spcBef>
              <a:buClr>
                <a:srgbClr val="F67031"/>
              </a:buClr>
              <a:buSzPts val="1600"/>
              <a:buFont typeface="Georgia"/>
              <a:buChar char="-"/>
              <a:defRPr sz="1600" i="1">
                <a:solidFill>
                  <a:srgbClr val="F67031"/>
                </a:solidFill>
                <a:latin typeface="Georgia"/>
                <a:ea typeface="Georgia"/>
                <a:cs typeface="Georgia"/>
                <a:sym typeface="Georgia"/>
              </a:defRPr>
            </a:lvl8pPr>
            <a:lvl9pPr lvl="8" rtl="0">
              <a:spcBef>
                <a:spcPts val="0"/>
              </a:spcBef>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43" name="Shape 4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
        <p:nvSpPr>
          <p:cNvPr id="44" name="Shape 44"/>
          <p:cNvSpPr txBox="1">
            <a:spLocks noGrp="1"/>
          </p:cNvSpPr>
          <p:nvPr>
            <p:ph type="body" idx="2"/>
          </p:nvPr>
        </p:nvSpPr>
        <p:spPr>
          <a:xfrm>
            <a:off x="3090625" y="2004313"/>
            <a:ext cx="5596200" cy="2552100"/>
          </a:xfrm>
          <a:prstGeom prst="rect">
            <a:avLst/>
          </a:prstGeom>
        </p:spPr>
        <p:txBody>
          <a:bodyPr wrap="square" lIns="91425" tIns="91425" rIns="91425" bIns="91425" anchor="t" anchorCtr="0"/>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wrap="square" lIns="91425" tIns="91425" rIns="91425" bIns="91425" anchor="t" anchorCtr="0"/>
          <a:lstStyle>
            <a:lvl1pPr lvl="0" rtl="0">
              <a:spcBef>
                <a:spcPts val="0"/>
              </a:spcBef>
              <a:buClr>
                <a:srgbClr val="F67031"/>
              </a:buClr>
              <a:buSzPts val="1600"/>
              <a:buFont typeface="Georgia"/>
              <a:buChar char="▪"/>
              <a:defRPr sz="1600" i="1">
                <a:solidFill>
                  <a:srgbClr val="F67031"/>
                </a:solidFill>
                <a:latin typeface="Georgia"/>
                <a:ea typeface="Georgia"/>
                <a:cs typeface="Georgia"/>
                <a:sym typeface="Georgia"/>
              </a:defRPr>
            </a:lvl1pPr>
            <a:lvl2pPr lvl="1" rtl="0">
              <a:spcBef>
                <a:spcPts val="0"/>
              </a:spcBef>
              <a:buClr>
                <a:srgbClr val="F67031"/>
              </a:buClr>
              <a:buSzPts val="1600"/>
              <a:buFont typeface="Georgia"/>
              <a:buChar char="-"/>
              <a:defRPr sz="1600" i="1">
                <a:solidFill>
                  <a:srgbClr val="F67031"/>
                </a:solidFill>
                <a:latin typeface="Georgia"/>
                <a:ea typeface="Georgia"/>
                <a:cs typeface="Georgia"/>
                <a:sym typeface="Georgia"/>
              </a:defRPr>
            </a:lvl2pPr>
            <a:lvl3pPr lvl="2" rtl="0">
              <a:spcBef>
                <a:spcPts val="0"/>
              </a:spcBef>
              <a:buClr>
                <a:srgbClr val="F67031"/>
              </a:buClr>
              <a:buSzPts val="1600"/>
              <a:buFont typeface="Georgia"/>
              <a:buChar char="-"/>
              <a:defRPr sz="1600" i="1">
                <a:solidFill>
                  <a:srgbClr val="F67031"/>
                </a:solidFill>
                <a:latin typeface="Georgia"/>
                <a:ea typeface="Georgia"/>
                <a:cs typeface="Georgia"/>
                <a:sym typeface="Georgia"/>
              </a:defRPr>
            </a:lvl3pPr>
            <a:lvl4pPr lvl="3" rtl="0">
              <a:spcBef>
                <a:spcPts val="0"/>
              </a:spcBef>
              <a:buClr>
                <a:srgbClr val="F67031"/>
              </a:buClr>
              <a:buSzPts val="1600"/>
              <a:buFont typeface="Georgia"/>
              <a:buChar char="-"/>
              <a:defRPr sz="1600" i="1">
                <a:solidFill>
                  <a:srgbClr val="F67031"/>
                </a:solidFill>
                <a:latin typeface="Georgia"/>
                <a:ea typeface="Georgia"/>
                <a:cs typeface="Georgia"/>
                <a:sym typeface="Georgia"/>
              </a:defRPr>
            </a:lvl4pPr>
            <a:lvl5pPr lvl="4" rtl="0">
              <a:spcBef>
                <a:spcPts val="0"/>
              </a:spcBef>
              <a:buClr>
                <a:srgbClr val="F67031"/>
              </a:buClr>
              <a:buSzPts val="1600"/>
              <a:buFont typeface="Georgia"/>
              <a:buChar char="-"/>
              <a:defRPr sz="1600" i="1">
                <a:solidFill>
                  <a:srgbClr val="F67031"/>
                </a:solidFill>
                <a:latin typeface="Georgia"/>
                <a:ea typeface="Georgia"/>
                <a:cs typeface="Georgia"/>
                <a:sym typeface="Georgia"/>
              </a:defRPr>
            </a:lvl5pPr>
            <a:lvl6pPr lvl="5" rtl="0">
              <a:spcBef>
                <a:spcPts val="0"/>
              </a:spcBef>
              <a:buClr>
                <a:srgbClr val="F67031"/>
              </a:buClr>
              <a:buSzPts val="1600"/>
              <a:buFont typeface="Georgia"/>
              <a:buChar char="-"/>
              <a:defRPr sz="1600" i="1">
                <a:solidFill>
                  <a:srgbClr val="F67031"/>
                </a:solidFill>
                <a:latin typeface="Georgia"/>
                <a:ea typeface="Georgia"/>
                <a:cs typeface="Georgia"/>
                <a:sym typeface="Georgia"/>
              </a:defRPr>
            </a:lvl6pPr>
            <a:lvl7pPr lvl="6" rtl="0">
              <a:spcBef>
                <a:spcPts val="0"/>
              </a:spcBef>
              <a:buClr>
                <a:srgbClr val="F67031"/>
              </a:buClr>
              <a:buSzPts val="1600"/>
              <a:buFont typeface="Georgia"/>
              <a:buChar char="-"/>
              <a:defRPr sz="1600" i="1">
                <a:solidFill>
                  <a:srgbClr val="F67031"/>
                </a:solidFill>
                <a:latin typeface="Georgia"/>
                <a:ea typeface="Georgia"/>
                <a:cs typeface="Georgia"/>
                <a:sym typeface="Georgia"/>
              </a:defRPr>
            </a:lvl7pPr>
            <a:lvl8pPr lvl="7" rtl="0">
              <a:spcBef>
                <a:spcPts val="0"/>
              </a:spcBef>
              <a:buClr>
                <a:srgbClr val="F67031"/>
              </a:buClr>
              <a:buSzPts val="1600"/>
              <a:buFont typeface="Georgia"/>
              <a:buChar char="-"/>
              <a:defRPr sz="1600" i="1">
                <a:solidFill>
                  <a:srgbClr val="F67031"/>
                </a:solidFill>
                <a:latin typeface="Georgia"/>
                <a:ea typeface="Georgia"/>
                <a:cs typeface="Georgia"/>
                <a:sym typeface="Georgia"/>
              </a:defRPr>
            </a:lvl8pPr>
            <a:lvl9pPr lvl="8" rtl="0">
              <a:spcBef>
                <a:spcPts val="0"/>
              </a:spcBef>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wrap="square" lIns="91425" tIns="91425" rIns="91425" bIns="91425" anchor="t" anchorCtr="0"/>
          <a:lstStyle>
            <a:lvl1pPr lvl="0" rtl="0">
              <a:spcBef>
                <a:spcPts val="0"/>
              </a:spcBef>
              <a:buSzPts val="1100"/>
              <a:buChar char="▪"/>
              <a:defRPr sz="1100"/>
            </a:lvl1pPr>
            <a:lvl2pPr lvl="1" rtl="0">
              <a:spcBef>
                <a:spcPts val="0"/>
              </a:spcBef>
              <a:buSzPts val="1100"/>
              <a:buChar char="-"/>
              <a:defRPr sz="1100"/>
            </a:lvl2pPr>
            <a:lvl3pPr lvl="2" rtl="0">
              <a:spcBef>
                <a:spcPts val="0"/>
              </a:spcBef>
              <a:buSzPts val="1100"/>
              <a:buChar char="-"/>
              <a:defRPr sz="1100"/>
            </a:lvl3pPr>
            <a:lvl4pPr lvl="3" rtl="0">
              <a:spcBef>
                <a:spcPts val="0"/>
              </a:spcBef>
              <a:buSzPts val="1100"/>
              <a:buChar char="-"/>
              <a:defRPr sz="1100"/>
            </a:lvl4pPr>
            <a:lvl5pPr lvl="4" rtl="0">
              <a:spcBef>
                <a:spcPts val="0"/>
              </a:spcBef>
              <a:buSzPts val="1100"/>
              <a:buChar char="-"/>
              <a:defRPr sz="1100"/>
            </a:lvl5pPr>
            <a:lvl6pPr lvl="5" rtl="0">
              <a:spcBef>
                <a:spcPts val="0"/>
              </a:spcBef>
              <a:buSzPts val="1100"/>
              <a:buChar char="-"/>
              <a:defRPr sz="1100"/>
            </a:lvl6pPr>
            <a:lvl7pPr lvl="6" rtl="0">
              <a:spcBef>
                <a:spcPts val="0"/>
              </a:spcBef>
              <a:buSzPts val="1100"/>
              <a:buChar char="-"/>
              <a:defRPr sz="1100"/>
            </a:lvl7pPr>
            <a:lvl8pPr lvl="7" rtl="0">
              <a:spcBef>
                <a:spcPts val="0"/>
              </a:spcBef>
              <a:buSzPts val="1100"/>
              <a:buChar char="-"/>
              <a:defRPr sz="1100"/>
            </a:lvl8pPr>
            <a:lvl9pPr lvl="8" rtl="0">
              <a:spcBef>
                <a:spcPts val="0"/>
              </a:spcBef>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wrap="square" lIns="91425" tIns="91425" rIns="91425" bIns="91425" anchor="t" anchorCtr="0"/>
          <a:lstStyle>
            <a:lvl1pPr lvl="0" rtl="0">
              <a:spcBef>
                <a:spcPts val="0"/>
              </a:spcBef>
              <a:buSzPts val="1100"/>
              <a:buChar char="▪"/>
              <a:defRPr sz="1100"/>
            </a:lvl1pPr>
            <a:lvl2pPr lvl="1" rtl="0">
              <a:spcBef>
                <a:spcPts val="0"/>
              </a:spcBef>
              <a:buSzPts val="1100"/>
              <a:buChar char="-"/>
              <a:defRPr sz="1100"/>
            </a:lvl2pPr>
            <a:lvl3pPr lvl="2" rtl="0">
              <a:spcBef>
                <a:spcPts val="0"/>
              </a:spcBef>
              <a:buSzPts val="1100"/>
              <a:buChar char="-"/>
              <a:defRPr sz="1100"/>
            </a:lvl3pPr>
            <a:lvl4pPr lvl="3" rtl="0">
              <a:spcBef>
                <a:spcPts val="0"/>
              </a:spcBef>
              <a:buSzPts val="1100"/>
              <a:buChar char="-"/>
              <a:defRPr sz="1100"/>
            </a:lvl4pPr>
            <a:lvl5pPr lvl="4" rtl="0">
              <a:spcBef>
                <a:spcPts val="0"/>
              </a:spcBef>
              <a:buSzPts val="1100"/>
              <a:buChar char="-"/>
              <a:defRPr sz="1100"/>
            </a:lvl5pPr>
            <a:lvl6pPr lvl="5" rtl="0">
              <a:spcBef>
                <a:spcPts val="0"/>
              </a:spcBef>
              <a:buSzPts val="1100"/>
              <a:buChar char="-"/>
              <a:defRPr sz="1100"/>
            </a:lvl6pPr>
            <a:lvl7pPr lvl="6" rtl="0">
              <a:spcBef>
                <a:spcPts val="0"/>
              </a:spcBef>
              <a:buSzPts val="1100"/>
              <a:buChar char="-"/>
              <a:defRPr sz="1100"/>
            </a:lvl7pPr>
            <a:lvl8pPr lvl="7" rtl="0">
              <a:spcBef>
                <a:spcPts val="0"/>
              </a:spcBef>
              <a:buSzPts val="1100"/>
              <a:buChar char="-"/>
              <a:defRPr sz="1100"/>
            </a:lvl8pPr>
            <a:lvl9pPr lvl="8" rtl="0">
              <a:spcBef>
                <a:spcPts val="0"/>
              </a:spcBef>
              <a:buSzPts val="1100"/>
              <a:buChar char="-"/>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1 column left">
    <p:spTree>
      <p:nvGrpSpPr>
        <p:cNvPr id="1"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56" name="Shape 56"/>
          <p:cNvSpPr txBox="1">
            <a:spLocks noGrp="1"/>
          </p:cNvSpPr>
          <p:nvPr>
            <p:ph type="title"/>
          </p:nvPr>
        </p:nvSpPr>
        <p:spPr>
          <a:xfrm>
            <a:off x="234450" y="575500"/>
            <a:ext cx="2046300" cy="1364100"/>
          </a:xfrm>
          <a:prstGeom prst="rect">
            <a:avLst/>
          </a:prstGeom>
        </p:spPr>
        <p:txBody>
          <a:bodyPr wrap="square" lIns="91425" tIns="91425" rIns="91425" bIns="91425" anchor="b" anchorCtr="0"/>
          <a:lstStyle>
            <a:lvl1pPr lvl="0" rtl="0">
              <a:spcBef>
                <a:spcPts val="0"/>
              </a:spcBef>
              <a:buClr>
                <a:srgbClr val="F67031"/>
              </a:buClr>
              <a:buSzPts val="2400"/>
              <a:buNone/>
              <a:defRPr>
                <a:solidFill>
                  <a:srgbClr val="F67031"/>
                </a:solidFill>
              </a:defRPr>
            </a:lvl1pPr>
            <a:lvl2pPr lvl="1" rtl="0">
              <a:spcBef>
                <a:spcPts val="0"/>
              </a:spcBef>
              <a:buClr>
                <a:srgbClr val="F67031"/>
              </a:buClr>
              <a:buSzPts val="2400"/>
              <a:buNone/>
              <a:defRPr>
                <a:solidFill>
                  <a:srgbClr val="F67031"/>
                </a:solidFill>
              </a:defRPr>
            </a:lvl2pPr>
            <a:lvl3pPr lvl="2" rtl="0">
              <a:spcBef>
                <a:spcPts val="0"/>
              </a:spcBef>
              <a:buClr>
                <a:srgbClr val="F67031"/>
              </a:buClr>
              <a:buSzPts val="2400"/>
              <a:buNone/>
              <a:defRPr>
                <a:solidFill>
                  <a:srgbClr val="F67031"/>
                </a:solidFill>
              </a:defRPr>
            </a:lvl3pPr>
            <a:lvl4pPr lvl="3" rtl="0">
              <a:spcBef>
                <a:spcPts val="0"/>
              </a:spcBef>
              <a:buClr>
                <a:srgbClr val="F67031"/>
              </a:buClr>
              <a:buSzPts val="2400"/>
              <a:buNone/>
              <a:defRPr>
                <a:solidFill>
                  <a:srgbClr val="F67031"/>
                </a:solidFill>
              </a:defRPr>
            </a:lvl4pPr>
            <a:lvl5pPr lvl="4" rtl="0">
              <a:spcBef>
                <a:spcPts val="0"/>
              </a:spcBef>
              <a:buClr>
                <a:srgbClr val="F67031"/>
              </a:buClr>
              <a:buSzPts val="2400"/>
              <a:buNone/>
              <a:defRPr>
                <a:solidFill>
                  <a:srgbClr val="F67031"/>
                </a:solidFill>
              </a:defRPr>
            </a:lvl5pPr>
            <a:lvl6pPr lvl="5" rtl="0">
              <a:spcBef>
                <a:spcPts val="0"/>
              </a:spcBef>
              <a:buClr>
                <a:srgbClr val="F67031"/>
              </a:buClr>
              <a:buSzPts val="2400"/>
              <a:buNone/>
              <a:defRPr>
                <a:solidFill>
                  <a:srgbClr val="F67031"/>
                </a:solidFill>
              </a:defRPr>
            </a:lvl6pPr>
            <a:lvl7pPr lvl="6" rtl="0">
              <a:spcBef>
                <a:spcPts val="0"/>
              </a:spcBef>
              <a:buClr>
                <a:srgbClr val="F67031"/>
              </a:buClr>
              <a:buSzPts val="2400"/>
              <a:buNone/>
              <a:defRPr>
                <a:solidFill>
                  <a:srgbClr val="F67031"/>
                </a:solidFill>
              </a:defRPr>
            </a:lvl7pPr>
            <a:lvl8pPr lvl="7" rtl="0">
              <a:spcBef>
                <a:spcPts val="0"/>
              </a:spcBef>
              <a:buClr>
                <a:srgbClr val="F67031"/>
              </a:buClr>
              <a:buSzPts val="2400"/>
              <a:buNone/>
              <a:defRPr>
                <a:solidFill>
                  <a:srgbClr val="F67031"/>
                </a:solidFill>
              </a:defRPr>
            </a:lvl8pPr>
            <a:lvl9pPr lvl="8" rtl="0">
              <a:spcBef>
                <a:spcPts val="0"/>
              </a:spcBef>
              <a:buClr>
                <a:srgbClr val="F67031"/>
              </a:buClr>
              <a:buSzPts val="2400"/>
              <a:buNone/>
              <a:defRPr>
                <a:solidFill>
                  <a:srgbClr val="F67031"/>
                </a:solidFill>
              </a:defRPr>
            </a:lvl9pPr>
          </a:lstStyle>
          <a:p>
            <a:endParaRPr/>
          </a:p>
        </p:txBody>
      </p:sp>
      <p:sp>
        <p:nvSpPr>
          <p:cNvPr id="57" name="Shape 5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rgbClr val="FFFFFF"/>
                </a:solidFill>
              </a:rPr>
              <a:pPr lvl="0" rtl="0">
                <a:spcBef>
                  <a:spcPts val="0"/>
                </a:spcBef>
                <a:buNone/>
              </a:pPr>
              <a:t>‹#›</a:t>
            </a:fld>
            <a:endParaRPr lang="en">
              <a:solidFill>
                <a:srgbClr val="FFFFFF"/>
              </a:solidFill>
            </a:endParaRPr>
          </a:p>
        </p:txBody>
      </p:sp>
      <p:sp>
        <p:nvSpPr>
          <p:cNvPr id="58" name="Shape 58"/>
          <p:cNvSpPr txBox="1">
            <a:spLocks noGrp="1"/>
          </p:cNvSpPr>
          <p:nvPr>
            <p:ph type="body" idx="1"/>
          </p:nvPr>
        </p:nvSpPr>
        <p:spPr>
          <a:xfrm>
            <a:off x="234450" y="2004325"/>
            <a:ext cx="2046300" cy="2552100"/>
          </a:xfrm>
          <a:prstGeom prst="rect">
            <a:avLst/>
          </a:prstGeom>
        </p:spPr>
        <p:txBody>
          <a:bodyPr wrap="square" lIns="91425" tIns="91425" rIns="91425" bIns="91425" anchor="t" anchorCtr="0"/>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wrap="square" lIns="91425" tIns="91425" rIns="91425" bIns="91425" anchor="b" anchorCtr="0"/>
          <a:lstStyle>
            <a:lvl1pPr lvl="0" rtl="0">
              <a:spcBef>
                <a:spcPts val="0"/>
              </a:spcBef>
              <a:buClr>
                <a:srgbClr val="F67031"/>
              </a:buClr>
              <a:buSzPts val="2400"/>
              <a:buNone/>
              <a:defRPr>
                <a:solidFill>
                  <a:srgbClr val="F67031"/>
                </a:solidFill>
              </a:defRPr>
            </a:lvl1pPr>
            <a:lvl2pPr lvl="1" rtl="0">
              <a:spcBef>
                <a:spcPts val="0"/>
              </a:spcBef>
              <a:buClr>
                <a:srgbClr val="F67031"/>
              </a:buClr>
              <a:buSzPts val="2400"/>
              <a:buNone/>
              <a:defRPr>
                <a:solidFill>
                  <a:srgbClr val="F67031"/>
                </a:solidFill>
              </a:defRPr>
            </a:lvl2pPr>
            <a:lvl3pPr lvl="2" rtl="0">
              <a:spcBef>
                <a:spcPts val="0"/>
              </a:spcBef>
              <a:buClr>
                <a:srgbClr val="F67031"/>
              </a:buClr>
              <a:buSzPts val="2400"/>
              <a:buNone/>
              <a:defRPr>
                <a:solidFill>
                  <a:srgbClr val="F67031"/>
                </a:solidFill>
              </a:defRPr>
            </a:lvl3pPr>
            <a:lvl4pPr lvl="3" rtl="0">
              <a:spcBef>
                <a:spcPts val="0"/>
              </a:spcBef>
              <a:buClr>
                <a:srgbClr val="F67031"/>
              </a:buClr>
              <a:buSzPts val="2400"/>
              <a:buNone/>
              <a:defRPr>
                <a:solidFill>
                  <a:srgbClr val="F67031"/>
                </a:solidFill>
              </a:defRPr>
            </a:lvl4pPr>
            <a:lvl5pPr lvl="4" rtl="0">
              <a:spcBef>
                <a:spcPts val="0"/>
              </a:spcBef>
              <a:buClr>
                <a:srgbClr val="F67031"/>
              </a:buClr>
              <a:buSzPts val="2400"/>
              <a:buNone/>
              <a:defRPr>
                <a:solidFill>
                  <a:srgbClr val="F67031"/>
                </a:solidFill>
              </a:defRPr>
            </a:lvl5pPr>
            <a:lvl6pPr lvl="5" rtl="0">
              <a:spcBef>
                <a:spcPts val="0"/>
              </a:spcBef>
              <a:buClr>
                <a:srgbClr val="F67031"/>
              </a:buClr>
              <a:buSzPts val="2400"/>
              <a:buNone/>
              <a:defRPr>
                <a:solidFill>
                  <a:srgbClr val="F67031"/>
                </a:solidFill>
              </a:defRPr>
            </a:lvl6pPr>
            <a:lvl7pPr lvl="6" rtl="0">
              <a:spcBef>
                <a:spcPts val="0"/>
              </a:spcBef>
              <a:buClr>
                <a:srgbClr val="F67031"/>
              </a:buClr>
              <a:buSzPts val="2400"/>
              <a:buNone/>
              <a:defRPr>
                <a:solidFill>
                  <a:srgbClr val="F67031"/>
                </a:solidFill>
              </a:defRPr>
            </a:lvl7pPr>
            <a:lvl8pPr lvl="7" rtl="0">
              <a:spcBef>
                <a:spcPts val="0"/>
              </a:spcBef>
              <a:buClr>
                <a:srgbClr val="F67031"/>
              </a:buClr>
              <a:buSzPts val="2400"/>
              <a:buNone/>
              <a:defRPr>
                <a:solidFill>
                  <a:srgbClr val="F67031"/>
                </a:solidFill>
              </a:defRPr>
            </a:lvl8pPr>
            <a:lvl9pPr lvl="8" rtl="0">
              <a:spcBef>
                <a:spcPts val="0"/>
              </a:spcBef>
              <a:buClr>
                <a:srgbClr val="F67031"/>
              </a:buClr>
              <a:buSzPts val="2400"/>
              <a:buNone/>
              <a:defRPr>
                <a:solidFill>
                  <a:srgbClr val="F67031"/>
                </a:solidFill>
              </a:defRPr>
            </a:lvl9pPr>
          </a:lstStyle>
          <a:p>
            <a:endParaRPr/>
          </a:p>
        </p:txBody>
      </p:sp>
      <p:sp>
        <p:nvSpPr>
          <p:cNvPr id="63" name="Shape 6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rgbClr val="FFFFFF"/>
                </a:solidFill>
              </a:rPr>
              <a:pPr lvl="0" rtl="0">
                <a:spcBef>
                  <a:spcPts val="0"/>
                </a:spcBef>
                <a:buNone/>
              </a:pPr>
              <a:t>‹#›</a:t>
            </a:fld>
            <a:endParaRPr lang="en">
              <a:solidFill>
                <a:srgbClr val="FFFFFF"/>
              </a:solidFill>
            </a:endParaRPr>
          </a:p>
        </p:txBody>
      </p:sp>
      <p:sp>
        <p:nvSpPr>
          <p:cNvPr id="64" name="Shape 64"/>
          <p:cNvSpPr txBox="1">
            <a:spLocks noGrp="1"/>
          </p:cNvSpPr>
          <p:nvPr>
            <p:ph type="body" idx="1"/>
          </p:nvPr>
        </p:nvSpPr>
        <p:spPr>
          <a:xfrm>
            <a:off x="511425" y="1598600"/>
            <a:ext cx="3517200" cy="2957700"/>
          </a:xfrm>
          <a:prstGeom prst="rect">
            <a:avLst/>
          </a:prstGeom>
        </p:spPr>
        <p:txBody>
          <a:bodyPr wrap="square" lIns="91425" tIns="91425" rIns="91425" bIns="91425" anchor="t" anchorCtr="0"/>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75" name="Shape 75"/>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76" name="Shape 76"/>
          <p:cNvSpPr txBox="1">
            <a:spLocks noGrp="1"/>
          </p:cNvSpPr>
          <p:nvPr>
            <p:ph type="body" idx="1"/>
          </p:nvPr>
        </p:nvSpPr>
        <p:spPr>
          <a:xfrm>
            <a:off x="3069325" y="575500"/>
            <a:ext cx="1789800" cy="3981000"/>
          </a:xfrm>
          <a:prstGeom prst="rect">
            <a:avLst/>
          </a:prstGeom>
        </p:spPr>
        <p:txBody>
          <a:bodyPr wrap="square" lIns="91425" tIns="91425" rIns="91425" bIns="91425" anchor="t" anchorCtr="0"/>
          <a:lstStyle>
            <a:lvl1pPr lvl="0" rtl="0">
              <a:spcBef>
                <a:spcPts val="0"/>
              </a:spcBef>
              <a:buSzPts val="900"/>
              <a:buChar char="▪"/>
              <a:defRPr sz="900"/>
            </a:lvl1pPr>
            <a:lvl2pPr lvl="1" rtl="0">
              <a:spcBef>
                <a:spcPts val="0"/>
              </a:spcBef>
              <a:buSzPts val="900"/>
              <a:buChar char="-"/>
              <a:defRPr sz="900"/>
            </a:lvl2pPr>
            <a:lvl3pPr lvl="2" rtl="0">
              <a:spcBef>
                <a:spcPts val="0"/>
              </a:spcBef>
              <a:buSzPts val="900"/>
              <a:buChar char="-"/>
              <a:defRPr sz="900"/>
            </a:lvl3pPr>
            <a:lvl4pPr lvl="3" rtl="0">
              <a:spcBef>
                <a:spcPts val="0"/>
              </a:spcBef>
              <a:buSzPts val="900"/>
              <a:buChar char="-"/>
              <a:defRPr sz="900"/>
            </a:lvl4pPr>
            <a:lvl5pPr lvl="4" rtl="0">
              <a:spcBef>
                <a:spcPts val="0"/>
              </a:spcBef>
              <a:buSzPts val="900"/>
              <a:buChar char="-"/>
              <a:defRPr sz="900"/>
            </a:lvl5pPr>
            <a:lvl6pPr lvl="5" rtl="0">
              <a:spcBef>
                <a:spcPts val="0"/>
              </a:spcBef>
              <a:buSzPts val="900"/>
              <a:buChar char="-"/>
              <a:defRPr sz="900"/>
            </a:lvl6pPr>
            <a:lvl7pPr lvl="6" rtl="0">
              <a:spcBef>
                <a:spcPts val="0"/>
              </a:spcBef>
              <a:buSzPts val="900"/>
              <a:buChar char="-"/>
              <a:defRPr sz="900"/>
            </a:lvl7pPr>
            <a:lvl8pPr lvl="7" rtl="0">
              <a:spcBef>
                <a:spcPts val="0"/>
              </a:spcBef>
              <a:buSzPts val="900"/>
              <a:buChar char="-"/>
              <a:defRPr sz="900"/>
            </a:lvl8pPr>
            <a:lvl9pPr lvl="8" rtl="0">
              <a:spcBef>
                <a:spcPts val="0"/>
              </a:spcBef>
              <a:buSzPts val="900"/>
              <a:buChar char="-"/>
              <a:defRPr sz="900"/>
            </a:lvl9pPr>
          </a:lstStyle>
          <a:p>
            <a:endParaRPr/>
          </a:p>
        </p:txBody>
      </p:sp>
      <p:sp>
        <p:nvSpPr>
          <p:cNvPr id="77" name="Shape 77"/>
          <p:cNvSpPr txBox="1">
            <a:spLocks noGrp="1"/>
          </p:cNvSpPr>
          <p:nvPr>
            <p:ph type="body" idx="2"/>
          </p:nvPr>
        </p:nvSpPr>
        <p:spPr>
          <a:xfrm>
            <a:off x="4951006" y="575500"/>
            <a:ext cx="1789800" cy="3981000"/>
          </a:xfrm>
          <a:prstGeom prst="rect">
            <a:avLst/>
          </a:prstGeom>
        </p:spPr>
        <p:txBody>
          <a:bodyPr wrap="square" lIns="91425" tIns="91425" rIns="91425" bIns="91425" anchor="t" anchorCtr="0"/>
          <a:lstStyle>
            <a:lvl1pPr lvl="0" rtl="0">
              <a:spcBef>
                <a:spcPts val="0"/>
              </a:spcBef>
              <a:buSzPts val="900"/>
              <a:buChar char="▪"/>
              <a:defRPr sz="900"/>
            </a:lvl1pPr>
            <a:lvl2pPr lvl="1" rtl="0">
              <a:spcBef>
                <a:spcPts val="0"/>
              </a:spcBef>
              <a:buSzPts val="900"/>
              <a:buChar char="-"/>
              <a:defRPr sz="900"/>
            </a:lvl2pPr>
            <a:lvl3pPr lvl="2" rtl="0">
              <a:spcBef>
                <a:spcPts val="0"/>
              </a:spcBef>
              <a:buSzPts val="900"/>
              <a:buChar char="-"/>
              <a:defRPr sz="900"/>
            </a:lvl3pPr>
            <a:lvl4pPr lvl="3" rtl="0">
              <a:spcBef>
                <a:spcPts val="0"/>
              </a:spcBef>
              <a:buSzPts val="900"/>
              <a:buChar char="-"/>
              <a:defRPr sz="900"/>
            </a:lvl4pPr>
            <a:lvl5pPr lvl="4" rtl="0">
              <a:spcBef>
                <a:spcPts val="0"/>
              </a:spcBef>
              <a:buSzPts val="900"/>
              <a:buChar char="-"/>
              <a:defRPr sz="900"/>
            </a:lvl5pPr>
            <a:lvl6pPr lvl="5" rtl="0">
              <a:spcBef>
                <a:spcPts val="0"/>
              </a:spcBef>
              <a:buSzPts val="900"/>
              <a:buChar char="-"/>
              <a:defRPr sz="900"/>
            </a:lvl6pPr>
            <a:lvl7pPr lvl="6" rtl="0">
              <a:spcBef>
                <a:spcPts val="0"/>
              </a:spcBef>
              <a:buSzPts val="900"/>
              <a:buChar char="-"/>
              <a:defRPr sz="900"/>
            </a:lvl7pPr>
            <a:lvl8pPr lvl="7" rtl="0">
              <a:spcBef>
                <a:spcPts val="0"/>
              </a:spcBef>
              <a:buSzPts val="900"/>
              <a:buChar char="-"/>
              <a:defRPr sz="900"/>
            </a:lvl8pPr>
            <a:lvl9pPr lvl="8" rtl="0">
              <a:spcBef>
                <a:spcPts val="0"/>
              </a:spcBef>
              <a:buSzPts val="900"/>
              <a:buChar char="-"/>
              <a:defRPr sz="900"/>
            </a:lvl9pPr>
          </a:lstStyle>
          <a:p>
            <a:endParaRPr/>
          </a:p>
        </p:txBody>
      </p:sp>
      <p:sp>
        <p:nvSpPr>
          <p:cNvPr id="78" name="Shape 78"/>
          <p:cNvSpPr txBox="1">
            <a:spLocks noGrp="1"/>
          </p:cNvSpPr>
          <p:nvPr>
            <p:ph type="body" idx="3"/>
          </p:nvPr>
        </p:nvSpPr>
        <p:spPr>
          <a:xfrm>
            <a:off x="6832686" y="575500"/>
            <a:ext cx="1789800" cy="3981000"/>
          </a:xfrm>
          <a:prstGeom prst="rect">
            <a:avLst/>
          </a:prstGeom>
        </p:spPr>
        <p:txBody>
          <a:bodyPr wrap="square" lIns="91425" tIns="91425" rIns="91425" bIns="91425" anchor="t" anchorCtr="0"/>
          <a:lstStyle>
            <a:lvl1pPr lvl="0" rtl="0">
              <a:spcBef>
                <a:spcPts val="0"/>
              </a:spcBef>
              <a:buSzPts val="900"/>
              <a:buChar char="▪"/>
              <a:defRPr sz="900"/>
            </a:lvl1pPr>
            <a:lvl2pPr lvl="1" rtl="0">
              <a:spcBef>
                <a:spcPts val="0"/>
              </a:spcBef>
              <a:buSzPts val="900"/>
              <a:buChar char="-"/>
              <a:defRPr sz="900"/>
            </a:lvl2pPr>
            <a:lvl3pPr lvl="2" rtl="0">
              <a:spcBef>
                <a:spcPts val="0"/>
              </a:spcBef>
              <a:buSzPts val="900"/>
              <a:buChar char="-"/>
              <a:defRPr sz="900"/>
            </a:lvl3pPr>
            <a:lvl4pPr lvl="3" rtl="0">
              <a:spcBef>
                <a:spcPts val="0"/>
              </a:spcBef>
              <a:buSzPts val="900"/>
              <a:buChar char="-"/>
              <a:defRPr sz="900"/>
            </a:lvl4pPr>
            <a:lvl5pPr lvl="4" rtl="0">
              <a:spcBef>
                <a:spcPts val="0"/>
              </a:spcBef>
              <a:buSzPts val="900"/>
              <a:buChar char="-"/>
              <a:defRPr sz="900"/>
            </a:lvl5pPr>
            <a:lvl6pPr lvl="5" rtl="0">
              <a:spcBef>
                <a:spcPts val="0"/>
              </a:spcBef>
              <a:buSzPts val="900"/>
              <a:buChar char="-"/>
              <a:defRPr sz="900"/>
            </a:lvl6pPr>
            <a:lvl7pPr lvl="6" rtl="0">
              <a:spcBef>
                <a:spcPts val="0"/>
              </a:spcBef>
              <a:buSzPts val="900"/>
              <a:buChar char="-"/>
              <a:defRPr sz="900"/>
            </a:lvl7pPr>
            <a:lvl8pPr lvl="7" rtl="0">
              <a:spcBef>
                <a:spcPts val="0"/>
              </a:spcBef>
              <a:buSzPts val="900"/>
              <a:buChar char="-"/>
              <a:defRPr sz="900"/>
            </a:lvl8pPr>
            <a:lvl9pPr lvl="8" rtl="0">
              <a:spcBef>
                <a:spcPts val="0"/>
              </a:spcBef>
              <a:buSzPts val="900"/>
              <a:buChar char="-"/>
              <a:defRPr sz="900"/>
            </a:lvl9pPr>
          </a:lstStyle>
          <a:p>
            <a:endParaRPr/>
          </a:p>
        </p:txBody>
      </p:sp>
      <p:sp>
        <p:nvSpPr>
          <p:cNvPr id="79" name="Shape 79"/>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wrap="square" lIns="91425" tIns="91425" rIns="91425" bIns="91425" anchor="t" anchorCtr="0"/>
          <a:lstStyle>
            <a:lvl1pPr lvl="0">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wrap="square" lIns="91425" tIns="91425" rIns="91425" bIns="91425" anchor="t" anchorCtr="0"/>
          <a:lstStyle>
            <a:lvl1pPr lvl="0">
              <a:lnSpc>
                <a:spcPct val="115000"/>
              </a:lnSpc>
              <a:spcBef>
                <a:spcPts val="600"/>
              </a:spcBef>
              <a:buClr>
                <a:srgbClr val="CCCCCC"/>
              </a:buClr>
              <a:buSzPts val="1400"/>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E86EBB6-2D2E-4165-BA80-304D3FAC50C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528A49-C56C-4FCE-81B8-663E2EC85B6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89B712B-4130-47E2-9DBC-9628E509F92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5501208-EAA3-4315-BA68-519EDF2106F7}" type="datetimeFigureOut">
              <a:rPr lang="en-US" smtClean="0"/>
              <a:pPr/>
              <a:t>12/3/2017</a:t>
            </a:fld>
            <a:endParaRPr lang="en-US"/>
          </a:p>
        </p:txBody>
      </p:sp>
      <p:sp>
        <p:nvSpPr>
          <p:cNvPr id="5" name="Footer Placeholder 4">
            <a:extLst>
              <a:ext uri="{FF2B5EF4-FFF2-40B4-BE49-F238E27FC236}">
                <a16:creationId xmlns:a16="http://schemas.microsoft.com/office/drawing/2014/main" xmlns="" id="{57F34BC6-DBEF-4325-B550-613061DFF7A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3A6CC5F-96DE-4480-A9E3-93271B4C3E6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en" sz="1000" smtClean="0">
                <a:solidFill>
                  <a:srgbClr val="CCCCCC"/>
                </a:solidFill>
                <a:latin typeface="Nunito Sans"/>
                <a:ea typeface="Nunito Sans"/>
                <a:cs typeface="Nunito Sans"/>
                <a:sym typeface="Nunito Sans"/>
              </a:rPr>
              <a:pPr lvl="0" algn="r">
                <a:spcBef>
                  <a:spcPts val="0"/>
                </a:spcBef>
                <a:buNone/>
              </a:pPr>
              <a:t>‹#›</a:t>
            </a:fld>
            <a:endParaRPr lang="en" sz="1000">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xmlns="" val="262135893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ADF92B3-2B43-42F3-8E17-D84F57D547BA}"/>
              </a:ext>
            </a:extLst>
          </p:cNvPr>
          <p:cNvPicPr>
            <a:picLocks noChangeAspect="1"/>
          </p:cNvPicPr>
          <p:nvPr/>
        </p:nvPicPr>
        <p:blipFill>
          <a:blip r:embed="rId3"/>
          <a:stretch>
            <a:fillRect/>
          </a:stretch>
        </p:blipFill>
        <p:spPr>
          <a:xfrm>
            <a:off x="2287143" y="767514"/>
            <a:ext cx="1729814" cy="1617001"/>
          </a:xfrm>
          <a:prstGeom prst="rect">
            <a:avLst/>
          </a:prstGeom>
        </p:spPr>
      </p:pic>
      <p:sp>
        <p:nvSpPr>
          <p:cNvPr id="7" name="Rectangle 6">
            <a:extLst>
              <a:ext uri="{FF2B5EF4-FFF2-40B4-BE49-F238E27FC236}">
                <a16:creationId xmlns:a16="http://schemas.microsoft.com/office/drawing/2014/main" xmlns="" id="{12EABEDB-715D-4292-A50D-9508A525A792}"/>
              </a:ext>
            </a:extLst>
          </p:cNvPr>
          <p:cNvSpPr/>
          <p:nvPr/>
        </p:nvSpPr>
        <p:spPr>
          <a:xfrm>
            <a:off x="1126998" y="2909614"/>
            <a:ext cx="2953512" cy="1858714"/>
          </a:xfrm>
          <a:prstGeom prst="rect">
            <a:avLst/>
          </a:prstGeom>
        </p:spPr>
        <p:txBody>
          <a:bodyPr wrap="square">
            <a:spAutoFit/>
          </a:bodyPr>
          <a:lstStyle/>
          <a:p>
            <a:pPr>
              <a:lnSpc>
                <a:spcPct val="150000"/>
              </a:lnSpc>
            </a:pPr>
            <a:r>
              <a:rPr lang="en-US" sz="13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sym typeface="Open Sans"/>
              </a:rPr>
              <a:t>Team Members:</a:t>
            </a:r>
            <a:endParaRPr lang="en" sz="13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sym typeface="Open Sans"/>
            </a:endParaRPr>
          </a:p>
          <a:p>
            <a:pPr>
              <a:lnSpc>
                <a:spcPct val="150000"/>
              </a:lnSpc>
            </a:pPr>
            <a:r>
              <a:rPr lang="en"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sym typeface="Open Sans"/>
              </a:rPr>
              <a:t>Bhavya Bansal (bbansal)</a:t>
            </a:r>
            <a:br>
              <a:rPr lang="en"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sym typeface="Open Sans"/>
              </a:rPr>
            </a:br>
            <a:r>
              <a:rPr lang="en"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sym typeface="Open Sans"/>
              </a:rPr>
              <a:t>Nitish Raghunathan (nraghun4)</a:t>
            </a:r>
            <a:br>
              <a:rPr lang="en"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sym typeface="Open Sans"/>
              </a:rPr>
            </a:br>
            <a:r>
              <a:rPr lang="en"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sym typeface="Open Sans"/>
              </a:rPr>
              <a:t>Pushpendra Singh Patel (ppatel16)</a:t>
            </a:r>
            <a:br>
              <a:rPr lang="en"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sym typeface="Open Sans"/>
              </a:rPr>
            </a:br>
            <a:r>
              <a:rPr lang="en"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sym typeface="Open Sans"/>
              </a:rPr>
              <a:t>Rezvan Mahdavi Hezaveh (rmahdav)</a:t>
            </a:r>
            <a:br>
              <a:rPr lang="en"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sym typeface="Open Sans"/>
              </a:rPr>
            </a:br>
            <a:r>
              <a:rPr lang="en"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sym typeface="Open Sans"/>
              </a:rPr>
              <a:t>Tanay Kothari (tkothar)</a:t>
            </a:r>
            <a:endParaRPr lang="en-US" sz="1300" dirty="0">
              <a:solidFill>
                <a:schemeClr val="tx1">
                  <a:lumMod val="95000"/>
                  <a:lumOff val="5000"/>
                </a:schemeClr>
              </a:solidFill>
            </a:endParaRPr>
          </a:p>
        </p:txBody>
      </p:sp>
      <p:sp>
        <p:nvSpPr>
          <p:cNvPr id="8" name="Rectangle 7">
            <a:extLst>
              <a:ext uri="{FF2B5EF4-FFF2-40B4-BE49-F238E27FC236}">
                <a16:creationId xmlns:a16="http://schemas.microsoft.com/office/drawing/2014/main" xmlns="" id="{D16BAA65-5034-48CE-9554-AB9366A414DB}"/>
              </a:ext>
            </a:extLst>
          </p:cNvPr>
          <p:cNvSpPr/>
          <p:nvPr/>
        </p:nvSpPr>
        <p:spPr>
          <a:xfrm>
            <a:off x="5063492" y="2909614"/>
            <a:ext cx="2660904" cy="1259319"/>
          </a:xfrm>
          <a:prstGeom prst="rect">
            <a:avLst/>
          </a:prstGeom>
        </p:spPr>
        <p:txBody>
          <a:bodyPr wrap="square">
            <a:spAutoFit/>
          </a:bodyPr>
          <a:lstStyle/>
          <a:p>
            <a:pPr algn="r">
              <a:lnSpc>
                <a:spcPct val="150000"/>
              </a:lnSpc>
            </a:pPr>
            <a:r>
              <a:rPr lang="en-US" sz="13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North Carolina State University</a:t>
            </a:r>
          </a:p>
          <a:p>
            <a:pPr algn="r">
              <a:lnSpc>
                <a:spcPct val="150000"/>
              </a:lnSpc>
            </a:pPr>
            <a:r>
              <a:rPr lang="en-US"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Dr. Christopher </a:t>
            </a:r>
            <a:r>
              <a:rPr lang="en-US" sz="1300" dirty="0" err="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Parnin</a:t>
            </a:r>
            <a:endParaRPr lang="en-US"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endParaRPr>
          </a:p>
          <a:p>
            <a:pPr algn="r">
              <a:lnSpc>
                <a:spcPct val="150000"/>
              </a:lnSpc>
            </a:pPr>
            <a:r>
              <a:rPr lang="en-US"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CSC-510: Software Engineering</a:t>
            </a:r>
          </a:p>
          <a:p>
            <a:pPr algn="r">
              <a:lnSpc>
                <a:spcPct val="150000"/>
              </a:lnSpc>
            </a:pPr>
            <a:r>
              <a:rPr lang="en-US" sz="13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Fall 2017</a:t>
            </a:r>
          </a:p>
        </p:txBody>
      </p:sp>
      <p:sp>
        <p:nvSpPr>
          <p:cNvPr id="10" name="TextBox 9">
            <a:extLst>
              <a:ext uri="{FF2B5EF4-FFF2-40B4-BE49-F238E27FC236}">
                <a16:creationId xmlns:a16="http://schemas.microsoft.com/office/drawing/2014/main" xmlns="" id="{FBF9FA58-9C50-4C3E-BEA5-347714A25D6D}"/>
              </a:ext>
            </a:extLst>
          </p:cNvPr>
          <p:cNvSpPr txBox="1"/>
          <p:nvPr/>
        </p:nvSpPr>
        <p:spPr>
          <a:xfrm>
            <a:off x="4272534" y="1264390"/>
            <a:ext cx="2380780" cy="646331"/>
          </a:xfrm>
          <a:prstGeom prst="rect">
            <a:avLst/>
          </a:prstGeom>
          <a:noFill/>
        </p:spPr>
        <p:txBody>
          <a:bodyPr wrap="none" rtlCol="0">
            <a:spAutoFit/>
          </a:bodyPr>
          <a:lstStyle/>
          <a:p>
            <a:r>
              <a:rPr lang="en-US" sz="3600" b="1" dirty="0">
                <a:latin typeface="Segoe UI" panose="020B0502040204020203" pitchFamily="34" charset="0"/>
                <a:cs typeface="Segoe UI" panose="020B0502040204020203" pitchFamily="34" charset="0"/>
              </a:rPr>
              <a:t>AUTOBOT</a:t>
            </a:r>
          </a:p>
        </p:txBody>
      </p:sp>
    </p:spTree>
    <p:extLst>
      <p:ext uri="{BB962C8B-B14F-4D97-AF65-F5344CB8AC3E}">
        <p14:creationId xmlns:p14="http://schemas.microsoft.com/office/powerpoint/2010/main" xmlns="" val="223433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B695A89-6083-45AF-90F7-5C6C2483D6EE}"/>
              </a:ext>
            </a:extLst>
          </p:cNvPr>
          <p:cNvSpPr>
            <a:spLocks noGrp="1"/>
          </p:cNvSpPr>
          <p:nvPr>
            <p:ph type="sldNum" idx="12"/>
          </p:nvPr>
        </p:nvSpPr>
        <p:spPr/>
        <p:txBody>
          <a:bodyPr/>
          <a:lstStyle/>
          <a:p>
            <a:pPr lvl="0">
              <a:spcBef>
                <a:spcPts val="0"/>
              </a:spcBef>
              <a:buNone/>
            </a:pPr>
            <a:fld id="{00000000-1234-1234-1234-123412341234}" type="slidenum">
              <a:rPr lang="en" smtClean="0">
                <a:solidFill>
                  <a:srgbClr val="FFFFFF"/>
                </a:solidFill>
              </a:rPr>
              <a:pPr lvl="0">
                <a:spcBef>
                  <a:spcPts val="0"/>
                </a:spcBef>
                <a:buNone/>
              </a:pPr>
              <a:t>10</a:t>
            </a:fld>
            <a:endParaRPr lang="en">
              <a:solidFill>
                <a:srgbClr val="FFFFFF"/>
              </a:solidFill>
            </a:endParaRPr>
          </a:p>
        </p:txBody>
      </p:sp>
      <p:pic>
        <p:nvPicPr>
          <p:cNvPr id="6" name="Picture 5">
            <a:extLst>
              <a:ext uri="{FF2B5EF4-FFF2-40B4-BE49-F238E27FC236}">
                <a16:creationId xmlns:a16="http://schemas.microsoft.com/office/drawing/2014/main" xmlns="" id="{3279F0B7-E9B5-4248-9032-630D04E28703}"/>
              </a:ext>
            </a:extLst>
          </p:cNvPr>
          <p:cNvPicPr>
            <a:picLocks noChangeAspect="1"/>
          </p:cNvPicPr>
          <p:nvPr/>
        </p:nvPicPr>
        <p:blipFill>
          <a:blip r:embed="rId3"/>
          <a:stretch>
            <a:fillRect/>
          </a:stretch>
        </p:blipFill>
        <p:spPr>
          <a:xfrm>
            <a:off x="0" y="1732425"/>
            <a:ext cx="9144000" cy="2447906"/>
          </a:xfrm>
          <a:prstGeom prst="rect">
            <a:avLst/>
          </a:prstGeom>
        </p:spPr>
      </p:pic>
      <p:sp>
        <p:nvSpPr>
          <p:cNvPr id="8" name="Rectangle 7">
            <a:extLst>
              <a:ext uri="{FF2B5EF4-FFF2-40B4-BE49-F238E27FC236}">
                <a16:creationId xmlns:a16="http://schemas.microsoft.com/office/drawing/2014/main" xmlns="" id="{19CB2702-BA9F-4900-93AA-87F2B6C0800E}"/>
              </a:ext>
            </a:extLst>
          </p:cNvPr>
          <p:cNvSpPr/>
          <p:nvPr/>
        </p:nvSpPr>
        <p:spPr>
          <a:xfrm>
            <a:off x="0" y="-1"/>
            <a:ext cx="9144000" cy="1186453"/>
          </a:xfrm>
          <a:prstGeom prst="rect">
            <a:avLst/>
          </a:prstGeom>
          <a:solidFill>
            <a:srgbClr val="DE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C1AE0562-69D4-486D-AAA9-3D80E66584F7}"/>
              </a:ext>
            </a:extLst>
          </p:cNvPr>
          <p:cNvSpPr txBox="1"/>
          <p:nvPr/>
        </p:nvSpPr>
        <p:spPr>
          <a:xfrm>
            <a:off x="-38516" y="319785"/>
            <a:ext cx="9144000" cy="523220"/>
          </a:xfrm>
          <a:prstGeom prst="rect">
            <a:avLst/>
          </a:prstGeom>
          <a:noFill/>
        </p:spPr>
        <p:txBody>
          <a:bodyPr wrap="square" rtlCol="0">
            <a:spAutoFit/>
          </a:bodyPr>
          <a:lstStyle/>
          <a:p>
            <a:pPr algn="ctr"/>
            <a:r>
              <a:rPr lang="en-US" sz="2800" b="1" u="sng" dirty="0">
                <a:solidFill>
                  <a:schemeClr val="bg1"/>
                </a:solidFill>
                <a:latin typeface="PT Sans Narrow" panose="020B0604020202020204" charset="0"/>
              </a:rPr>
              <a:t>USE CASE 3 </a:t>
            </a:r>
            <a:r>
              <a:rPr lang="en-US" sz="2800" b="1" dirty="0">
                <a:solidFill>
                  <a:schemeClr val="bg1"/>
                </a:solidFill>
                <a:latin typeface="PT Sans Narrow" panose="020B0604020202020204" charset="0"/>
              </a:rPr>
              <a:t>: </a:t>
            </a:r>
            <a:r>
              <a:rPr lang="en-US" sz="2800" b="1" u="sng" dirty="0">
                <a:solidFill>
                  <a:schemeClr val="bg1"/>
                </a:solidFill>
                <a:latin typeface="PT Sans Narrow" panose="020B0604020202020204" charset="0"/>
              </a:rPr>
              <a:t>Managing VMs</a:t>
            </a:r>
            <a:endParaRPr lang="en-US" sz="2800" b="1" dirty="0">
              <a:solidFill>
                <a:schemeClr val="bg1"/>
              </a:solidFill>
              <a:latin typeface="PT Sans Narrow" panose="020B0604020202020204" charset="0"/>
            </a:endParaRPr>
          </a:p>
        </p:txBody>
      </p:sp>
    </p:spTree>
    <p:extLst>
      <p:ext uri="{BB962C8B-B14F-4D97-AF65-F5344CB8AC3E}">
        <p14:creationId xmlns:p14="http://schemas.microsoft.com/office/powerpoint/2010/main" xmlns="" val="388564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B695A89-6083-45AF-90F7-5C6C2483D6EE}"/>
              </a:ext>
            </a:extLst>
          </p:cNvPr>
          <p:cNvSpPr>
            <a:spLocks noGrp="1"/>
          </p:cNvSpPr>
          <p:nvPr>
            <p:ph type="sldNum" idx="12"/>
          </p:nvPr>
        </p:nvSpPr>
        <p:spPr/>
        <p:txBody>
          <a:bodyPr/>
          <a:lstStyle/>
          <a:p>
            <a:pPr lvl="0">
              <a:spcBef>
                <a:spcPts val="0"/>
              </a:spcBef>
              <a:buNone/>
            </a:pPr>
            <a:fld id="{00000000-1234-1234-1234-123412341234}" type="slidenum">
              <a:rPr lang="en" smtClean="0">
                <a:solidFill>
                  <a:srgbClr val="FFFFFF"/>
                </a:solidFill>
              </a:rPr>
              <a:pPr lvl="0">
                <a:spcBef>
                  <a:spcPts val="0"/>
                </a:spcBef>
                <a:buNone/>
              </a:pPr>
              <a:t>11</a:t>
            </a:fld>
            <a:endParaRPr lang="en">
              <a:solidFill>
                <a:srgbClr val="FFFFFF"/>
              </a:solidFill>
            </a:endParaRPr>
          </a:p>
        </p:txBody>
      </p:sp>
      <p:sp>
        <p:nvSpPr>
          <p:cNvPr id="8" name="Rectangle 7">
            <a:extLst>
              <a:ext uri="{FF2B5EF4-FFF2-40B4-BE49-F238E27FC236}">
                <a16:creationId xmlns:a16="http://schemas.microsoft.com/office/drawing/2014/main" xmlns="" id="{19CB2702-BA9F-4900-93AA-87F2B6C0800E}"/>
              </a:ext>
            </a:extLst>
          </p:cNvPr>
          <p:cNvSpPr/>
          <p:nvPr/>
        </p:nvSpPr>
        <p:spPr>
          <a:xfrm>
            <a:off x="0" y="-1"/>
            <a:ext cx="9144000" cy="1186453"/>
          </a:xfrm>
          <a:prstGeom prst="rect">
            <a:avLst/>
          </a:prstGeom>
          <a:solidFill>
            <a:srgbClr val="DE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C1AE0562-69D4-486D-AAA9-3D80E66584F7}"/>
              </a:ext>
            </a:extLst>
          </p:cNvPr>
          <p:cNvSpPr txBox="1"/>
          <p:nvPr/>
        </p:nvSpPr>
        <p:spPr>
          <a:xfrm>
            <a:off x="-38516" y="319785"/>
            <a:ext cx="9144000" cy="523220"/>
          </a:xfrm>
          <a:prstGeom prst="rect">
            <a:avLst/>
          </a:prstGeom>
          <a:noFill/>
        </p:spPr>
        <p:txBody>
          <a:bodyPr wrap="square" rtlCol="0">
            <a:spAutoFit/>
          </a:bodyPr>
          <a:lstStyle/>
          <a:p>
            <a:pPr algn="ctr"/>
            <a:r>
              <a:rPr lang="en-US" sz="2800" b="1" u="sng" dirty="0">
                <a:solidFill>
                  <a:schemeClr val="bg1"/>
                </a:solidFill>
                <a:latin typeface="PT Sans Narrow" panose="020B0604020202020204" charset="0"/>
              </a:rPr>
              <a:t>USE CASE 3 </a:t>
            </a:r>
            <a:r>
              <a:rPr lang="en-US" sz="2800" b="1" dirty="0">
                <a:solidFill>
                  <a:schemeClr val="bg1"/>
                </a:solidFill>
                <a:latin typeface="PT Sans Narrow" panose="020B0604020202020204" charset="0"/>
              </a:rPr>
              <a:t>: </a:t>
            </a:r>
            <a:r>
              <a:rPr lang="en-US" sz="2800" b="1" u="sng" dirty="0">
                <a:solidFill>
                  <a:schemeClr val="bg1"/>
                </a:solidFill>
                <a:latin typeface="PT Sans Narrow" panose="020B0604020202020204" charset="0"/>
              </a:rPr>
              <a:t>Update Configurations</a:t>
            </a:r>
            <a:endParaRPr lang="en-US" sz="2800" b="1" dirty="0">
              <a:solidFill>
                <a:schemeClr val="bg1"/>
              </a:solidFill>
              <a:latin typeface="PT Sans Narrow" panose="020B0604020202020204" charset="0"/>
            </a:endParaRPr>
          </a:p>
        </p:txBody>
      </p:sp>
      <p:pic>
        <p:nvPicPr>
          <p:cNvPr id="4" name="Picture 3">
            <a:extLst>
              <a:ext uri="{FF2B5EF4-FFF2-40B4-BE49-F238E27FC236}">
                <a16:creationId xmlns:a16="http://schemas.microsoft.com/office/drawing/2014/main" xmlns="" id="{A9B3974B-F122-4B36-BFA7-B227A6DF5C84}"/>
              </a:ext>
            </a:extLst>
          </p:cNvPr>
          <p:cNvPicPr>
            <a:picLocks noChangeAspect="1"/>
          </p:cNvPicPr>
          <p:nvPr/>
        </p:nvPicPr>
        <p:blipFill>
          <a:blip r:embed="rId3"/>
          <a:stretch>
            <a:fillRect/>
          </a:stretch>
        </p:blipFill>
        <p:spPr>
          <a:xfrm>
            <a:off x="0" y="1881257"/>
            <a:ext cx="9144000" cy="2525147"/>
          </a:xfrm>
          <a:prstGeom prst="rect">
            <a:avLst/>
          </a:prstGeom>
        </p:spPr>
      </p:pic>
    </p:spTree>
    <p:extLst>
      <p:ext uri="{BB962C8B-B14F-4D97-AF65-F5344CB8AC3E}">
        <p14:creationId xmlns:p14="http://schemas.microsoft.com/office/powerpoint/2010/main" xmlns="" val="1177931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B695A89-6083-45AF-90F7-5C6C2483D6EE}"/>
              </a:ext>
            </a:extLst>
          </p:cNvPr>
          <p:cNvSpPr>
            <a:spLocks noGrp="1"/>
          </p:cNvSpPr>
          <p:nvPr>
            <p:ph type="sldNum" idx="12"/>
          </p:nvPr>
        </p:nvSpPr>
        <p:spPr/>
        <p:txBody>
          <a:bodyPr/>
          <a:lstStyle/>
          <a:p>
            <a:pPr lvl="0">
              <a:spcBef>
                <a:spcPts val="0"/>
              </a:spcBef>
              <a:buNone/>
            </a:pPr>
            <a:fld id="{00000000-1234-1234-1234-123412341234}" type="slidenum">
              <a:rPr lang="en" smtClean="0">
                <a:solidFill>
                  <a:srgbClr val="FFFFFF"/>
                </a:solidFill>
              </a:rPr>
              <a:pPr lvl="0">
                <a:spcBef>
                  <a:spcPts val="0"/>
                </a:spcBef>
                <a:buNone/>
              </a:pPr>
              <a:t>12</a:t>
            </a:fld>
            <a:endParaRPr lang="en">
              <a:solidFill>
                <a:srgbClr val="FFFFFF"/>
              </a:solidFill>
            </a:endParaRPr>
          </a:p>
        </p:txBody>
      </p:sp>
      <p:sp>
        <p:nvSpPr>
          <p:cNvPr id="8" name="Rectangle 7">
            <a:extLst>
              <a:ext uri="{FF2B5EF4-FFF2-40B4-BE49-F238E27FC236}">
                <a16:creationId xmlns:a16="http://schemas.microsoft.com/office/drawing/2014/main" xmlns="" id="{19CB2702-BA9F-4900-93AA-87F2B6C0800E}"/>
              </a:ext>
            </a:extLst>
          </p:cNvPr>
          <p:cNvSpPr/>
          <p:nvPr/>
        </p:nvSpPr>
        <p:spPr>
          <a:xfrm>
            <a:off x="0" y="-1"/>
            <a:ext cx="9144000" cy="1186453"/>
          </a:xfrm>
          <a:prstGeom prst="rect">
            <a:avLst/>
          </a:prstGeom>
          <a:solidFill>
            <a:srgbClr val="DE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C1AE0562-69D4-486D-AAA9-3D80E66584F7}"/>
              </a:ext>
            </a:extLst>
          </p:cNvPr>
          <p:cNvSpPr txBox="1"/>
          <p:nvPr/>
        </p:nvSpPr>
        <p:spPr>
          <a:xfrm>
            <a:off x="-38516" y="319785"/>
            <a:ext cx="9144000" cy="523220"/>
          </a:xfrm>
          <a:prstGeom prst="rect">
            <a:avLst/>
          </a:prstGeom>
          <a:noFill/>
        </p:spPr>
        <p:txBody>
          <a:bodyPr wrap="square" rtlCol="0">
            <a:spAutoFit/>
          </a:bodyPr>
          <a:lstStyle/>
          <a:p>
            <a:pPr algn="ctr"/>
            <a:r>
              <a:rPr lang="en-US" sz="2800" b="1" u="sng" dirty="0">
                <a:solidFill>
                  <a:schemeClr val="bg1"/>
                </a:solidFill>
                <a:latin typeface="PT Sans Narrow" panose="020B0604020202020204" charset="0"/>
              </a:rPr>
              <a:t>USE CASE 3 </a:t>
            </a:r>
            <a:r>
              <a:rPr lang="en-US" sz="2800" b="1" dirty="0">
                <a:solidFill>
                  <a:schemeClr val="bg1"/>
                </a:solidFill>
                <a:latin typeface="PT Sans Narrow" panose="020B0604020202020204" charset="0"/>
              </a:rPr>
              <a:t>: </a:t>
            </a:r>
            <a:r>
              <a:rPr lang="en-US" sz="2800" b="1" u="sng" dirty="0">
                <a:solidFill>
                  <a:schemeClr val="bg1"/>
                </a:solidFill>
                <a:latin typeface="PT Sans Narrow" panose="020B0604020202020204" charset="0"/>
              </a:rPr>
              <a:t>Destroy VM</a:t>
            </a:r>
            <a:endParaRPr lang="en-US" sz="2800" b="1" dirty="0">
              <a:solidFill>
                <a:schemeClr val="bg1"/>
              </a:solidFill>
              <a:latin typeface="PT Sans Narrow" panose="020B0604020202020204" charset="0"/>
            </a:endParaRPr>
          </a:p>
        </p:txBody>
      </p:sp>
      <p:pic>
        <p:nvPicPr>
          <p:cNvPr id="4" name="Picture 3">
            <a:extLst>
              <a:ext uri="{FF2B5EF4-FFF2-40B4-BE49-F238E27FC236}">
                <a16:creationId xmlns:a16="http://schemas.microsoft.com/office/drawing/2014/main" xmlns="" id="{EB273192-699E-4B84-B436-C52969DB1E84}"/>
              </a:ext>
            </a:extLst>
          </p:cNvPr>
          <p:cNvPicPr>
            <a:picLocks noChangeAspect="1"/>
          </p:cNvPicPr>
          <p:nvPr/>
        </p:nvPicPr>
        <p:blipFill>
          <a:blip r:embed="rId3"/>
          <a:stretch>
            <a:fillRect/>
          </a:stretch>
        </p:blipFill>
        <p:spPr>
          <a:xfrm>
            <a:off x="0" y="1929200"/>
            <a:ext cx="9144000" cy="2615136"/>
          </a:xfrm>
          <a:prstGeom prst="rect">
            <a:avLst/>
          </a:prstGeom>
        </p:spPr>
      </p:pic>
    </p:spTree>
    <p:extLst>
      <p:ext uri="{BB962C8B-B14F-4D97-AF65-F5344CB8AC3E}">
        <p14:creationId xmlns:p14="http://schemas.microsoft.com/office/powerpoint/2010/main" xmlns="" val="91633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4D726F78-1B0F-4876-B9ED-78776A1C3F1F}"/>
              </a:ext>
            </a:extLst>
          </p:cNvPr>
          <p:cNvPicPr>
            <a:picLocks noChangeAspect="1"/>
          </p:cNvPicPr>
          <p:nvPr/>
        </p:nvPicPr>
        <p:blipFill>
          <a:blip r:embed="rId3"/>
          <a:stretch>
            <a:fillRect/>
          </a:stretch>
        </p:blipFill>
        <p:spPr>
          <a:xfrm>
            <a:off x="4572000" y="341012"/>
            <a:ext cx="4206900" cy="4206900"/>
          </a:xfrm>
          <a:prstGeom prst="rect">
            <a:avLst/>
          </a:prstGeom>
        </p:spPr>
      </p:pic>
      <p:sp>
        <p:nvSpPr>
          <p:cNvPr id="8" name="TextBox 7">
            <a:extLst>
              <a:ext uri="{FF2B5EF4-FFF2-40B4-BE49-F238E27FC236}">
                <a16:creationId xmlns:a16="http://schemas.microsoft.com/office/drawing/2014/main" xmlns="" id="{E0EFDDCA-7951-4607-B4CA-F41567D5C87B}"/>
              </a:ext>
            </a:extLst>
          </p:cNvPr>
          <p:cNvSpPr txBox="1"/>
          <p:nvPr/>
        </p:nvSpPr>
        <p:spPr>
          <a:xfrm>
            <a:off x="1075462" y="1338539"/>
            <a:ext cx="2496196" cy="646331"/>
          </a:xfrm>
          <a:prstGeom prst="rect">
            <a:avLst/>
          </a:prstGeom>
          <a:noFill/>
        </p:spPr>
        <p:txBody>
          <a:bodyPr wrap="none" rtlCol="0">
            <a:spAutoFit/>
          </a:bodyPr>
          <a:lstStyle/>
          <a:p>
            <a:r>
              <a:rPr lang="en-US" sz="3600" b="1" dirty="0">
                <a:latin typeface="PT Sans Narrow" panose="020B0604020202020204" charset="0"/>
              </a:rPr>
              <a:t>ONE FOR ALL:</a:t>
            </a:r>
          </a:p>
        </p:txBody>
      </p:sp>
      <p:sp>
        <p:nvSpPr>
          <p:cNvPr id="9" name="TextBox 8">
            <a:extLst>
              <a:ext uri="{FF2B5EF4-FFF2-40B4-BE49-F238E27FC236}">
                <a16:creationId xmlns:a16="http://schemas.microsoft.com/office/drawing/2014/main" xmlns="" id="{C70A55EB-1E08-458F-9B05-49802D0D3138}"/>
              </a:ext>
            </a:extLst>
          </p:cNvPr>
          <p:cNvSpPr txBox="1"/>
          <p:nvPr/>
        </p:nvSpPr>
        <p:spPr>
          <a:xfrm>
            <a:off x="1075461" y="1984870"/>
            <a:ext cx="2937319"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PT Sans Narrow" panose="020B0604020202020204" charset="0"/>
              </a:rPr>
              <a:t>DEVELOPERS</a:t>
            </a:r>
          </a:p>
          <a:p>
            <a:pPr marL="285750" indent="-285750">
              <a:lnSpc>
                <a:spcPct val="150000"/>
              </a:lnSpc>
              <a:buFont typeface="Arial" panose="020B0604020202020204" pitchFamily="34" charset="0"/>
              <a:buChar char="•"/>
            </a:pPr>
            <a:r>
              <a:rPr lang="en-US" sz="2400" dirty="0">
                <a:latin typeface="PT Sans Narrow" panose="020B0604020202020204" charset="0"/>
              </a:rPr>
              <a:t>TESTERS</a:t>
            </a:r>
          </a:p>
          <a:p>
            <a:pPr marL="285750" indent="-285750">
              <a:lnSpc>
                <a:spcPct val="150000"/>
              </a:lnSpc>
              <a:buFont typeface="Arial" panose="020B0604020202020204" pitchFamily="34" charset="0"/>
              <a:buChar char="•"/>
            </a:pPr>
            <a:r>
              <a:rPr lang="en-US" sz="2400" dirty="0">
                <a:latin typeface="PT Sans Narrow" panose="020B0604020202020204" charset="0"/>
              </a:rPr>
              <a:t>PROJECT MANAGERS</a:t>
            </a:r>
          </a:p>
        </p:txBody>
      </p:sp>
    </p:spTree>
    <p:extLst>
      <p:ext uri="{BB962C8B-B14F-4D97-AF65-F5344CB8AC3E}">
        <p14:creationId xmlns:p14="http://schemas.microsoft.com/office/powerpoint/2010/main" xmlns="" val="405616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D8D287F-665B-4033-B4EE-7DE62DF56C04}"/>
              </a:ext>
            </a:extLst>
          </p:cNvPr>
          <p:cNvSpPr txBox="1"/>
          <p:nvPr/>
        </p:nvSpPr>
        <p:spPr>
          <a:xfrm>
            <a:off x="2716364" y="2094696"/>
            <a:ext cx="3711272" cy="1015663"/>
          </a:xfrm>
          <a:prstGeom prst="rect">
            <a:avLst/>
          </a:prstGeom>
          <a:noFill/>
        </p:spPr>
        <p:txBody>
          <a:bodyPr wrap="none" rtlCol="0">
            <a:spAutoFit/>
          </a:bodyPr>
          <a:lstStyle/>
          <a:p>
            <a:pPr algn="ctr"/>
            <a:r>
              <a:rPr lang="en-US" sz="6000" b="1" dirty="0">
                <a:latin typeface="PT Sans Narrow" panose="020B0604020202020204" charset="0"/>
              </a:rPr>
              <a:t>THANK YOU!</a:t>
            </a:r>
          </a:p>
        </p:txBody>
      </p:sp>
    </p:spTree>
    <p:extLst>
      <p:ext uri="{BB962C8B-B14F-4D97-AF65-F5344CB8AC3E}">
        <p14:creationId xmlns:p14="http://schemas.microsoft.com/office/powerpoint/2010/main" xmlns="" val="231678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E0012"/>
        </a:solidFill>
        <a:effectLst/>
      </p:bgPr>
    </p:bg>
    <p:spTree>
      <p:nvGrpSpPr>
        <p:cNvPr id="1" name="Shape 96"/>
        <p:cNvGrpSpPr/>
        <p:nvPr/>
      </p:nvGrpSpPr>
      <p:grpSpPr>
        <a:xfrm>
          <a:off x="0" y="0"/>
          <a:ext cx="0" cy="0"/>
          <a:chOff x="0" y="0"/>
          <a:chExt cx="0" cy="0"/>
        </a:xfrm>
      </p:grpSpPr>
      <p:sp>
        <p:nvSpPr>
          <p:cNvPr id="9" name="TextBox 8">
            <a:extLst>
              <a:ext uri="{FF2B5EF4-FFF2-40B4-BE49-F238E27FC236}">
                <a16:creationId xmlns:a16="http://schemas.microsoft.com/office/drawing/2014/main" xmlns="" id="{0B3A7D3B-5DE2-4569-B93F-C1CFFA635848}"/>
              </a:ext>
            </a:extLst>
          </p:cNvPr>
          <p:cNvSpPr txBox="1"/>
          <p:nvPr/>
        </p:nvSpPr>
        <p:spPr>
          <a:xfrm>
            <a:off x="2592060" y="-1"/>
            <a:ext cx="6551940" cy="5143451"/>
          </a:xfrm>
          <a:prstGeom prst="rect">
            <a:avLst/>
          </a:prstGeom>
          <a:solidFill>
            <a:srgbClr val="F5F5F5"/>
          </a:solidFill>
        </p:spPr>
        <p:txBody>
          <a:bodyPr wrap="square" rtlCol="0">
            <a:spAutoFit/>
          </a:bodyPr>
          <a:lstStyle/>
          <a:p>
            <a:endParaRPr lang="en-US" dirty="0"/>
          </a:p>
        </p:txBody>
      </p:sp>
      <p:sp>
        <p:nvSpPr>
          <p:cNvPr id="97" name="Shape 97"/>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Clr>
                <a:schemeClr val="dk1"/>
              </a:buClr>
              <a:buSzPts val="1100"/>
              <a:buFont typeface="Arial"/>
              <a:buNone/>
            </a:pPr>
            <a:r>
              <a:rPr lang="en" sz="3600" b="1" dirty="0">
                <a:solidFill>
                  <a:schemeClr val="lt1"/>
                </a:solidFill>
                <a:latin typeface="PT Sans Narrow"/>
                <a:ea typeface="PT Sans Narrow"/>
                <a:cs typeface="PT Sans Narrow"/>
                <a:sym typeface="PT Sans Narrow"/>
              </a:rPr>
              <a:t>Problem Statement</a:t>
            </a:r>
          </a:p>
        </p:txBody>
      </p:sp>
      <p:pic>
        <p:nvPicPr>
          <p:cNvPr id="5" name="Picture 4">
            <a:extLst>
              <a:ext uri="{FF2B5EF4-FFF2-40B4-BE49-F238E27FC236}">
                <a16:creationId xmlns:a16="http://schemas.microsoft.com/office/drawing/2014/main" xmlns="" id="{3FCFF03F-AAE8-471C-837C-3FE04824C752}"/>
              </a:ext>
            </a:extLst>
          </p:cNvPr>
          <p:cNvPicPr>
            <a:picLocks noChangeAspect="1"/>
          </p:cNvPicPr>
          <p:nvPr/>
        </p:nvPicPr>
        <p:blipFill>
          <a:blip r:embed="rId3"/>
          <a:stretch>
            <a:fillRect/>
          </a:stretch>
        </p:blipFill>
        <p:spPr>
          <a:xfrm>
            <a:off x="4059813" y="1412253"/>
            <a:ext cx="3879501" cy="2826302"/>
          </a:xfrm>
          <a:prstGeom prst="rect">
            <a:avLst/>
          </a:prstGeom>
        </p:spPr>
      </p:pic>
      <p:sp>
        <p:nvSpPr>
          <p:cNvPr id="8" name="TextBox 7">
            <a:extLst>
              <a:ext uri="{FF2B5EF4-FFF2-40B4-BE49-F238E27FC236}">
                <a16:creationId xmlns:a16="http://schemas.microsoft.com/office/drawing/2014/main" xmlns="" id="{7A7F5B10-6DD1-4EF6-8F98-61A7EF23EE55}"/>
              </a:ext>
            </a:extLst>
          </p:cNvPr>
          <p:cNvSpPr txBox="1"/>
          <p:nvPr/>
        </p:nvSpPr>
        <p:spPr>
          <a:xfrm>
            <a:off x="3370477" y="643335"/>
            <a:ext cx="5258171" cy="523220"/>
          </a:xfrm>
          <a:prstGeom prst="rect">
            <a:avLst/>
          </a:prstGeom>
          <a:noFill/>
        </p:spPr>
        <p:txBody>
          <a:bodyPr wrap="none" rtlCol="0">
            <a:spAutoFit/>
          </a:bodyPr>
          <a:lstStyle/>
          <a:p>
            <a:pPr algn="ctr"/>
            <a:r>
              <a:rPr lang="en-US" sz="2800" b="1" u="sng" dirty="0">
                <a:latin typeface="PT Sans Narrow" panose="020B0604020202020204" charset="0"/>
              </a:rPr>
              <a:t>TIME TO PROVISION AND MANAGE VMs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0012"/>
        </a:solidFill>
        <a:effectLst/>
      </p:bgPr>
    </p:bg>
    <p:spTree>
      <p:nvGrpSpPr>
        <p:cNvPr id="1" name="Shape 96"/>
        <p:cNvGrpSpPr/>
        <p:nvPr/>
      </p:nvGrpSpPr>
      <p:grpSpPr>
        <a:xfrm>
          <a:off x="0" y="0"/>
          <a:ext cx="0" cy="0"/>
          <a:chOff x="0" y="0"/>
          <a:chExt cx="0" cy="0"/>
        </a:xfrm>
      </p:grpSpPr>
      <p:sp>
        <p:nvSpPr>
          <p:cNvPr id="16" name="TextBox 15">
            <a:extLst>
              <a:ext uri="{FF2B5EF4-FFF2-40B4-BE49-F238E27FC236}">
                <a16:creationId xmlns:a16="http://schemas.microsoft.com/office/drawing/2014/main" xmlns="" id="{108787A4-1A34-4A64-A31A-FE03FFCBDB23}"/>
              </a:ext>
            </a:extLst>
          </p:cNvPr>
          <p:cNvSpPr txBox="1"/>
          <p:nvPr/>
        </p:nvSpPr>
        <p:spPr>
          <a:xfrm>
            <a:off x="2592060" y="-1"/>
            <a:ext cx="6551940" cy="5143451"/>
          </a:xfrm>
          <a:prstGeom prst="rect">
            <a:avLst/>
          </a:prstGeom>
          <a:solidFill>
            <a:srgbClr val="F5F5F5"/>
          </a:solidFill>
        </p:spPr>
        <p:txBody>
          <a:bodyPr wrap="square" rtlCol="0">
            <a:spAutoFit/>
          </a:bodyPr>
          <a:lstStyle/>
          <a:p>
            <a:endParaRPr lang="en-US" dirty="0"/>
          </a:p>
        </p:txBody>
      </p:sp>
      <p:sp>
        <p:nvSpPr>
          <p:cNvPr id="97" name="Shape 97"/>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Clr>
                <a:schemeClr val="dk1"/>
              </a:buClr>
              <a:buSzPts val="1100"/>
              <a:buFont typeface="Arial"/>
              <a:buNone/>
            </a:pPr>
            <a:r>
              <a:rPr lang="en" sz="3600" b="1" dirty="0">
                <a:solidFill>
                  <a:schemeClr val="lt1"/>
                </a:solidFill>
                <a:latin typeface="PT Sans Narrow"/>
                <a:ea typeface="PT Sans Narrow"/>
                <a:cs typeface="PT Sans Narrow"/>
                <a:sym typeface="PT Sans Narrow"/>
              </a:rPr>
              <a:t>Problem Statement</a:t>
            </a:r>
          </a:p>
        </p:txBody>
      </p:sp>
      <p:sp>
        <p:nvSpPr>
          <p:cNvPr id="8" name="TextBox 7">
            <a:extLst>
              <a:ext uri="{FF2B5EF4-FFF2-40B4-BE49-F238E27FC236}">
                <a16:creationId xmlns:a16="http://schemas.microsoft.com/office/drawing/2014/main" xmlns="" id="{7A7F5B10-6DD1-4EF6-8F98-61A7EF23EE55}"/>
              </a:ext>
            </a:extLst>
          </p:cNvPr>
          <p:cNvSpPr txBox="1"/>
          <p:nvPr/>
        </p:nvSpPr>
        <p:spPr>
          <a:xfrm>
            <a:off x="4728582" y="609033"/>
            <a:ext cx="2427267" cy="523220"/>
          </a:xfrm>
          <a:prstGeom prst="rect">
            <a:avLst/>
          </a:prstGeom>
          <a:noFill/>
        </p:spPr>
        <p:txBody>
          <a:bodyPr wrap="none" rtlCol="0">
            <a:spAutoFit/>
          </a:bodyPr>
          <a:lstStyle/>
          <a:p>
            <a:pPr algn="ctr"/>
            <a:r>
              <a:rPr lang="en-US" sz="2800" b="1" u="sng" dirty="0">
                <a:latin typeface="PT Sans Narrow" panose="020B0604020202020204" charset="0"/>
              </a:rPr>
              <a:t>SETTING UP IDEs</a:t>
            </a:r>
          </a:p>
        </p:txBody>
      </p:sp>
      <p:pic>
        <p:nvPicPr>
          <p:cNvPr id="3" name="Picture 2">
            <a:extLst>
              <a:ext uri="{FF2B5EF4-FFF2-40B4-BE49-F238E27FC236}">
                <a16:creationId xmlns:a16="http://schemas.microsoft.com/office/drawing/2014/main" xmlns="" id="{3A0C47C9-9CF3-4A95-BEB8-078BB505F6A6}"/>
              </a:ext>
            </a:extLst>
          </p:cNvPr>
          <p:cNvPicPr>
            <a:picLocks noChangeAspect="1"/>
          </p:cNvPicPr>
          <p:nvPr/>
        </p:nvPicPr>
        <p:blipFill>
          <a:blip r:embed="rId3"/>
          <a:stretch>
            <a:fillRect/>
          </a:stretch>
        </p:blipFill>
        <p:spPr>
          <a:xfrm>
            <a:off x="3053208" y="1524563"/>
            <a:ext cx="2946356" cy="692393"/>
          </a:xfrm>
          <a:prstGeom prst="rect">
            <a:avLst/>
          </a:prstGeom>
        </p:spPr>
      </p:pic>
      <p:pic>
        <p:nvPicPr>
          <p:cNvPr id="6" name="Picture 5">
            <a:extLst>
              <a:ext uri="{FF2B5EF4-FFF2-40B4-BE49-F238E27FC236}">
                <a16:creationId xmlns:a16="http://schemas.microsoft.com/office/drawing/2014/main" xmlns="" id="{DA5A9293-B5B9-48BD-9F11-6A0132441258}"/>
              </a:ext>
            </a:extLst>
          </p:cNvPr>
          <p:cNvPicPr>
            <a:picLocks noChangeAspect="1"/>
          </p:cNvPicPr>
          <p:nvPr/>
        </p:nvPicPr>
        <p:blipFill>
          <a:blip r:embed="rId4"/>
          <a:stretch>
            <a:fillRect/>
          </a:stretch>
        </p:blipFill>
        <p:spPr>
          <a:xfrm>
            <a:off x="5754914" y="2216956"/>
            <a:ext cx="2801870" cy="1176786"/>
          </a:xfrm>
          <a:prstGeom prst="rect">
            <a:avLst/>
          </a:prstGeom>
        </p:spPr>
      </p:pic>
      <p:pic>
        <p:nvPicPr>
          <p:cNvPr id="9" name="Picture 8">
            <a:extLst>
              <a:ext uri="{FF2B5EF4-FFF2-40B4-BE49-F238E27FC236}">
                <a16:creationId xmlns:a16="http://schemas.microsoft.com/office/drawing/2014/main" xmlns="" id="{F30BB650-FFCB-40F5-9C8E-E3D62760F68F}"/>
              </a:ext>
            </a:extLst>
          </p:cNvPr>
          <p:cNvPicPr>
            <a:picLocks noChangeAspect="1"/>
          </p:cNvPicPr>
          <p:nvPr/>
        </p:nvPicPr>
        <p:blipFill>
          <a:blip r:embed="rId5"/>
          <a:stretch>
            <a:fillRect/>
          </a:stretch>
        </p:blipFill>
        <p:spPr>
          <a:xfrm>
            <a:off x="2909335" y="3393742"/>
            <a:ext cx="3753192" cy="1000851"/>
          </a:xfrm>
          <a:prstGeom prst="rect">
            <a:avLst/>
          </a:prstGeom>
        </p:spPr>
      </p:pic>
    </p:spTree>
    <p:extLst>
      <p:ext uri="{BB962C8B-B14F-4D97-AF65-F5344CB8AC3E}">
        <p14:creationId xmlns:p14="http://schemas.microsoft.com/office/powerpoint/2010/main" xmlns="" val="24299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5C6420B-D244-47BF-B135-41CF5E42BE90}"/>
              </a:ext>
            </a:extLst>
          </p:cNvPr>
          <p:cNvPicPr>
            <a:picLocks noChangeAspect="1"/>
          </p:cNvPicPr>
          <p:nvPr/>
        </p:nvPicPr>
        <p:blipFill>
          <a:blip r:embed="rId3"/>
          <a:stretch>
            <a:fillRect/>
          </a:stretch>
        </p:blipFill>
        <p:spPr>
          <a:xfrm>
            <a:off x="3474506" y="1759661"/>
            <a:ext cx="4742376" cy="2808514"/>
          </a:xfrm>
          <a:prstGeom prst="rect">
            <a:avLst/>
          </a:prstGeom>
        </p:spPr>
      </p:pic>
      <p:sp>
        <p:nvSpPr>
          <p:cNvPr id="7" name="TextBox 6">
            <a:extLst>
              <a:ext uri="{FF2B5EF4-FFF2-40B4-BE49-F238E27FC236}">
                <a16:creationId xmlns:a16="http://schemas.microsoft.com/office/drawing/2014/main" xmlns="" id="{C836B8DE-0FF6-47E1-BF6E-6A0F5BF8B4DD}"/>
              </a:ext>
            </a:extLst>
          </p:cNvPr>
          <p:cNvSpPr txBox="1"/>
          <p:nvPr/>
        </p:nvSpPr>
        <p:spPr>
          <a:xfrm>
            <a:off x="1910854" y="575325"/>
            <a:ext cx="5322291" cy="769441"/>
          </a:xfrm>
          <a:prstGeom prst="rect">
            <a:avLst/>
          </a:prstGeom>
          <a:noFill/>
        </p:spPr>
        <p:txBody>
          <a:bodyPr wrap="none" rtlCol="0">
            <a:spAutoFit/>
          </a:bodyPr>
          <a:lstStyle/>
          <a:p>
            <a:r>
              <a:rPr lang="en-US" sz="4400" b="1" u="sng" dirty="0">
                <a:solidFill>
                  <a:srgbClr val="002E50"/>
                </a:solidFill>
                <a:latin typeface="PT Sans Narrow" panose="020B0604020202020204" charset="0"/>
              </a:rPr>
              <a:t>AUTOBOT is here to help!</a:t>
            </a:r>
          </a:p>
        </p:txBody>
      </p:sp>
      <p:pic>
        <p:nvPicPr>
          <p:cNvPr id="12" name="Picture 11">
            <a:extLst>
              <a:ext uri="{FF2B5EF4-FFF2-40B4-BE49-F238E27FC236}">
                <a16:creationId xmlns:a16="http://schemas.microsoft.com/office/drawing/2014/main" xmlns="" id="{8529F01A-4DEF-4C0A-B53F-4820F4480910}"/>
              </a:ext>
            </a:extLst>
          </p:cNvPr>
          <p:cNvPicPr>
            <a:picLocks noChangeAspect="1"/>
          </p:cNvPicPr>
          <p:nvPr/>
        </p:nvPicPr>
        <p:blipFill>
          <a:blip r:embed="rId4"/>
          <a:stretch>
            <a:fillRect/>
          </a:stretch>
        </p:blipFill>
        <p:spPr>
          <a:xfrm>
            <a:off x="1070130" y="1759661"/>
            <a:ext cx="2404376" cy="2404376"/>
          </a:xfrm>
          <a:prstGeom prst="rect">
            <a:avLst/>
          </a:prstGeom>
        </p:spPr>
      </p:pic>
    </p:spTree>
    <p:extLst>
      <p:ext uri="{BB962C8B-B14F-4D97-AF65-F5344CB8AC3E}">
        <p14:creationId xmlns:p14="http://schemas.microsoft.com/office/powerpoint/2010/main" xmlns="" val="412281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0012"/>
        </a:solidFill>
        <a:effectLst/>
      </p:bgPr>
    </p:bg>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234450" y="575500"/>
            <a:ext cx="2211600" cy="3981000"/>
          </a:xfrm>
          <a:prstGeom prst="rect">
            <a:avLst/>
          </a:prstGeom>
        </p:spPr>
        <p:txBody>
          <a:bodyPr wrap="square" lIns="91425" tIns="91425" rIns="91425" bIns="91425" anchor="t" anchorCtr="0">
            <a:noAutofit/>
          </a:bodyPr>
          <a:lstStyle/>
          <a:p>
            <a:pPr lvl="0" rtl="0">
              <a:spcBef>
                <a:spcPts val="0"/>
              </a:spcBef>
              <a:buClr>
                <a:schemeClr val="dk1"/>
              </a:buClr>
              <a:buSzPts val="1100"/>
              <a:buFont typeface="Arial"/>
              <a:buNone/>
            </a:pPr>
            <a:r>
              <a:rPr lang="en" sz="3600" b="1" dirty="0">
                <a:solidFill>
                  <a:schemeClr val="lt1"/>
                </a:solidFill>
                <a:latin typeface="PT Sans Narrow"/>
                <a:ea typeface="PT Sans Narrow"/>
                <a:cs typeface="PT Sans Narrow"/>
                <a:sym typeface="PT Sans Narrow"/>
              </a:rPr>
              <a:t>Architecture Design</a:t>
            </a:r>
          </a:p>
        </p:txBody>
      </p:sp>
      <p:pic>
        <p:nvPicPr>
          <p:cNvPr id="107" name="Shape 107"/>
          <p:cNvPicPr preferRelativeResize="0"/>
          <p:nvPr/>
        </p:nvPicPr>
        <p:blipFill rotWithShape="1">
          <a:blip r:embed="rId3">
            <a:alphaModFix/>
          </a:blip>
          <a:srcRect t="989" b="999"/>
          <a:stretch/>
        </p:blipFill>
        <p:spPr>
          <a:xfrm>
            <a:off x="2662150" y="575500"/>
            <a:ext cx="6443324" cy="41796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F976CCF6-3B62-4C6C-A7BC-01B3924CF74D}"/>
              </a:ext>
            </a:extLst>
          </p:cNvPr>
          <p:cNvSpPr/>
          <p:nvPr/>
        </p:nvSpPr>
        <p:spPr>
          <a:xfrm>
            <a:off x="0" y="-1"/>
            <a:ext cx="9144000" cy="1186453"/>
          </a:xfrm>
          <a:prstGeom prst="rect">
            <a:avLst/>
          </a:prstGeom>
          <a:solidFill>
            <a:srgbClr val="DE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xmlns="" id="{2B695A89-6083-45AF-90F7-5C6C2483D6EE}"/>
              </a:ext>
            </a:extLst>
          </p:cNvPr>
          <p:cNvSpPr>
            <a:spLocks noGrp="1"/>
          </p:cNvSpPr>
          <p:nvPr>
            <p:ph type="sldNum" idx="12"/>
          </p:nvPr>
        </p:nvSpPr>
        <p:spPr/>
        <p:txBody>
          <a:bodyPr/>
          <a:lstStyle/>
          <a:p>
            <a:pPr lvl="0">
              <a:spcBef>
                <a:spcPts val="0"/>
              </a:spcBef>
              <a:buNone/>
            </a:pPr>
            <a:fld id="{00000000-1234-1234-1234-123412341234}" type="slidenum">
              <a:rPr lang="en" smtClean="0">
                <a:solidFill>
                  <a:srgbClr val="FFFFFF"/>
                </a:solidFill>
              </a:rPr>
              <a:pPr lvl="0">
                <a:spcBef>
                  <a:spcPts val="0"/>
                </a:spcBef>
                <a:buNone/>
              </a:pPr>
              <a:t>6</a:t>
            </a:fld>
            <a:endParaRPr lang="en">
              <a:solidFill>
                <a:srgbClr val="FFFFFF"/>
              </a:solidFill>
            </a:endParaRPr>
          </a:p>
        </p:txBody>
      </p:sp>
      <p:sp>
        <p:nvSpPr>
          <p:cNvPr id="3" name="TextBox 2">
            <a:extLst>
              <a:ext uri="{FF2B5EF4-FFF2-40B4-BE49-F238E27FC236}">
                <a16:creationId xmlns:a16="http://schemas.microsoft.com/office/drawing/2014/main" xmlns="" id="{EBC0434A-4465-4061-B85B-D6B3965522FF}"/>
              </a:ext>
            </a:extLst>
          </p:cNvPr>
          <p:cNvSpPr txBox="1"/>
          <p:nvPr/>
        </p:nvSpPr>
        <p:spPr>
          <a:xfrm>
            <a:off x="-38516" y="319785"/>
            <a:ext cx="9144000" cy="523220"/>
          </a:xfrm>
          <a:prstGeom prst="rect">
            <a:avLst/>
          </a:prstGeom>
          <a:noFill/>
        </p:spPr>
        <p:txBody>
          <a:bodyPr wrap="square" rtlCol="0">
            <a:spAutoFit/>
          </a:bodyPr>
          <a:lstStyle/>
          <a:p>
            <a:pPr algn="ctr"/>
            <a:r>
              <a:rPr lang="en-US" sz="2800" b="1" u="sng" dirty="0">
                <a:solidFill>
                  <a:schemeClr val="bg1"/>
                </a:solidFill>
                <a:latin typeface="PT Sans Narrow" panose="020B0604020202020204" charset="0"/>
              </a:rPr>
              <a:t>SETTING UP CREDENTIALS</a:t>
            </a:r>
            <a:endParaRPr lang="en-US" sz="2800" b="1" dirty="0">
              <a:solidFill>
                <a:schemeClr val="bg1"/>
              </a:solidFill>
              <a:latin typeface="PT Sans Narrow" panose="020B0604020202020204" charset="0"/>
            </a:endParaRPr>
          </a:p>
        </p:txBody>
      </p:sp>
      <p:pic>
        <p:nvPicPr>
          <p:cNvPr id="7" name="Picture 6">
            <a:extLst>
              <a:ext uri="{FF2B5EF4-FFF2-40B4-BE49-F238E27FC236}">
                <a16:creationId xmlns:a16="http://schemas.microsoft.com/office/drawing/2014/main" xmlns="" id="{1A746C23-F829-47B1-9FFC-98952B4648DE}"/>
              </a:ext>
            </a:extLst>
          </p:cNvPr>
          <p:cNvPicPr>
            <a:picLocks noChangeAspect="1"/>
          </p:cNvPicPr>
          <p:nvPr/>
        </p:nvPicPr>
        <p:blipFill>
          <a:blip r:embed="rId3"/>
          <a:stretch>
            <a:fillRect/>
          </a:stretch>
        </p:blipFill>
        <p:spPr>
          <a:xfrm>
            <a:off x="0" y="1791291"/>
            <a:ext cx="9144000" cy="2615113"/>
          </a:xfrm>
          <a:prstGeom prst="rect">
            <a:avLst/>
          </a:prstGeom>
        </p:spPr>
      </p:pic>
      <p:pic>
        <p:nvPicPr>
          <p:cNvPr id="9" name="Picture 8">
            <a:extLst>
              <a:ext uri="{FF2B5EF4-FFF2-40B4-BE49-F238E27FC236}">
                <a16:creationId xmlns:a16="http://schemas.microsoft.com/office/drawing/2014/main" xmlns="" id="{B511CA31-C784-4867-B890-AEC5D3D512B4}"/>
              </a:ext>
            </a:extLst>
          </p:cNvPr>
          <p:cNvPicPr>
            <a:picLocks noChangeAspect="1"/>
          </p:cNvPicPr>
          <p:nvPr/>
        </p:nvPicPr>
        <p:blipFill>
          <a:blip r:embed="rId4"/>
          <a:stretch>
            <a:fillRect/>
          </a:stretch>
        </p:blipFill>
        <p:spPr>
          <a:xfrm>
            <a:off x="6207652" y="1791291"/>
            <a:ext cx="1968954" cy="1968954"/>
          </a:xfrm>
          <a:prstGeom prst="rect">
            <a:avLst/>
          </a:prstGeom>
        </p:spPr>
      </p:pic>
    </p:spTree>
    <p:extLst>
      <p:ext uri="{BB962C8B-B14F-4D97-AF65-F5344CB8AC3E}">
        <p14:creationId xmlns:p14="http://schemas.microsoft.com/office/powerpoint/2010/main" xmlns="" val="359499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B695A89-6083-45AF-90F7-5C6C2483D6EE}"/>
              </a:ext>
            </a:extLst>
          </p:cNvPr>
          <p:cNvSpPr>
            <a:spLocks noGrp="1"/>
          </p:cNvSpPr>
          <p:nvPr>
            <p:ph type="sldNum" idx="12"/>
          </p:nvPr>
        </p:nvSpPr>
        <p:spPr/>
        <p:txBody>
          <a:bodyPr/>
          <a:lstStyle/>
          <a:p>
            <a:pPr lvl="0">
              <a:spcBef>
                <a:spcPts val="0"/>
              </a:spcBef>
              <a:buNone/>
            </a:pPr>
            <a:fld id="{00000000-1234-1234-1234-123412341234}" type="slidenum">
              <a:rPr lang="en" smtClean="0">
                <a:solidFill>
                  <a:srgbClr val="FFFFFF"/>
                </a:solidFill>
              </a:rPr>
              <a:pPr lvl="0">
                <a:spcBef>
                  <a:spcPts val="0"/>
                </a:spcBef>
                <a:buNone/>
              </a:pPr>
              <a:t>7</a:t>
            </a:fld>
            <a:endParaRPr lang="en">
              <a:solidFill>
                <a:srgbClr val="FFFFFF"/>
              </a:solidFill>
            </a:endParaRPr>
          </a:p>
        </p:txBody>
      </p:sp>
      <p:pic>
        <p:nvPicPr>
          <p:cNvPr id="5" name="Picture 4">
            <a:extLst>
              <a:ext uri="{FF2B5EF4-FFF2-40B4-BE49-F238E27FC236}">
                <a16:creationId xmlns:a16="http://schemas.microsoft.com/office/drawing/2014/main" xmlns="" id="{A7D098F1-450C-4889-96E3-077C604B87DE}"/>
              </a:ext>
            </a:extLst>
          </p:cNvPr>
          <p:cNvPicPr>
            <a:picLocks noChangeAspect="1"/>
          </p:cNvPicPr>
          <p:nvPr/>
        </p:nvPicPr>
        <p:blipFill>
          <a:blip r:embed="rId3"/>
          <a:stretch>
            <a:fillRect/>
          </a:stretch>
        </p:blipFill>
        <p:spPr>
          <a:xfrm>
            <a:off x="0" y="1565233"/>
            <a:ext cx="9144000" cy="3485408"/>
          </a:xfrm>
          <a:prstGeom prst="rect">
            <a:avLst/>
          </a:prstGeom>
        </p:spPr>
      </p:pic>
      <p:sp>
        <p:nvSpPr>
          <p:cNvPr id="11" name="Rectangle 10">
            <a:extLst>
              <a:ext uri="{FF2B5EF4-FFF2-40B4-BE49-F238E27FC236}">
                <a16:creationId xmlns:a16="http://schemas.microsoft.com/office/drawing/2014/main" xmlns="" id="{23AB9B91-1CCC-4CDA-B48A-A48BF3F46693}"/>
              </a:ext>
            </a:extLst>
          </p:cNvPr>
          <p:cNvSpPr/>
          <p:nvPr/>
        </p:nvSpPr>
        <p:spPr>
          <a:xfrm>
            <a:off x="0" y="-1"/>
            <a:ext cx="9144000" cy="1186453"/>
          </a:xfrm>
          <a:prstGeom prst="rect">
            <a:avLst/>
          </a:prstGeom>
          <a:solidFill>
            <a:srgbClr val="DE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58656500-D081-4AAB-9E18-189FA6194578}"/>
              </a:ext>
            </a:extLst>
          </p:cNvPr>
          <p:cNvSpPr txBox="1"/>
          <p:nvPr/>
        </p:nvSpPr>
        <p:spPr>
          <a:xfrm>
            <a:off x="-38516" y="319785"/>
            <a:ext cx="9144000" cy="523220"/>
          </a:xfrm>
          <a:prstGeom prst="rect">
            <a:avLst/>
          </a:prstGeom>
          <a:noFill/>
        </p:spPr>
        <p:txBody>
          <a:bodyPr wrap="square" rtlCol="0">
            <a:spAutoFit/>
          </a:bodyPr>
          <a:lstStyle/>
          <a:p>
            <a:pPr algn="ctr"/>
            <a:r>
              <a:rPr lang="en-US" sz="2800" b="1" u="sng" dirty="0">
                <a:solidFill>
                  <a:schemeClr val="bg1"/>
                </a:solidFill>
                <a:latin typeface="PT Sans Narrow" panose="020B0604020202020204" charset="0"/>
              </a:rPr>
              <a:t>USE CASE 1 </a:t>
            </a:r>
            <a:r>
              <a:rPr lang="en-US" sz="2800" b="1" dirty="0">
                <a:solidFill>
                  <a:schemeClr val="bg1"/>
                </a:solidFill>
                <a:latin typeface="PT Sans Narrow" panose="020B0604020202020204" charset="0"/>
              </a:rPr>
              <a:t>: </a:t>
            </a:r>
            <a:r>
              <a:rPr lang="en-US" sz="2800" b="1" u="sng" dirty="0">
                <a:solidFill>
                  <a:schemeClr val="bg1"/>
                </a:solidFill>
                <a:latin typeface="PT Sans Narrow" panose="020B0604020202020204" charset="0"/>
              </a:rPr>
              <a:t>Creating Plain VM</a:t>
            </a:r>
            <a:endParaRPr lang="en-US" sz="2800" b="1" dirty="0">
              <a:solidFill>
                <a:schemeClr val="bg1"/>
              </a:solidFill>
              <a:latin typeface="PT Sans Narrow" panose="020B0604020202020204" charset="0"/>
            </a:endParaRPr>
          </a:p>
        </p:txBody>
      </p:sp>
    </p:spTree>
    <p:extLst>
      <p:ext uri="{BB962C8B-B14F-4D97-AF65-F5344CB8AC3E}">
        <p14:creationId xmlns:p14="http://schemas.microsoft.com/office/powerpoint/2010/main" xmlns="" val="2192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B695A89-6083-45AF-90F7-5C6C2483D6EE}"/>
              </a:ext>
            </a:extLst>
          </p:cNvPr>
          <p:cNvSpPr>
            <a:spLocks noGrp="1"/>
          </p:cNvSpPr>
          <p:nvPr>
            <p:ph type="sldNum" idx="12"/>
          </p:nvPr>
        </p:nvSpPr>
        <p:spPr/>
        <p:txBody>
          <a:bodyPr/>
          <a:lstStyle/>
          <a:p>
            <a:pPr lvl="0">
              <a:spcBef>
                <a:spcPts val="0"/>
              </a:spcBef>
              <a:buNone/>
            </a:pPr>
            <a:fld id="{00000000-1234-1234-1234-123412341234}" type="slidenum">
              <a:rPr lang="en" smtClean="0">
                <a:solidFill>
                  <a:srgbClr val="FFFFFF"/>
                </a:solidFill>
              </a:rPr>
              <a:pPr lvl="0">
                <a:spcBef>
                  <a:spcPts val="0"/>
                </a:spcBef>
                <a:buNone/>
              </a:pPr>
              <a:t>8</a:t>
            </a:fld>
            <a:endParaRPr lang="en">
              <a:solidFill>
                <a:srgbClr val="FFFFFF"/>
              </a:solidFill>
            </a:endParaRPr>
          </a:p>
        </p:txBody>
      </p:sp>
      <p:pic>
        <p:nvPicPr>
          <p:cNvPr id="6" name="Picture 5">
            <a:extLst>
              <a:ext uri="{FF2B5EF4-FFF2-40B4-BE49-F238E27FC236}">
                <a16:creationId xmlns:a16="http://schemas.microsoft.com/office/drawing/2014/main" xmlns="" id="{435E50CE-2375-4A8E-ABEE-5D657CAA155F}"/>
              </a:ext>
            </a:extLst>
          </p:cNvPr>
          <p:cNvPicPr>
            <a:picLocks noChangeAspect="1"/>
          </p:cNvPicPr>
          <p:nvPr/>
        </p:nvPicPr>
        <p:blipFill>
          <a:blip r:embed="rId3"/>
          <a:stretch>
            <a:fillRect/>
          </a:stretch>
        </p:blipFill>
        <p:spPr>
          <a:xfrm>
            <a:off x="0" y="1506238"/>
            <a:ext cx="9144001" cy="3334801"/>
          </a:xfrm>
          <a:prstGeom prst="rect">
            <a:avLst/>
          </a:prstGeom>
        </p:spPr>
      </p:pic>
      <p:pic>
        <p:nvPicPr>
          <p:cNvPr id="8" name="Picture 7">
            <a:extLst>
              <a:ext uri="{FF2B5EF4-FFF2-40B4-BE49-F238E27FC236}">
                <a16:creationId xmlns:a16="http://schemas.microsoft.com/office/drawing/2014/main" xmlns="" id="{7CA52273-0786-477C-944D-AD9FE2A49A74}"/>
              </a:ext>
            </a:extLst>
          </p:cNvPr>
          <p:cNvPicPr>
            <a:picLocks noChangeAspect="1"/>
          </p:cNvPicPr>
          <p:nvPr/>
        </p:nvPicPr>
        <p:blipFill>
          <a:blip r:embed="rId4"/>
          <a:stretch>
            <a:fillRect/>
          </a:stretch>
        </p:blipFill>
        <p:spPr>
          <a:xfrm>
            <a:off x="6125030" y="1506238"/>
            <a:ext cx="2732418" cy="2732418"/>
          </a:xfrm>
          <a:prstGeom prst="rect">
            <a:avLst/>
          </a:prstGeom>
        </p:spPr>
      </p:pic>
      <p:sp>
        <p:nvSpPr>
          <p:cNvPr id="9" name="Rectangle 8">
            <a:extLst>
              <a:ext uri="{FF2B5EF4-FFF2-40B4-BE49-F238E27FC236}">
                <a16:creationId xmlns:a16="http://schemas.microsoft.com/office/drawing/2014/main" xmlns="" id="{F6BB2D3F-E467-4ABA-8EFF-C96B2F3AF12C}"/>
              </a:ext>
            </a:extLst>
          </p:cNvPr>
          <p:cNvSpPr/>
          <p:nvPr/>
        </p:nvSpPr>
        <p:spPr>
          <a:xfrm>
            <a:off x="0" y="-1"/>
            <a:ext cx="9144000" cy="1186453"/>
          </a:xfrm>
          <a:prstGeom prst="rect">
            <a:avLst/>
          </a:prstGeom>
          <a:solidFill>
            <a:srgbClr val="DE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xmlns="" id="{72BAA728-4B7E-4751-93CD-D3AFE56B4210}"/>
              </a:ext>
            </a:extLst>
          </p:cNvPr>
          <p:cNvSpPr txBox="1"/>
          <p:nvPr/>
        </p:nvSpPr>
        <p:spPr>
          <a:xfrm>
            <a:off x="-38516" y="319785"/>
            <a:ext cx="9144000" cy="523220"/>
          </a:xfrm>
          <a:prstGeom prst="rect">
            <a:avLst/>
          </a:prstGeom>
          <a:noFill/>
        </p:spPr>
        <p:txBody>
          <a:bodyPr wrap="square" rtlCol="0">
            <a:spAutoFit/>
          </a:bodyPr>
          <a:lstStyle/>
          <a:p>
            <a:pPr algn="ctr"/>
            <a:r>
              <a:rPr lang="en-US" sz="2800" b="1" u="sng" dirty="0">
                <a:solidFill>
                  <a:schemeClr val="bg1"/>
                </a:solidFill>
                <a:latin typeface="PT Sans Narrow" panose="020B0604020202020204" charset="0"/>
              </a:rPr>
              <a:t>USE CASE 1 </a:t>
            </a:r>
            <a:r>
              <a:rPr lang="en-US" sz="2800" b="1" dirty="0">
                <a:solidFill>
                  <a:schemeClr val="bg1"/>
                </a:solidFill>
                <a:latin typeface="PT Sans Narrow" panose="020B0604020202020204" charset="0"/>
              </a:rPr>
              <a:t>: </a:t>
            </a:r>
            <a:r>
              <a:rPr lang="en-US" sz="2800" b="1" u="sng" dirty="0">
                <a:solidFill>
                  <a:schemeClr val="bg1"/>
                </a:solidFill>
                <a:latin typeface="PT Sans Narrow" panose="020B0604020202020204" charset="0"/>
              </a:rPr>
              <a:t>Creating Flavored VM</a:t>
            </a:r>
            <a:endParaRPr lang="en-US" sz="2800" b="1" dirty="0">
              <a:solidFill>
                <a:schemeClr val="bg1"/>
              </a:solidFill>
              <a:latin typeface="PT Sans Narrow" panose="020B0604020202020204" charset="0"/>
            </a:endParaRPr>
          </a:p>
        </p:txBody>
      </p:sp>
    </p:spTree>
    <p:extLst>
      <p:ext uri="{BB962C8B-B14F-4D97-AF65-F5344CB8AC3E}">
        <p14:creationId xmlns:p14="http://schemas.microsoft.com/office/powerpoint/2010/main" xmlns="" val="75517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B695A89-6083-45AF-90F7-5C6C2483D6EE}"/>
              </a:ext>
            </a:extLst>
          </p:cNvPr>
          <p:cNvSpPr>
            <a:spLocks noGrp="1"/>
          </p:cNvSpPr>
          <p:nvPr>
            <p:ph type="sldNum" idx="12"/>
          </p:nvPr>
        </p:nvSpPr>
        <p:spPr/>
        <p:txBody>
          <a:bodyPr/>
          <a:lstStyle/>
          <a:p>
            <a:pPr lvl="0">
              <a:spcBef>
                <a:spcPts val="0"/>
              </a:spcBef>
              <a:buNone/>
            </a:pPr>
            <a:fld id="{00000000-1234-1234-1234-123412341234}" type="slidenum">
              <a:rPr lang="en" smtClean="0">
                <a:solidFill>
                  <a:srgbClr val="FFFFFF"/>
                </a:solidFill>
              </a:rPr>
              <a:pPr lvl="0">
                <a:spcBef>
                  <a:spcPts val="0"/>
                </a:spcBef>
                <a:buNone/>
              </a:pPr>
              <a:t>9</a:t>
            </a:fld>
            <a:endParaRPr lang="en">
              <a:solidFill>
                <a:srgbClr val="FFFFFF"/>
              </a:solidFill>
            </a:endParaRPr>
          </a:p>
        </p:txBody>
      </p:sp>
      <p:pic>
        <p:nvPicPr>
          <p:cNvPr id="5" name="Picture 4">
            <a:extLst>
              <a:ext uri="{FF2B5EF4-FFF2-40B4-BE49-F238E27FC236}">
                <a16:creationId xmlns:a16="http://schemas.microsoft.com/office/drawing/2014/main" xmlns="" id="{B3AD13C1-29A2-40AF-A632-C0172BBA82B0}"/>
              </a:ext>
            </a:extLst>
          </p:cNvPr>
          <p:cNvPicPr>
            <a:picLocks noChangeAspect="1"/>
          </p:cNvPicPr>
          <p:nvPr/>
        </p:nvPicPr>
        <p:blipFill>
          <a:blip r:embed="rId3"/>
          <a:stretch>
            <a:fillRect/>
          </a:stretch>
        </p:blipFill>
        <p:spPr>
          <a:xfrm>
            <a:off x="0" y="1406277"/>
            <a:ext cx="9144000" cy="3277605"/>
          </a:xfrm>
          <a:prstGeom prst="rect">
            <a:avLst/>
          </a:prstGeom>
        </p:spPr>
      </p:pic>
      <p:pic>
        <p:nvPicPr>
          <p:cNvPr id="9" name="Picture 8">
            <a:extLst>
              <a:ext uri="{FF2B5EF4-FFF2-40B4-BE49-F238E27FC236}">
                <a16:creationId xmlns:a16="http://schemas.microsoft.com/office/drawing/2014/main" xmlns="" id="{3544E709-D951-4B9B-8927-726EC87D0823}"/>
              </a:ext>
            </a:extLst>
          </p:cNvPr>
          <p:cNvPicPr>
            <a:picLocks noChangeAspect="1"/>
          </p:cNvPicPr>
          <p:nvPr/>
        </p:nvPicPr>
        <p:blipFill>
          <a:blip r:embed="rId4"/>
          <a:stretch>
            <a:fillRect/>
          </a:stretch>
        </p:blipFill>
        <p:spPr>
          <a:xfrm>
            <a:off x="6117772" y="2178655"/>
            <a:ext cx="2605314" cy="612249"/>
          </a:xfrm>
          <a:prstGeom prst="rect">
            <a:avLst/>
          </a:prstGeom>
        </p:spPr>
      </p:pic>
      <p:sp>
        <p:nvSpPr>
          <p:cNvPr id="12" name="Rectangle 11">
            <a:extLst>
              <a:ext uri="{FF2B5EF4-FFF2-40B4-BE49-F238E27FC236}">
                <a16:creationId xmlns:a16="http://schemas.microsoft.com/office/drawing/2014/main" xmlns="" id="{B9267F53-0441-4F86-B81C-DBBF21C7C308}"/>
              </a:ext>
            </a:extLst>
          </p:cNvPr>
          <p:cNvSpPr/>
          <p:nvPr/>
        </p:nvSpPr>
        <p:spPr>
          <a:xfrm>
            <a:off x="0" y="-1"/>
            <a:ext cx="9144000" cy="1186453"/>
          </a:xfrm>
          <a:prstGeom prst="rect">
            <a:avLst/>
          </a:prstGeom>
          <a:solidFill>
            <a:srgbClr val="DE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0869EA36-5FA4-4F39-8CD9-D309DAC73ED2}"/>
              </a:ext>
            </a:extLst>
          </p:cNvPr>
          <p:cNvSpPr txBox="1"/>
          <p:nvPr/>
        </p:nvSpPr>
        <p:spPr>
          <a:xfrm>
            <a:off x="-38516" y="319785"/>
            <a:ext cx="9144000" cy="523220"/>
          </a:xfrm>
          <a:prstGeom prst="rect">
            <a:avLst/>
          </a:prstGeom>
          <a:noFill/>
        </p:spPr>
        <p:txBody>
          <a:bodyPr wrap="square" rtlCol="0">
            <a:spAutoFit/>
          </a:bodyPr>
          <a:lstStyle/>
          <a:p>
            <a:pPr algn="ctr"/>
            <a:r>
              <a:rPr lang="en-US" sz="2800" b="1" u="sng" dirty="0">
                <a:solidFill>
                  <a:schemeClr val="bg1"/>
                </a:solidFill>
                <a:latin typeface="PT Sans Narrow" panose="020B0604020202020204" charset="0"/>
              </a:rPr>
              <a:t>USE CASE 2 </a:t>
            </a:r>
            <a:r>
              <a:rPr lang="en-US" sz="2800" b="1" dirty="0">
                <a:solidFill>
                  <a:schemeClr val="bg1"/>
                </a:solidFill>
                <a:latin typeface="PT Sans Narrow" panose="020B0604020202020204" charset="0"/>
              </a:rPr>
              <a:t>: </a:t>
            </a:r>
            <a:r>
              <a:rPr lang="en-US" sz="2800" b="1" u="sng" dirty="0">
                <a:solidFill>
                  <a:schemeClr val="bg1"/>
                </a:solidFill>
                <a:latin typeface="PT Sans Narrow" panose="020B0604020202020204" charset="0"/>
              </a:rPr>
              <a:t>VM with Eclipse IDE + Plugins</a:t>
            </a:r>
            <a:endParaRPr lang="en-US" sz="2800" b="1" dirty="0">
              <a:solidFill>
                <a:schemeClr val="bg1"/>
              </a:solidFill>
              <a:latin typeface="PT Sans Narrow" panose="020B0604020202020204" charset="0"/>
            </a:endParaRPr>
          </a:p>
        </p:txBody>
      </p:sp>
    </p:spTree>
    <p:extLst>
      <p:ext uri="{BB962C8B-B14F-4D97-AF65-F5344CB8AC3E}">
        <p14:creationId xmlns:p14="http://schemas.microsoft.com/office/powerpoint/2010/main" xmlns="" val="3678400635"/>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700</Words>
  <Application>Microsoft Office PowerPoint</Application>
  <PresentationFormat>On-screen Show (16:9)</PresentationFormat>
  <Paragraphs>46</Paragraphs>
  <Slides>14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Roboto</vt:lpstr>
      <vt:lpstr>Open Sans</vt:lpstr>
      <vt:lpstr>Segoe UI</vt:lpstr>
      <vt:lpstr>PT Sans Narrow</vt:lpstr>
      <vt:lpstr>Nunito Sans</vt:lpstr>
      <vt:lpstr>Calibri Light</vt:lpstr>
      <vt:lpstr>Calibri</vt:lpstr>
      <vt:lpstr>Georgia</vt:lpstr>
      <vt:lpstr>Ulysses template</vt:lpstr>
      <vt:lpstr>Office Theme</vt:lpstr>
      <vt:lpstr>Slide 1</vt:lpstr>
      <vt:lpstr>Problem Statement</vt:lpstr>
      <vt:lpstr>Problem Statement</vt:lpstr>
      <vt:lpstr>Slide 4</vt:lpstr>
      <vt:lpstr>Architecture Design</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AutoBot CSC510 Project Bhavya Bansal - bbansal Nitish Raghunathan - nraghun4 Pushpendra Singh Patel - ppatel16 Rezvan Mahdavi Hezaveh - rmahdav Tanay Kothari - tkothar </dc:title>
  <cp:lastModifiedBy>Pushpendra</cp:lastModifiedBy>
  <cp:revision>117</cp:revision>
  <dcterms:modified xsi:type="dcterms:W3CDTF">2017-12-03T20:16:37Z</dcterms:modified>
</cp:coreProperties>
</file>