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0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6C29-653E-3C46-AB41-5A330A43A1D9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AFE6-08F3-734A-903F-B64458DF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408" y="620049"/>
            <a:ext cx="8574622" cy="1042498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1: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ng2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7258" y="1977462"/>
            <a:ext cx="6987645" cy="138853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Customize 1 </a:t>
            </a:r>
            <a:r>
              <a:rPr lang="en-US" dirty="0" err="1" smtClean="0"/>
              <a:t>chút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2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7660"/>
            <a:ext cx="10018713" cy="6679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ng2 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0807" y="924049"/>
            <a:ext cx="7647164" cy="3761629"/>
            <a:chOff x="1303317" y="1327810"/>
            <a:chExt cx="7647164" cy="3761629"/>
          </a:xfrm>
        </p:grpSpPr>
        <p:pic>
          <p:nvPicPr>
            <p:cNvPr id="4" name="Picture 3" descr="AngularJ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567" y="1350948"/>
              <a:ext cx="2941382" cy="1654527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303317" y="1327810"/>
              <a:ext cx="7647164" cy="3761629"/>
              <a:chOff x="685800" y="971550"/>
              <a:chExt cx="7647164" cy="3761629"/>
            </a:xfrm>
          </p:grpSpPr>
          <p:pic>
            <p:nvPicPr>
              <p:cNvPr id="5" name="Picture 4" descr="500628_a96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971550"/>
                <a:ext cx="2841551" cy="1598846"/>
              </a:xfrm>
              <a:prstGeom prst="rect">
                <a:avLst/>
              </a:prstGeom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4049419" y="1556094"/>
                <a:ext cx="978408" cy="484632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85800" y="2800350"/>
                <a:ext cx="7647164" cy="1932829"/>
                <a:chOff x="586511" y="4336144"/>
                <a:chExt cx="7647164" cy="193282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2827" y="4693599"/>
                  <a:ext cx="2018594" cy="49253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82248" y="4336144"/>
                  <a:ext cx="1451427" cy="1088570"/>
                </a:xfrm>
                <a:prstGeom prst="rect">
                  <a:avLst/>
                </a:prstGeom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058544" y="4620470"/>
                  <a:ext cx="99547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ES5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218741" y="4632138"/>
                  <a:ext cx="130915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ES6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586511" y="5606144"/>
                  <a:ext cx="764716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001311" y="5899641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18631" y="5867375"/>
                  <a:ext cx="1139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No 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28143" y="4336144"/>
                  <a:ext cx="0" cy="12700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Content Placeholder 2"/>
          <p:cNvSpPr txBox="1">
            <a:spLocks/>
          </p:cNvSpPr>
          <p:nvPr/>
        </p:nvSpPr>
        <p:spPr>
          <a:xfrm rot="16200000">
            <a:off x="7915791" y="2236666"/>
            <a:ext cx="5035936" cy="3031075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Reactive programming style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Community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18805" y="5118265"/>
            <a:ext cx="68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angular.io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2033"/>
            <a:ext cx="10319762" cy="6475022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dirty="0" smtClean="0"/>
              <a:t>: node package manager</a:t>
            </a:r>
            <a:br>
              <a:rPr lang="en-US" dirty="0" smtClean="0"/>
            </a:br>
            <a:r>
              <a:rPr lang="en-US" dirty="0" smtClean="0"/>
              <a:t>2. node: ~ browser (server)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VSCode</a:t>
            </a:r>
            <a:r>
              <a:rPr lang="en-US" dirty="0" smtClean="0"/>
              <a:t>: editor (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4. Typescript? </a:t>
            </a:r>
            <a:r>
              <a:rPr lang="en-US" dirty="0" err="1" smtClean="0"/>
              <a:t>Javascript</a:t>
            </a:r>
            <a:r>
              <a:rPr lang="en-US" dirty="0" smtClean="0"/>
              <a:t> type ~ java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long,String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.) superset</a:t>
            </a:r>
            <a:br>
              <a:rPr lang="en-US" dirty="0" smtClean="0"/>
            </a:br>
            <a:r>
              <a:rPr lang="en-US" dirty="0" smtClean="0"/>
              <a:t>5. ng2? SPA (single page app) ~ RIA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</a:t>
            </a:r>
            <a:r>
              <a:rPr lang="en-US" dirty="0" err="1" smtClean="0"/>
              <a:t>semver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5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15" y="961901"/>
            <a:ext cx="10018713" cy="548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Module loader: </a:t>
            </a:r>
            <a:r>
              <a:rPr lang="en-US" dirty="0" err="1" smtClean="0"/>
              <a:t>SystemJS</a:t>
            </a:r>
            <a:r>
              <a:rPr lang="en-US" dirty="0" smtClean="0"/>
              <a:t>, AMD, UMD (define, require)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preboot</a:t>
            </a:r>
            <a:r>
              <a:rPr lang="en-US" dirty="0" smtClean="0"/>
              <a:t> vs </a:t>
            </a:r>
            <a:r>
              <a:rPr lang="en-US" dirty="0" err="1" smtClean="0"/>
              <a:t>fastboot</a:t>
            </a:r>
            <a:r>
              <a:rPr lang="en-US" dirty="0" smtClean="0"/>
              <a:t> (SPA)</a:t>
            </a:r>
            <a:br>
              <a:rPr lang="en-US" dirty="0" smtClean="0"/>
            </a:br>
            <a:r>
              <a:rPr lang="en-US" dirty="0" smtClean="0"/>
              <a:t>3. Con </a:t>
            </a:r>
            <a:r>
              <a:rPr lang="en-US" dirty="0" err="1" smtClean="0"/>
              <a:t>duong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AngularClass</a:t>
            </a:r>
            <a:r>
              <a:rPr lang="en-US" dirty="0"/>
              <a:t>/awesome-angular2</a:t>
            </a:r>
          </a:p>
        </p:txBody>
      </p:sp>
    </p:spTree>
    <p:extLst>
      <p:ext uri="{BB962C8B-B14F-4D97-AF65-F5344CB8AC3E}">
        <p14:creationId xmlns:p14="http://schemas.microsoft.com/office/powerpoint/2010/main" val="26648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687" y="210787"/>
            <a:ext cx="10018713" cy="561109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g2 Component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35930" y="1128156"/>
            <a:ext cx="4867987" cy="22800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One of Angular’s building blocks</a:t>
            </a:r>
          </a:p>
          <a:p>
            <a:r>
              <a:rPr lang="en-US" smtClean="0"/>
              <a:t>Enables having reusable UI</a:t>
            </a:r>
          </a:p>
          <a:p>
            <a:r>
              <a:rPr lang="en-US" smtClean="0"/>
              <a:t>Tree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43" y="1288226"/>
            <a:ext cx="4615089" cy="33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g Module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0308" y="843147"/>
            <a:ext cx="10264722" cy="5058889"/>
            <a:chOff x="304800" y="2800350"/>
            <a:chExt cx="3809999" cy="103841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038418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@</a:t>
              </a:r>
              <a:r>
                <a:rPr lang="en-US" b="1" dirty="0" err="1">
                  <a:solidFill>
                    <a:srgbClr val="000090"/>
                  </a:solidFill>
                </a:rPr>
                <a:t>NgModule</a:t>
              </a:r>
              <a:r>
                <a:rPr lang="en-US" b="1" dirty="0">
                  <a:solidFill>
                    <a:srgbClr val="000090"/>
                  </a:solidFill>
                </a:rPr>
                <a:t>({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imports: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BrowserModule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HttpModule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RouterModule.forRoot</a:t>
              </a:r>
              <a:r>
                <a:rPr lang="en-US" dirty="0">
                  <a:solidFill>
                    <a:srgbClr val="000090"/>
                  </a:solidFill>
                </a:rPr>
                <a:t>([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'welcome', component: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r>
                <a:rPr lang="en-US" dirty="0">
                  <a:solidFill>
                    <a:srgbClr val="000090"/>
                  </a:solidFill>
                </a:rPr>
                <a:t>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'**',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]),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ProductModule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declarations: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bootstrap: [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b="1" dirty="0">
                  <a:solidFill>
                    <a:srgbClr val="000090"/>
                  </a:solidFill>
                </a:rPr>
                <a:t> ]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})</a:t>
              </a: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357" y="3781910"/>
              <a:ext cx="707857" cy="56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app.module.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5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 Routing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0309" y="2170957"/>
            <a:ext cx="7010400" cy="2667000"/>
            <a:chOff x="304800" y="2800350"/>
            <a:chExt cx="3830757" cy="120173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201737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import</a:t>
              </a:r>
              <a:r>
                <a:rPr lang="en-US" b="1" dirty="0"/>
                <a:t> </a:t>
              </a:r>
              <a:r>
                <a:rPr lang="en-US" dirty="0"/>
                <a:t>{ </a:t>
              </a:r>
              <a:r>
                <a:rPr lang="en-US" i="1" dirty="0" err="1"/>
                <a:t>provideRouter</a:t>
              </a:r>
              <a:r>
                <a:rPr lang="en-US" dirty="0"/>
                <a:t>, </a:t>
              </a:r>
              <a:r>
                <a:rPr lang="en-US" dirty="0" err="1"/>
                <a:t>RouterConfig</a:t>
              </a:r>
              <a:r>
                <a:rPr lang="en-US" dirty="0"/>
                <a:t> } </a:t>
              </a:r>
              <a:r>
                <a:rPr lang="en-US" b="1" dirty="0">
                  <a:solidFill>
                    <a:srgbClr val="000090"/>
                  </a:solidFill>
                </a:rPr>
                <a:t>from</a:t>
              </a:r>
              <a:r>
                <a:rPr lang="en-US" b="1" dirty="0"/>
                <a:t> '@angular/router'</a:t>
              </a:r>
              <a:r>
                <a:rPr lang="en-US" dirty="0" smtClean="0"/>
                <a:t>;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err="1" smtClean="0">
                  <a:solidFill>
                    <a:srgbClr val="000090"/>
                  </a:solidFill>
                </a:rPr>
                <a:t>const</a:t>
              </a:r>
              <a:r>
                <a:rPr lang="en-US" b="1" dirty="0" smtClean="0">
                  <a:solidFill>
                    <a:srgbClr val="000090"/>
                  </a:solidFill>
                </a:rPr>
                <a:t> </a:t>
              </a:r>
              <a:r>
                <a:rPr lang="en-US" dirty="0"/>
                <a:t>routes: </a:t>
              </a:r>
              <a:r>
                <a:rPr lang="en-US" dirty="0" err="1"/>
                <a:t>RouterConfig</a:t>
              </a:r>
              <a:r>
                <a:rPr lang="en-US" dirty="0"/>
                <a:t> = [</a:t>
              </a:r>
              <a:br>
                <a:rPr lang="en-US" dirty="0"/>
              </a:br>
              <a:r>
                <a:rPr lang="en-US" dirty="0" smtClean="0"/>
                <a:t>  </a:t>
              </a:r>
              <a:r>
                <a:rPr lang="en-US" dirty="0"/>
                <a:t>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'login',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/>
                <a:t>LoginComponent</a:t>
              </a:r>
              <a:r>
                <a:rPr lang="en-US" dirty="0"/>
                <a:t> },</a:t>
              </a:r>
              <a:br>
                <a:rPr lang="en-US" dirty="0"/>
              </a:br>
              <a:r>
                <a:rPr lang="en-US" dirty="0"/>
                <a:t>  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'chat',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 smtClean="0"/>
                <a:t>ChatComponent</a:t>
              </a:r>
              <a:r>
                <a:rPr lang="en-US" dirty="0" smtClean="0"/>
                <a:t>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 smtClean="0"/>
                <a:t>];</a:t>
              </a:r>
              <a:endParaRPr lang="en-US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 smtClean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000090"/>
                  </a:solidFill>
                </a:rPr>
                <a:t>export </a:t>
              </a:r>
              <a:r>
                <a:rPr lang="en-US" b="1" dirty="0" err="1">
                  <a:solidFill>
                    <a:srgbClr val="000090"/>
                  </a:solidFill>
                </a:rPr>
                <a:t>const</a:t>
              </a:r>
              <a:r>
                <a:rPr lang="en-US" b="1" dirty="0">
                  <a:solidFill>
                    <a:srgbClr val="000090"/>
                  </a:solidFill>
                </a:rPr>
                <a:t> </a:t>
              </a:r>
              <a:r>
                <a:rPr lang="en-US" dirty="0" err="1"/>
                <a:t>appRouterProviders</a:t>
              </a:r>
              <a:r>
                <a:rPr lang="en-US" dirty="0"/>
                <a:t> = </a:t>
              </a:r>
              <a:r>
                <a:rPr lang="en-US" dirty="0" smtClean="0"/>
                <a:t>[</a:t>
              </a:r>
              <a:r>
                <a:rPr lang="en-US" i="1" dirty="0" err="1" smtClean="0"/>
                <a:t>provideRouter</a:t>
              </a:r>
              <a:r>
                <a:rPr lang="en-US" dirty="0"/>
                <a:t>(routes</a:t>
              </a:r>
              <a:r>
                <a:rPr lang="en-US" dirty="0" smtClean="0"/>
                <a:t>)]</a:t>
              </a:r>
              <a:r>
                <a:rPr lang="en-US" dirty="0"/>
                <a:t>;</a:t>
              </a:r>
              <a:br>
                <a:rPr lang="en-US" dirty="0"/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7700" y="3864745"/>
              <a:ext cx="707857" cy="12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a</a:t>
              </a:r>
              <a:r>
                <a:rPr lang="en-US" sz="1200" dirty="0" err="1" smtClean="0"/>
                <a:t>pp.routes.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80309" y="1152648"/>
            <a:ext cx="4038600" cy="810399"/>
            <a:chOff x="1371600" y="3790950"/>
            <a:chExt cx="4038600" cy="81039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1600" y="3790950"/>
              <a:ext cx="4038600" cy="762009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&lt;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&gt;&lt;/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</a:t>
              </a:r>
              <a:br>
                <a:rPr lang="en-US" dirty="0">
                  <a:solidFill>
                    <a:srgbClr val="000090"/>
                  </a:solidFill>
                </a:rPr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4324350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app.component.</a:t>
              </a:r>
              <a:r>
                <a:rPr lang="en-US" sz="1200" b="1" dirty="0" err="1" smtClean="0"/>
                <a:t>html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45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186" y="246414"/>
            <a:ext cx="10018713" cy="477982"/>
          </a:xfrm>
        </p:spPr>
        <p:txBody>
          <a:bodyPr>
            <a:normAutofit fontScale="90000"/>
          </a:bodyPr>
          <a:lstStyle/>
          <a:p>
            <a:r>
              <a:rPr lang="en-US" smtClean="0"/>
              <a:t>Binding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7132" y="1154628"/>
            <a:ext cx="6313715" cy="811887"/>
            <a:chOff x="1153885" y="1047750"/>
            <a:chExt cx="6313715" cy="811887"/>
          </a:xfrm>
        </p:grpSpPr>
        <p:sp>
          <p:nvSpPr>
            <p:cNvPr id="7" name="Rounded Rectangle 6"/>
            <p:cNvSpPr/>
            <p:nvPr/>
          </p:nvSpPr>
          <p:spPr>
            <a:xfrm>
              <a:off x="1153885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85886" y="1504950"/>
              <a:ext cx="2213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0171" y="1074063"/>
              <a:ext cx="1172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{{value}}</a:t>
              </a:r>
              <a:endParaRPr lang="en-US" sz="2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428750"/>
              <a:ext cx="21361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[property]=“value”</a:t>
              </a:r>
              <a:endParaRPr lang="en-US" sz="2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83179" y="1332819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 Bold"/>
                <a:cs typeface="Proxima Nova Bold"/>
              </a:rPr>
              <a:t>Template binding (one-way)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07347" y="2404917"/>
            <a:ext cx="6477000" cy="725714"/>
            <a:chOff x="990600" y="1047750"/>
            <a:chExt cx="6477000" cy="725714"/>
          </a:xfrm>
        </p:grpSpPr>
        <p:sp>
          <p:nvSpPr>
            <p:cNvPr id="14" name="Rounded Rectangle 13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1047750"/>
              <a:ext cx="2511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(event)</a:t>
              </a:r>
              <a:r>
                <a:rPr lang="en-US" sz="2200" dirty="0" smtClean="0"/>
                <a:t>=expression</a:t>
              </a:r>
              <a:endParaRPr lang="en-US" sz="2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83179" y="250870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Event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07132" y="5074327"/>
            <a:ext cx="6408058" cy="1138773"/>
            <a:chOff x="5607132" y="3518659"/>
            <a:chExt cx="6408058" cy="1138773"/>
          </a:xfrm>
        </p:grpSpPr>
        <p:grpSp>
          <p:nvGrpSpPr>
            <p:cNvPr id="23" name="Group 22"/>
            <p:cNvGrpSpPr/>
            <p:nvPr/>
          </p:nvGrpSpPr>
          <p:grpSpPr>
            <a:xfrm>
              <a:off x="5607132" y="3560862"/>
              <a:ext cx="6408058" cy="725714"/>
              <a:chOff x="990600" y="1047750"/>
              <a:chExt cx="7170058" cy="72571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990600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37515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DOM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22601" y="1504950"/>
                <a:ext cx="313871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293215" y="3518659"/>
              <a:ext cx="2839239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[(value)</a:t>
              </a:r>
              <a:r>
                <a:rPr lang="en-US" sz="2000" dirty="0" smtClean="0"/>
                <a:t>]* </a:t>
              </a:r>
              <a:r>
                <a:rPr lang="en-US" sz="2000" dirty="0"/>
                <a:t>= </a:t>
              </a:r>
              <a:r>
                <a:rPr lang="en-US" sz="2000" dirty="0" smtClean="0"/>
                <a:t>“expression”</a:t>
              </a:r>
            </a:p>
            <a:p>
              <a:pPr marL="0" lvl="1" algn="ctr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*[</a:t>
              </a:r>
              <a:r>
                <a:rPr lang="en-US" sz="1400" dirty="0"/>
                <a:t>()] </a:t>
              </a:r>
              <a:r>
                <a:rPr lang="en-US" sz="1400" dirty="0" smtClean="0"/>
                <a:t>banana </a:t>
              </a:r>
              <a:r>
                <a:rPr lang="en-US" sz="1400" dirty="0"/>
                <a:t>in a </a:t>
              </a:r>
              <a:r>
                <a:rPr lang="en-US" sz="1400" dirty="0" smtClean="0"/>
                <a:t>box</a:t>
              </a:r>
              <a:endParaRPr lang="en-US" sz="1400" dirty="0"/>
            </a:p>
            <a:p>
              <a:pPr algn="ctr"/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30976" y="3632515"/>
            <a:ext cx="6477000" cy="725714"/>
            <a:chOff x="990600" y="1047750"/>
            <a:chExt cx="6477000" cy="725714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71800" y="1047750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[prop]=expression</a:t>
              </a:r>
              <a:endParaRPr lang="en-US" sz="2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83178" y="3810706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Proxima Nova Bold"/>
                <a:cs typeface="Proxima Nova Bold"/>
              </a:rPr>
              <a:t>Property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7016" y="529472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Two 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9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201</TotalTime>
  <Words>232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Corbel</vt:lpstr>
      <vt:lpstr>Exo 2</vt:lpstr>
      <vt:lpstr>Mangal</vt:lpstr>
      <vt:lpstr>Proxima Nova Bold</vt:lpstr>
      <vt:lpstr>Arial</vt:lpstr>
      <vt:lpstr>Parallax</vt:lpstr>
      <vt:lpstr>Tập 1: Tán tỉnh ng2</vt:lpstr>
      <vt:lpstr>Why ng2 ?</vt:lpstr>
      <vt:lpstr>1. npm: node package manager 2. node: ~ browser (server) 3. VSCode: editor (Webstorm) 4. Typescript? Javascript type ~ java (int, long,String, ….) superset 5. ng2? SPA (single page app) ~ RIA 6. semver:</vt:lpstr>
      <vt:lpstr>1. Module loader: SystemJS, AMD, UMD (define, require) 2. preboot vs fastboot (SPA) 3. Con duong: https://github.com/AngularClass/awesome-angular2</vt:lpstr>
      <vt:lpstr>ng2 Component</vt:lpstr>
      <vt:lpstr>ng Module</vt:lpstr>
      <vt:lpstr>ng Routing</vt:lpstr>
      <vt:lpstr>Binding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1: Tán tỉnh ng2</dc:title>
  <dc:creator>Phan Hoang</dc:creator>
  <cp:lastModifiedBy>Phan Hoang</cp:lastModifiedBy>
  <cp:revision>61</cp:revision>
  <dcterms:created xsi:type="dcterms:W3CDTF">2016-11-20T11:39:41Z</dcterms:created>
  <dcterms:modified xsi:type="dcterms:W3CDTF">2016-11-21T15:55:59Z</dcterms:modified>
</cp:coreProperties>
</file>