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9753600" cx="1300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7a990d4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7a990d4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7a990d4b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7a990d4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85082"/>
            <a:ext cx="13004800" cy="288899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0" y="4216400"/>
            <a:ext cx="13004800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0" y="5928360"/>
            <a:ext cx="1300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Jian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0" y="6426200"/>
            <a:ext cx="1300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design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-116275" y="219350"/>
            <a:ext cx="13004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Workflow 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241280"/>
            <a:ext cx="1300480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16" y="0"/>
            <a:ext cx="4654669" cy="975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1416" y="0"/>
            <a:ext cx="4654669" cy="97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474874" cy="94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288" y="152413"/>
            <a:ext cx="4166350" cy="873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050" y="152400"/>
            <a:ext cx="4318749" cy="8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79375" cy="94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984" y="152400"/>
            <a:ext cx="4509209" cy="94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3394" y="152400"/>
            <a:ext cx="4359006" cy="913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02050"/>
            <a:ext cx="13004800" cy="3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0" y="6426200"/>
            <a:ext cx="1300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Please visit https://weather-nz.vercel.app/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0" y="508000"/>
            <a:ext cx="130048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54000" y="3210560"/>
            <a:ext cx="12496800" cy="469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Express / Node JS backend to provide data CRUD operations.</a:t>
            </a:r>
            <a:endParaRPr/>
          </a:p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Next.js frontend with ReactJS / typescript to cater a full featured UI.</a:t>
            </a:r>
            <a:endParaRPr/>
          </a:p>
          <a:p>
            <a:pPr indent="-762000" lvl="0" marL="762000" marR="0" rtl="0" algn="l">
              <a:lnSpc>
                <a:spcPct val="864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Char char="•"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Authentication for admin users to manage backend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0" y="508000"/>
            <a:ext cx="1300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Technologies / Tools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54000" y="2159000"/>
            <a:ext cx="12496800" cy="705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MongoDB / Cloud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JS / React / Typescript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Tailwind CSS / Elements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 Canvas</a:t>
            </a:r>
            <a:endParaRPr/>
          </a:p>
          <a:p>
            <a:pPr indent="-762000" lvl="0" marL="762000" marR="0" rtl="0" algn="l">
              <a:lnSpc>
                <a:spcPct val="105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Char char="•"/>
            </a:pPr>
            <a:r>
              <a:rPr b="0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Express / Node JS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76200" y="357650"/>
            <a:ext cx="47097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0" y="6426200"/>
            <a:ext cx="1300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0480"/>
            <a:ext cx="13004800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0" y="6426200"/>
            <a:ext cx="1300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241280"/>
            <a:ext cx="1300480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0" y="508000"/>
            <a:ext cx="13004800" cy="18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Backend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54000" y="2875280"/>
            <a:ext cx="12496800" cy="624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762000" marR="0" rtl="0" algn="l">
              <a:lnSpc>
                <a:spcPct val="83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Char char="•"/>
            </a:pPr>
            <a:r>
              <a:rPr b="0" i="0" lang="en-US" sz="5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Utilize the weather API and build a backend to cache data for it</a:t>
            </a:r>
            <a:endParaRPr/>
          </a:p>
          <a:p>
            <a:pPr indent="-762000" lvl="0" marL="762000" marR="0" rtl="0" algn="l">
              <a:lnSpc>
                <a:spcPct val="83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Char char="•"/>
            </a:pPr>
            <a:r>
              <a:rPr b="0" i="0" lang="en-US" sz="5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Improve the functionality to facilitate weather checking for New Zealand by incorporating with geographic data.</a:t>
            </a:r>
            <a:endParaRPr/>
          </a:p>
          <a:p>
            <a:pPr indent="-762000" lvl="0" marL="762000" marR="0" rtl="0" algn="l">
              <a:lnSpc>
                <a:spcPct val="83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Char char="•"/>
            </a:pPr>
            <a:r>
              <a:rPr b="0" i="0" lang="en-US" sz="5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online data from the United Nations and parse it.</a:t>
            </a:r>
            <a:endParaRPr/>
          </a:p>
          <a:p>
            <a:pPr indent="-762000" lvl="0" marL="762000" marR="0" rtl="0" algn="l">
              <a:lnSpc>
                <a:spcPct val="832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Char char="•"/>
            </a:pPr>
            <a:r>
              <a:rPr b="0" i="0" lang="en-US" sz="5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Adding areas, distance and forced fresh queries for NZ users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0" y="3860800"/>
            <a:ext cx="1300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54000" spcFirstLastPara="1" rIns="254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endParaRPr sz="9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