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9753600" cx="130048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7a990d4b6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7a990d4b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7a990d4b6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37a990d4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37b0d494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37b0d4949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37b20184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37b20184f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21.png"/><Relationship Id="rId6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085082"/>
            <a:ext cx="13004800" cy="288899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0" y="4216400"/>
            <a:ext cx="13004800" cy="158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54000" spcFirstLastPara="1" rIns="2540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Capstone Project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0" y="5928360"/>
            <a:ext cx="1300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54000" spcFirstLastPara="1" rIns="2540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by Jian Zhou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0" y="3860800"/>
            <a:ext cx="1300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54000" spcFirstLastPara="1" rIns="2540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0" y="6426200"/>
            <a:ext cx="1300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54000" spcFirstLastPara="1" rIns="2540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Responsive design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/>
        </p:nvSpPr>
        <p:spPr>
          <a:xfrm>
            <a:off x="-116275" y="219350"/>
            <a:ext cx="13004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54000" spcFirstLastPara="1" rIns="2540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Workflow </a:t>
            </a:r>
            <a:endParaRPr sz="7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0241280"/>
            <a:ext cx="13004800" cy="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 txBox="1"/>
          <p:nvPr/>
        </p:nvSpPr>
        <p:spPr>
          <a:xfrm>
            <a:off x="0" y="3860800"/>
            <a:ext cx="1300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54000" spcFirstLastPara="1" rIns="2540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416" y="0"/>
            <a:ext cx="4654669" cy="975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1416" y="0"/>
            <a:ext cx="4654669" cy="975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4474874" cy="944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7288" y="152413"/>
            <a:ext cx="4166350" cy="873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86050" y="152400"/>
            <a:ext cx="4318749" cy="873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79375" cy="944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7984" y="152400"/>
            <a:ext cx="4509209" cy="944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93394" y="152400"/>
            <a:ext cx="4359006" cy="9134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7"/>
          <p:cNvSpPr txBox="1"/>
          <p:nvPr/>
        </p:nvSpPr>
        <p:spPr>
          <a:xfrm>
            <a:off x="254000" y="442126"/>
            <a:ext cx="12496800" cy="9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0" lvl="0" marL="762000" marR="0" rtl="0" algn="l">
              <a:lnSpc>
                <a:spcPct val="864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Char char="•"/>
            </a:pPr>
            <a:r>
              <a:rPr lang="en-US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Frontend State Management</a:t>
            </a:r>
            <a:endParaRPr sz="5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86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86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86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6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0" lvl="0" marL="762000" marR="0" rtl="0" algn="l">
              <a:lnSpc>
                <a:spcPct val="864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Char char="•"/>
            </a:pPr>
            <a:r>
              <a:rPr lang="en-US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Backend/Frontend Data Pipeline</a:t>
            </a:r>
            <a:endParaRPr sz="5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86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86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2375" y="1351175"/>
            <a:ext cx="10344150" cy="24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853360"/>
            <a:ext cx="13004801" cy="5298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/>
        </p:nvSpPr>
        <p:spPr>
          <a:xfrm>
            <a:off x="0" y="508000"/>
            <a:ext cx="13004700" cy="21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54000" spcFirstLastPara="1" rIns="2540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197" name="Google Shape;197;p28"/>
          <p:cNvSpPr txBox="1"/>
          <p:nvPr/>
        </p:nvSpPr>
        <p:spPr>
          <a:xfrm>
            <a:off x="254000" y="3210560"/>
            <a:ext cx="12496800" cy="46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0" lvl="0" marL="762000" marR="0" rtl="0" algn="l">
              <a:lnSpc>
                <a:spcPct val="864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Char char="•"/>
            </a:pPr>
            <a:r>
              <a:rPr lang="en-US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Stakeholders</a:t>
            </a:r>
            <a:endParaRPr sz="5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0" lvl="0" marL="762000" marR="0" rtl="0" algn="l">
              <a:lnSpc>
                <a:spcPct val="864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Char char="•"/>
            </a:pPr>
            <a:r>
              <a:rPr lang="en-US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Frontend State Management</a:t>
            </a:r>
            <a:endParaRPr/>
          </a:p>
          <a:p>
            <a:pPr indent="-762000" lvl="0" marL="762000" marR="0" rtl="0" algn="l">
              <a:lnSpc>
                <a:spcPct val="864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Char char="•"/>
            </a:pPr>
            <a:r>
              <a:rPr lang="en-US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Conceptual Ideas</a:t>
            </a:r>
            <a:endParaRPr/>
          </a:p>
          <a:p>
            <a:pPr indent="-762000" lvl="0" marL="762000" marR="0" rtl="0" algn="l">
              <a:lnSpc>
                <a:spcPct val="864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Char char="•"/>
            </a:pPr>
            <a:r>
              <a:rPr lang="en-US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Design Patterns</a:t>
            </a:r>
            <a:endParaRPr sz="5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0" lvl="0" marL="762000" marR="0" rtl="0" algn="l">
              <a:lnSpc>
                <a:spcPct val="864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Char char="•"/>
            </a:pPr>
            <a:r>
              <a:rPr lang="en-US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DevOps Strategic Alignment</a:t>
            </a:r>
            <a:endParaRPr sz="5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702050"/>
            <a:ext cx="13004800" cy="34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9"/>
          <p:cNvSpPr txBox="1"/>
          <p:nvPr/>
        </p:nvSpPr>
        <p:spPr>
          <a:xfrm>
            <a:off x="0" y="3860800"/>
            <a:ext cx="1300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54000" spcFirstLastPara="1" rIns="2540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/>
          </a:p>
        </p:txBody>
      </p:sp>
      <p:sp>
        <p:nvSpPr>
          <p:cNvPr id="205" name="Google Shape;205;p29"/>
          <p:cNvSpPr txBox="1"/>
          <p:nvPr/>
        </p:nvSpPr>
        <p:spPr>
          <a:xfrm>
            <a:off x="0" y="6426200"/>
            <a:ext cx="13004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54000" spcFirstLastPara="1" rIns="2540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Please visit https://weather-nz.vercel.app/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0" y="508000"/>
            <a:ext cx="1300480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54000" spcFirstLastPara="1" rIns="2540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254000" y="3210560"/>
            <a:ext cx="12496800" cy="4698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0" lvl="0" marL="762000" marR="0" rtl="0" algn="l">
              <a:lnSpc>
                <a:spcPct val="864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Char char="•"/>
            </a:pPr>
            <a:r>
              <a:rPr b="0" i="0" lang="en-US" sz="5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Express / Node JS backend to provide data CRUD operations.</a:t>
            </a:r>
            <a:endParaRPr/>
          </a:p>
          <a:p>
            <a:pPr indent="-762000" lvl="0" marL="762000" marR="0" rtl="0" algn="l">
              <a:lnSpc>
                <a:spcPct val="864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Char char="•"/>
            </a:pPr>
            <a:r>
              <a:rPr b="0" i="0" lang="en-US" sz="5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Next.js frontend with ReactJS / typescript to cater a full featured UI.</a:t>
            </a:r>
            <a:endParaRPr/>
          </a:p>
          <a:p>
            <a:pPr indent="-762000" lvl="0" marL="762000" marR="0" rtl="0" algn="l">
              <a:lnSpc>
                <a:spcPct val="864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Char char="•"/>
            </a:pPr>
            <a:r>
              <a:rPr b="0" i="0" lang="en-US" sz="5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Authentication for admin users to manage backend data.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0" y="508000"/>
            <a:ext cx="1300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54000" spcFirstLastPara="1" rIns="2540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Technologies / Tools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254000" y="2159000"/>
            <a:ext cx="12496800" cy="7053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0" lvl="0" marL="762000" marR="0" rtl="0" algn="l">
              <a:lnSpc>
                <a:spcPct val="105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Calibri"/>
              <a:buChar char="•"/>
            </a:pPr>
            <a:r>
              <a:rPr b="0" i="0" lang="en-US" sz="6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MongoDB / Cloud</a:t>
            </a:r>
            <a:endParaRPr/>
          </a:p>
          <a:p>
            <a:pPr indent="-762000" lvl="0" marL="762000" marR="0" rtl="0" algn="l">
              <a:lnSpc>
                <a:spcPct val="105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Calibri"/>
              <a:buChar char="•"/>
            </a:pPr>
            <a:r>
              <a:rPr b="0" i="0" lang="en-US" sz="6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Next JS / React / Typescript</a:t>
            </a:r>
            <a:endParaRPr/>
          </a:p>
          <a:p>
            <a:pPr indent="-762000" lvl="0" marL="762000" marR="0" rtl="0" algn="l">
              <a:lnSpc>
                <a:spcPct val="105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Calibri"/>
              <a:buChar char="•"/>
            </a:pPr>
            <a:r>
              <a:rPr b="0" i="0" lang="en-US" sz="6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Tailwind CSS / Elements</a:t>
            </a:r>
            <a:endParaRPr/>
          </a:p>
          <a:p>
            <a:pPr indent="-762000" lvl="0" marL="762000" marR="0" rtl="0" algn="l">
              <a:lnSpc>
                <a:spcPct val="105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Calibri"/>
              <a:buChar char="•"/>
            </a:pPr>
            <a:r>
              <a:rPr b="0" i="0" lang="en-US" sz="6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/>
          </a:p>
          <a:p>
            <a:pPr indent="-762000" lvl="0" marL="762000" marR="0" rtl="0" algn="l">
              <a:lnSpc>
                <a:spcPct val="105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Calibri"/>
              <a:buChar char="•"/>
            </a:pPr>
            <a:r>
              <a:rPr b="0" i="0" lang="en-US" sz="6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 Canvas</a:t>
            </a:r>
            <a:endParaRPr/>
          </a:p>
          <a:p>
            <a:pPr indent="-762000" lvl="0" marL="762000" marR="0" rtl="0" algn="l">
              <a:lnSpc>
                <a:spcPct val="105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Calibri"/>
              <a:buChar char="•"/>
            </a:pPr>
            <a:r>
              <a:rPr b="0" i="0" lang="en-US" sz="6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Express / Node JS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276200" y="357650"/>
            <a:ext cx="4709700" cy="13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54000" spcFirstLastPara="1" rIns="2540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0" y="6426200"/>
            <a:ext cx="1300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54000" spcFirstLastPara="1" rIns="2540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0480"/>
            <a:ext cx="13004800" cy="100584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0" y="3860800"/>
            <a:ext cx="1300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54000" spcFirstLastPara="1" rIns="2540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0" y="6426200"/>
            <a:ext cx="1300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54000" spcFirstLastPara="1" rIns="2540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0241280"/>
            <a:ext cx="13004800" cy="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/>
        </p:nvSpPr>
        <p:spPr>
          <a:xfrm>
            <a:off x="0" y="3860800"/>
            <a:ext cx="1300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54000" spcFirstLastPara="1" rIns="2540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0" y="508000"/>
            <a:ext cx="13004800" cy="185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54000" spcFirstLastPara="1" rIns="2540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Backend</a:t>
            </a: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254000" y="2875280"/>
            <a:ext cx="12496800" cy="6246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0" lvl="0" marL="762000" marR="0" rtl="0" algn="l">
              <a:lnSpc>
                <a:spcPct val="832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Calibri"/>
              <a:buChar char="•"/>
            </a:pPr>
            <a:r>
              <a:rPr b="0" i="0" lang="en-US" sz="5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Utilize the weather API and build a backend to cache data for it</a:t>
            </a:r>
            <a:endParaRPr/>
          </a:p>
          <a:p>
            <a:pPr indent="-762000" lvl="0" marL="762000" marR="0" rtl="0" algn="l">
              <a:lnSpc>
                <a:spcPct val="832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Calibri"/>
              <a:buChar char="•"/>
            </a:pPr>
            <a:r>
              <a:rPr b="0" i="0" lang="en-US" sz="5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Improve the functionality to facilitate weather checking for New Zealand by incorporating with geographic data.</a:t>
            </a:r>
            <a:endParaRPr/>
          </a:p>
          <a:p>
            <a:pPr indent="-762000" lvl="0" marL="762000" marR="0" rtl="0" algn="l">
              <a:lnSpc>
                <a:spcPct val="832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Calibri"/>
              <a:buChar char="•"/>
            </a:pPr>
            <a:r>
              <a:rPr b="0" i="0" lang="en-US" sz="5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 online data from the United Nations and parse it.</a:t>
            </a:r>
            <a:endParaRPr/>
          </a:p>
          <a:p>
            <a:pPr indent="-762000" lvl="0" marL="762000" marR="0" rtl="0" algn="l">
              <a:lnSpc>
                <a:spcPct val="832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Calibri"/>
              <a:buChar char="•"/>
            </a:pPr>
            <a:r>
              <a:rPr b="0" i="0" lang="en-US" sz="5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Adding areas, distance and forced fresh queries for NZ users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0" y="3860800"/>
            <a:ext cx="1300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54000" spcFirstLastPara="1" rIns="2540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Schema</a:t>
            </a:r>
            <a:endParaRPr sz="9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