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1" r:id="rId2"/>
  </p:sldMasterIdLst>
  <p:notesMasterIdLst>
    <p:notesMasterId r:id="rId9"/>
  </p:notesMasterIdLst>
  <p:sldIdLst>
    <p:sldId id="272" r:id="rId3"/>
    <p:sldId id="275" r:id="rId4"/>
    <p:sldId id="256" r:id="rId5"/>
    <p:sldId id="273" r:id="rId6"/>
    <p:sldId id="274" r:id="rId7"/>
    <p:sldId id="257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BF6D6-4A67-4929-828F-9D871511E45B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CACCD-203B-4714-9FA4-79530EF29F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214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CE8F5-1341-475C-BF40-2E24D91E8058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488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55E06D-4F0C-41D3-BBC6-05C847D17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7E195C-7018-493C-98EE-DBE37CD8A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94A84D-0516-4D23-AD6E-C4F166170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E76D-0DC5-4546-9CE5-56417A9D4924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BEF751-8FC1-4436-8C0E-0AD83A33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9B1313-7D9F-41A8-A5D7-02F54BD5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FA55-5F0F-4F67-AA73-4540EFCD31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6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FEE32-BB21-42AE-8B33-4D1C4093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88C254-E5B2-49F8-A58D-955330AE9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237764-A525-4788-8D8C-9B5EA6E9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E76D-0DC5-4546-9CE5-56417A9D4924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0A5CAE-6C95-4284-9BD7-100F40A6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186AB5-2050-4088-AA54-75C3D3A3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FA55-5F0F-4F67-AA73-4540EFCD31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95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2D08BA4-E56D-4432-BB63-149AFC68F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D678132-C9E6-4FE6-9BEE-F6DD569C3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A1823D-6D4F-401C-BD61-FB0C7F21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E76D-0DC5-4546-9CE5-56417A9D4924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C8065C-A2B5-4D64-9DF7-F167B0BFB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393593-34E0-4044-9FEF-3478AA51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FA55-5F0F-4F67-AA73-4540EFCD31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160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画像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長方形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図プレースホルダー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defRPr>
            </a:lvl1pPr>
          </a:lstStyle>
          <a:p>
            <a:pPr rtl="0"/>
            <a:r>
              <a:rPr lang="ja-JP" altLang="en-US" dirty="0"/>
              <a:t>画像を挿入するか、またはドラッグ アンド ドロップする</a:t>
            </a:r>
          </a:p>
        </p:txBody>
      </p:sp>
      <p:sp>
        <p:nvSpPr>
          <p:cNvPr id="11" name="長方形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長方形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 rtl="0"/>
            <a:endParaRPr lang="ja-JP" altLang="en-US" sz="1000" noProof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スライド番号プレースホルダー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rtlCol="0"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 rtlCol="0"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7" name="グラフィック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長方形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1371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区切り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画像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長方形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図プレースホルダー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defRPr>
            </a:lvl1pPr>
          </a:lstStyle>
          <a:p>
            <a:pPr rtl="0"/>
            <a:r>
              <a:rPr lang="ja-JP" altLang="en-US" noProof="0" dirty="0"/>
              <a:t>画像を挿入するか、またはドラッグ アンド ドロップする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フッターを追加する</a:t>
            </a:r>
            <a:endParaRPr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58DB212-BFA2-403F-85EF-DFD3FF6D973A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rtlCol="0"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14" name="サブタイトル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 rtlCol="0"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lang="ja-JP" altLang="en-US" noProof="0" dirty="0"/>
          </a:p>
        </p:txBody>
      </p:sp>
      <p:sp>
        <p:nvSpPr>
          <p:cNvPr id="18" name="グラフィック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6678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レイアウト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16" name="サブタイトル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 rtlCol="0"/>
          <a:lstStyle>
            <a:lvl1pPr marL="0" indent="0">
              <a:buNone/>
              <a:defRPr sz="21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サブタイトル</a:t>
            </a:r>
          </a:p>
        </p:txBody>
      </p:sp>
      <p:sp>
        <p:nvSpPr>
          <p:cNvPr id="3" name="左の列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defRPr>
            </a:lvl1pPr>
          </a:lstStyle>
          <a:p>
            <a:pPr rtl="0"/>
            <a:r>
              <a:rPr lang="ja-JP" altLang="en-US" noProof="0" dirty="0"/>
              <a:t>画像を挿入するか、またはドラッグ アンド ドロップする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58DB212-BFA2-403F-85EF-DFD3FF6D973A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2167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レイアウト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長方形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16" name="サブタイトル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 rtlCol="0"/>
          <a:lstStyle>
            <a:lvl1pPr marL="0" indent="0">
              <a:buNone/>
              <a:defRPr sz="21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サブタイトル</a:t>
            </a:r>
          </a:p>
        </p:txBody>
      </p:sp>
      <p:sp>
        <p:nvSpPr>
          <p:cNvPr id="3" name="左の列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defRPr>
            </a:lvl1pPr>
          </a:lstStyle>
          <a:p>
            <a:pPr rtl="0"/>
            <a:r>
              <a:rPr lang="ja-JP" altLang="en-US" noProof="0" dirty="0"/>
              <a:t>画像を挿入するか、またはドラッグ アンド ドロップする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58DB212-BFA2-403F-85EF-DFD3FF6D973A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8" name="図プレースホルダー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defRPr>
            </a:lvl1pPr>
          </a:lstStyle>
          <a:p>
            <a:pPr rtl="0"/>
            <a:r>
              <a:rPr lang="ja-JP" altLang="en-US" noProof="0" dirty="0"/>
              <a:t>画像を挿入するか、またはドラッグ アンド ドロップする</a:t>
            </a:r>
          </a:p>
        </p:txBody>
      </p:sp>
      <p:sp>
        <p:nvSpPr>
          <p:cNvPr id="9" name="図プレースホルダー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defRPr>
            </a:lvl1pPr>
          </a:lstStyle>
          <a:p>
            <a:pPr rtl="0"/>
            <a:r>
              <a:rPr lang="ja-JP" altLang="en-US" noProof="0" dirty="0"/>
              <a:t>画像を挿入するか、またはドラッグ アンド ドロップする</a:t>
            </a:r>
          </a:p>
        </p:txBody>
      </p:sp>
      <p:sp>
        <p:nvSpPr>
          <p:cNvPr id="10" name="図プレースホルダー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defRPr>
            </a:lvl1pPr>
          </a:lstStyle>
          <a:p>
            <a:pPr rtl="0"/>
            <a:r>
              <a:rPr lang="ja-JP" altLang="en-US" noProof="0" dirty="0"/>
              <a:t>画像を挿入するか、またはドラッグ アンド ドロップする</a:t>
            </a:r>
          </a:p>
        </p:txBody>
      </p:sp>
      <p:sp>
        <p:nvSpPr>
          <p:cNvPr id="11" name="図プレースホルダー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defRPr>
            </a:lvl1pPr>
          </a:lstStyle>
          <a:p>
            <a:pPr rtl="0"/>
            <a:r>
              <a:rPr lang="ja-JP" altLang="en-US" noProof="0" dirty="0"/>
              <a:t>画像を挿入するか、またはドラッグ アンド ドロップする</a:t>
            </a:r>
          </a:p>
        </p:txBody>
      </p:sp>
      <p:sp>
        <p:nvSpPr>
          <p:cNvPr id="12" name="図プレースホルダー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defRPr>
            </a:lvl1pPr>
          </a:lstStyle>
          <a:p>
            <a:pPr rtl="0"/>
            <a:r>
              <a:rPr lang="ja-JP" altLang="en-US" noProof="0" dirty="0"/>
              <a:t>画像を挿入するか、またはドラッグ アンド ドロップする</a:t>
            </a:r>
          </a:p>
        </p:txBody>
      </p:sp>
    </p:spTree>
    <p:extLst>
      <p:ext uri="{BB962C8B-B14F-4D97-AF65-F5344CB8AC3E}">
        <p14:creationId xmlns:p14="http://schemas.microsoft.com/office/powerpoint/2010/main" val="2090518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左の列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13" name="左ヘッダー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 rtlCol="0"/>
          <a:lstStyle>
            <a:lvl1pPr marL="0" indent="0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比較 </a:t>
            </a:r>
            <a:r>
              <a:rPr lang="en-US" altLang="ja-JP" noProof="0" dirty="0"/>
              <a:t>A</a:t>
            </a:r>
          </a:p>
        </p:txBody>
      </p:sp>
      <p:sp>
        <p:nvSpPr>
          <p:cNvPr id="4" name="右の列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15" name="右ヘッダー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 rtlCol="0"/>
          <a:lstStyle>
            <a:lvl1pPr marL="0" indent="0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比較 </a:t>
            </a:r>
            <a:r>
              <a:rPr lang="en-US" altLang="ja-JP" noProof="0" dirty="0"/>
              <a:t>B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58DB212-BFA2-403F-85EF-DFD3FF6D973A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647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きな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defRPr>
            </a:lvl1pPr>
          </a:lstStyle>
          <a:p>
            <a:pPr rtl="0"/>
            <a:r>
              <a:rPr lang="ja-JP" altLang="en-US" noProof="0" dirty="0"/>
              <a:t>画像を挿入するか、またはドラッグ アンド ドロップする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58DB212-BFA2-403F-85EF-DFD3FF6D973A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10" name="キャプション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 rtlCol="0"/>
          <a:lstStyle>
            <a:lvl1pPr marL="0" indent="0">
              <a:buNone/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ja-JP" altLang="en-US" noProof="0" dirty="0"/>
              <a:t>画像のキャプションをここに配置します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62523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ビデ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メディア プレースホルダー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rtlCol="0" anchor="ctr"/>
          <a:lstStyle>
            <a:lvl1pPr marL="0" indent="0" algn="ctr">
              <a:buNone/>
              <a:defRPr sz="1600" i="1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defRPr>
            </a:lvl1pPr>
          </a:lstStyle>
          <a:p>
            <a:pPr rtl="0"/>
            <a:r>
              <a:rPr lang="ja-JP" altLang="en-US" noProof="0" dirty="0"/>
              <a:t>ビデオを挿入する</a:t>
            </a:r>
          </a:p>
        </p:txBody>
      </p:sp>
      <p:sp>
        <p:nvSpPr>
          <p:cNvPr id="5" name="キャプション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 rtlCol="0"/>
          <a:lstStyle>
            <a:lvl1pPr marL="0" indent="0">
              <a:buNone/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ja-JP" altLang="en-US" noProof="0" dirty="0"/>
              <a:t>画像のキャプションをここに配置します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58DB212-BFA2-403F-85EF-DFD3FF6D973A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525566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　区切り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画像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長方形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図プレースホルダー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defRPr>
            </a:lvl1pPr>
          </a:lstStyle>
          <a:p>
            <a:pPr rtl="0"/>
            <a:r>
              <a:rPr lang="ja-JP" altLang="en-US" dirty="0"/>
              <a:t>画像を挿入するか、またはドラッグ アンド ドロップする</a:t>
            </a:r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rtlCol="0"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dirty="0"/>
              <a:t>ありがとうございます</a:t>
            </a:r>
          </a:p>
        </p:txBody>
      </p:sp>
      <p:sp>
        <p:nvSpPr>
          <p:cNvPr id="18" name="グラフィック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名前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rtlCol="0"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dirty="0"/>
              <a:t>名前</a:t>
            </a:r>
          </a:p>
        </p:txBody>
      </p:sp>
      <p:sp>
        <p:nvSpPr>
          <p:cNvPr id="16" name="メール​​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rtlCol="0"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dirty="0"/>
              <a:t>メール</a:t>
            </a:r>
          </a:p>
        </p:txBody>
      </p:sp>
      <p:sp>
        <p:nvSpPr>
          <p:cNvPr id="19" name="長方形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長方形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 rtl="0"/>
            <a:endParaRPr lang="ja-JP" altLang="en-US" sz="1000" noProof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長方形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538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5D5FAE-1C10-4BD9-B4B7-62632B29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4E2C3-03E7-4BCC-BB09-89C508C75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7348A3-7057-4A65-9B9F-4DF059E1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E76D-0DC5-4546-9CE5-56417A9D4924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18A6BE-EC19-41E3-B4BB-9E240E14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E3EE3B-6580-4C15-8B8E-44BA9BB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FA55-5F0F-4F67-AA73-4540EFCD31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1578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10" name="サブタイトル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 rtlCol="0"/>
          <a:lstStyle>
            <a:lvl1pPr marL="0" indent="0">
              <a:buNone/>
              <a:defRPr sz="21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サブタイトル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58DB212-BFA2-403F-85EF-DFD3FF6D973A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7964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16" name="サブタイトル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 rtlCol="0"/>
          <a:lstStyle>
            <a:lvl1pPr marL="0" indent="0">
              <a:buNone/>
              <a:defRPr sz="21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サブタイトル</a:t>
            </a:r>
          </a:p>
        </p:txBody>
      </p:sp>
      <p:sp>
        <p:nvSpPr>
          <p:cNvPr id="3" name="左の列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右の列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58DB212-BFA2-403F-85EF-DFD3FF6D973A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08700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8" name="サブタイトル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 rtlCol="0"/>
          <a:lstStyle>
            <a:lvl1pPr marL="0" indent="0">
              <a:buNone/>
              <a:defRPr sz="21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サブタイトル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58DB212-BFA2-403F-85EF-DFD3FF6D973A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86660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58DB212-BFA2-403F-85EF-DFD3FF6D973A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410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64D45B-5299-49CF-828C-6FCBBE308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A68E74-86F0-416B-A8F9-89ED1C8E7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4105FC-20A8-422C-B021-107C6BB1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E76D-0DC5-4546-9CE5-56417A9D4924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7574EC-0316-4E05-8C4A-63D5B920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27A0FD-4F8B-439E-9FF5-8ED74FDC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FA55-5F0F-4F67-AA73-4540EFCD31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06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E73E7C-672C-442E-8B42-1F55669A1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57B9DD-4EE2-4406-BB3F-6D6B2E588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51477C-8EE0-422E-9A35-88C3A08B2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753889-0E5B-47D1-98D3-A52A4558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E76D-0DC5-4546-9CE5-56417A9D4924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282EEA-A156-46CF-9D1B-17CD6681A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A603A6-AAAF-4048-AB6A-E39BBB49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FA55-5F0F-4F67-AA73-4540EFCD31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89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EFA5CE-C8D4-47C4-82C0-7C65ABAD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E82B03-402E-4809-B88F-B01F17344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0EFE33-1F85-43F1-8FDD-7C447D74E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B8DA3AD-FE46-4AAC-8C73-872613ACD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50879B-A5ED-4088-A985-2BCF00E95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352938D-7170-45DB-8DAE-CA99692DC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E76D-0DC5-4546-9CE5-56417A9D4924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2A5602-35C9-438C-B447-F10A7F9D3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B29C3AD-4D5F-4E66-9BD3-FC9F49CB9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FA55-5F0F-4F67-AA73-4540EFCD31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8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94C043-B75E-48DA-A476-6A854E9A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C736F6B-0EE2-4B23-94D0-C65DC952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E76D-0DC5-4546-9CE5-56417A9D4924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55E38D1-3C93-4A21-839E-E24CE5B2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FC9A00D-8A67-465C-8B4D-A7AD85BA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FA55-5F0F-4F67-AA73-4540EFCD31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41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A1D468E-B423-4C86-B3F9-2C769E666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E76D-0DC5-4546-9CE5-56417A9D4924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BBFFDE1-186D-48CE-A324-3D3F35C64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927814-1F8C-46E5-8BF2-91333787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FA55-5F0F-4F67-AA73-4540EFCD31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58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0A16DD-8343-43BB-A76B-BA190C731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5B9DE8-7189-4FC6-B6AA-495F6F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EDC9FA-7343-45E4-98C8-F23104199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E575DA-36CB-43B4-A18C-E857EADF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E76D-0DC5-4546-9CE5-56417A9D4924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095F56-F448-4B9C-A42C-AF89A0ED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5FF0A2-5B0F-4BEA-B359-01F073DB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FA55-5F0F-4F67-AA73-4540EFCD31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40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15C036-AC33-41D7-A318-9F840D9D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C9AC763-D66B-43B9-9EEB-5C13846D0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4E544E-596D-4D52-AAF3-C3B9E1559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16C663-EE62-4E41-9130-E23D90629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E76D-0DC5-4546-9CE5-56417A9D4924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F54548-D395-4EAD-8221-431BED1E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344624-8475-47A7-9A81-08512840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FA55-5F0F-4F67-AA73-4540EFCD31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16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E164BE8-E30C-41C9-8C48-CABF3BCAD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F0C76E-B710-4022-9E6F-5B50636AA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AE3483-4AB3-40B7-B52B-3211760E8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7E76D-0DC5-4546-9CE5-56417A9D4924}" type="datetimeFigureOut">
              <a:rPr kumimoji="1" lang="ja-JP" altLang="en-US" smtClean="0"/>
              <a:t>2021/10/27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D47ABC-5827-42FD-93BB-63D6AB677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2B929B-66C3-410F-907C-BB2FA2C6F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8FA55-5F0F-4F67-AA73-4540EFCD31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04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長方形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 rtl="0"/>
            <a:r>
              <a:rPr lang="en-US" altLang="ja-JP" sz="1000" noProof="1">
                <a:latin typeface="Meiryo UI" panose="020B0604030504040204" pitchFamily="50" charset="-128"/>
                <a:ea typeface="Meiryo UI" panose="020B0604030504040204" pitchFamily="50" charset="-128"/>
              </a:rPr>
              <a:t>Jens Martensson</a:t>
            </a:r>
          </a:p>
        </p:txBody>
      </p:sp>
      <p:sp>
        <p:nvSpPr>
          <p:cNvPr id="11" name="長方形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フッターを追加する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58DB212-BFA2-403F-85EF-DFD3FF6D973A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517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632857"/>
            <a:ext cx="3935105" cy="1877105"/>
          </a:xfrm>
        </p:spPr>
        <p:txBody>
          <a:bodyPr rtlCol="0"/>
          <a:lstStyle/>
          <a:p>
            <a:pPr rtl="0">
              <a:lnSpc>
                <a:spcPts val="4500"/>
              </a:lnSpc>
            </a:pPr>
            <a:r>
              <a:rPr lang="ja-JP" altLang="en-US" dirty="0"/>
              <a:t>応答せよ！</a:t>
            </a:r>
            <a:br>
              <a:rPr lang="en-US" altLang="ja-JP" dirty="0"/>
            </a:br>
            <a:r>
              <a:rPr lang="ja-JP" altLang="en-US" dirty="0"/>
              <a:t>このやろう！</a:t>
            </a:r>
            <a:br>
              <a:rPr lang="en-US" altLang="ja-JP" dirty="0"/>
            </a:br>
            <a:r>
              <a:rPr lang="ja-JP" altLang="en-US" dirty="0"/>
              <a:t>システム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ja-JP" spc="0" noProof="1">
                <a:latin typeface="Meiryo UI" panose="020B0604030504040204" pitchFamily="50" charset="-128"/>
                <a:ea typeface="Meiryo UI" panose="020B0604030504040204" pitchFamily="50" charset="-128"/>
              </a:rPr>
              <a:t>AZUSA SASAKI.inc</a:t>
            </a:r>
          </a:p>
        </p:txBody>
      </p:sp>
      <p:cxnSp>
        <p:nvCxnSpPr>
          <p:cNvPr id="22" name="直線​​コネクタ(S) 21">
            <a:extLst>
              <a:ext uri="{FF2B5EF4-FFF2-40B4-BE49-F238E27FC236}">
                <a16:creationId xmlns:a16="http://schemas.microsoft.com/office/drawing/2014/main" id="{1B17638D-56AE-48AD-96C8-EE46229C7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グラフィック 8" descr="宇宙レーダーのアウトライン">
            <a:extLst>
              <a:ext uri="{FF2B5EF4-FFF2-40B4-BE49-F238E27FC236}">
                <a16:creationId xmlns:a16="http://schemas.microsoft.com/office/drawing/2014/main" id="{52C1AEF9-C750-45F9-AD02-5447187F5716}"/>
              </a:ext>
            </a:extLst>
          </p:cNvPr>
          <p:cNvSpPr/>
          <p:nvPr/>
        </p:nvSpPr>
        <p:spPr>
          <a:xfrm rot="16731500">
            <a:off x="10654807" y="4433342"/>
            <a:ext cx="238125" cy="238125"/>
          </a:xfrm>
          <a:custGeom>
            <a:avLst/>
            <a:gdLst>
              <a:gd name="connsiteX0" fmla="*/ 145256 w 238125"/>
              <a:gd name="connsiteY0" fmla="*/ 159538 h 238125"/>
              <a:gd name="connsiteX1" fmla="*/ 150019 w 238125"/>
              <a:gd name="connsiteY1" fmla="*/ 154775 h 238125"/>
              <a:gd name="connsiteX2" fmla="*/ 150019 w 238125"/>
              <a:gd name="connsiteY2" fmla="*/ 145250 h 238125"/>
              <a:gd name="connsiteX3" fmla="*/ 145256 w 238125"/>
              <a:gd name="connsiteY3" fmla="*/ 140488 h 238125"/>
              <a:gd name="connsiteX4" fmla="*/ 140494 w 238125"/>
              <a:gd name="connsiteY4" fmla="*/ 145250 h 238125"/>
              <a:gd name="connsiteX5" fmla="*/ 140494 w 238125"/>
              <a:gd name="connsiteY5" fmla="*/ 154775 h 238125"/>
              <a:gd name="connsiteX6" fmla="*/ 145256 w 238125"/>
              <a:gd name="connsiteY6" fmla="*/ 159538 h 238125"/>
              <a:gd name="connsiteX7" fmla="*/ 234353 w 238125"/>
              <a:gd name="connsiteY7" fmla="*/ 122828 h 238125"/>
              <a:gd name="connsiteX8" fmla="*/ 196253 w 238125"/>
              <a:gd name="connsiteY8" fmla="*/ 84728 h 238125"/>
              <a:gd name="connsiteX9" fmla="*/ 192881 w 238125"/>
              <a:gd name="connsiteY9" fmla="*/ 83338 h 238125"/>
              <a:gd name="connsiteX10" fmla="*/ 97631 w 238125"/>
              <a:gd name="connsiteY10" fmla="*/ 83338 h 238125"/>
              <a:gd name="connsiteX11" fmla="*/ 93231 w 238125"/>
              <a:gd name="connsiteY11" fmla="*/ 86281 h 238125"/>
              <a:gd name="connsiteX12" fmla="*/ 94259 w 238125"/>
              <a:gd name="connsiteY12" fmla="*/ 91472 h 238125"/>
              <a:gd name="connsiteX13" fmla="*/ 114700 w 238125"/>
              <a:gd name="connsiteY13" fmla="*/ 111913 h 238125"/>
              <a:gd name="connsiteX14" fmla="*/ 73819 w 238125"/>
              <a:gd name="connsiteY14" fmla="*/ 111913 h 238125"/>
              <a:gd name="connsiteX15" fmla="*/ 73819 w 238125"/>
              <a:gd name="connsiteY15" fmla="*/ 45238 h 238125"/>
              <a:gd name="connsiteX16" fmla="*/ 88106 w 238125"/>
              <a:gd name="connsiteY16" fmla="*/ 45238 h 238125"/>
              <a:gd name="connsiteX17" fmla="*/ 92869 w 238125"/>
              <a:gd name="connsiteY17" fmla="*/ 40475 h 238125"/>
              <a:gd name="connsiteX18" fmla="*/ 92869 w 238125"/>
              <a:gd name="connsiteY18" fmla="*/ 21425 h 238125"/>
              <a:gd name="connsiteX19" fmla="*/ 88887 w 238125"/>
              <a:gd name="connsiteY19" fmla="*/ 16729 h 238125"/>
              <a:gd name="connsiteX20" fmla="*/ 31737 w 238125"/>
              <a:gd name="connsiteY20" fmla="*/ 7204 h 238125"/>
              <a:gd name="connsiteX21" fmla="*/ 27880 w 238125"/>
              <a:gd name="connsiteY21" fmla="*/ 8271 h 238125"/>
              <a:gd name="connsiteX22" fmla="*/ 26194 w 238125"/>
              <a:gd name="connsiteY22" fmla="*/ 11900 h 238125"/>
              <a:gd name="connsiteX23" fmla="*/ 26194 w 238125"/>
              <a:gd name="connsiteY23" fmla="*/ 40475 h 238125"/>
              <a:gd name="connsiteX24" fmla="*/ 30956 w 238125"/>
              <a:gd name="connsiteY24" fmla="*/ 45238 h 238125"/>
              <a:gd name="connsiteX25" fmla="*/ 64294 w 238125"/>
              <a:gd name="connsiteY25" fmla="*/ 45238 h 238125"/>
              <a:gd name="connsiteX26" fmla="*/ 64294 w 238125"/>
              <a:gd name="connsiteY26" fmla="*/ 111913 h 238125"/>
              <a:gd name="connsiteX27" fmla="*/ 40481 w 238125"/>
              <a:gd name="connsiteY27" fmla="*/ 111913 h 238125"/>
              <a:gd name="connsiteX28" fmla="*/ 26194 w 238125"/>
              <a:gd name="connsiteY28" fmla="*/ 126200 h 238125"/>
              <a:gd name="connsiteX29" fmla="*/ 26194 w 238125"/>
              <a:gd name="connsiteY29" fmla="*/ 164300 h 238125"/>
              <a:gd name="connsiteX30" fmla="*/ 40481 w 238125"/>
              <a:gd name="connsiteY30" fmla="*/ 178588 h 238125"/>
              <a:gd name="connsiteX31" fmla="*/ 76610 w 238125"/>
              <a:gd name="connsiteY31" fmla="*/ 178588 h 238125"/>
              <a:gd name="connsiteX32" fmla="*/ 52769 w 238125"/>
              <a:gd name="connsiteY32" fmla="*/ 202429 h 238125"/>
              <a:gd name="connsiteX33" fmla="*/ 30956 w 238125"/>
              <a:gd name="connsiteY33" fmla="*/ 188113 h 238125"/>
              <a:gd name="connsiteX34" fmla="*/ 7144 w 238125"/>
              <a:gd name="connsiteY34" fmla="*/ 211925 h 238125"/>
              <a:gd name="connsiteX35" fmla="*/ 30956 w 238125"/>
              <a:gd name="connsiteY35" fmla="*/ 235738 h 238125"/>
              <a:gd name="connsiteX36" fmla="*/ 54550 w 238125"/>
              <a:gd name="connsiteY36" fmla="*/ 214116 h 238125"/>
              <a:gd name="connsiteX37" fmla="*/ 90078 w 238125"/>
              <a:gd name="connsiteY37" fmla="*/ 178588 h 238125"/>
              <a:gd name="connsiteX38" fmla="*/ 111919 w 238125"/>
              <a:gd name="connsiteY38" fmla="*/ 178588 h 238125"/>
              <a:gd name="connsiteX39" fmla="*/ 111919 w 238125"/>
              <a:gd name="connsiteY39" fmla="*/ 188598 h 238125"/>
              <a:gd name="connsiteX40" fmla="*/ 92869 w 238125"/>
              <a:gd name="connsiteY40" fmla="*/ 211925 h 238125"/>
              <a:gd name="connsiteX41" fmla="*/ 116681 w 238125"/>
              <a:gd name="connsiteY41" fmla="*/ 235738 h 238125"/>
              <a:gd name="connsiteX42" fmla="*/ 140494 w 238125"/>
              <a:gd name="connsiteY42" fmla="*/ 211925 h 238125"/>
              <a:gd name="connsiteX43" fmla="*/ 121444 w 238125"/>
              <a:gd name="connsiteY43" fmla="*/ 188598 h 238125"/>
              <a:gd name="connsiteX44" fmla="*/ 121444 w 238125"/>
              <a:gd name="connsiteY44" fmla="*/ 178588 h 238125"/>
              <a:gd name="connsiteX45" fmla="*/ 143275 w 238125"/>
              <a:gd name="connsiteY45" fmla="*/ 178588 h 238125"/>
              <a:gd name="connsiteX46" fmla="*/ 178813 w 238125"/>
              <a:gd name="connsiteY46" fmla="*/ 214125 h 238125"/>
              <a:gd name="connsiteX47" fmla="*/ 202406 w 238125"/>
              <a:gd name="connsiteY47" fmla="*/ 235738 h 238125"/>
              <a:gd name="connsiteX48" fmla="*/ 226219 w 238125"/>
              <a:gd name="connsiteY48" fmla="*/ 211925 h 238125"/>
              <a:gd name="connsiteX49" fmla="*/ 202406 w 238125"/>
              <a:gd name="connsiteY49" fmla="*/ 188113 h 238125"/>
              <a:gd name="connsiteX50" fmla="*/ 180594 w 238125"/>
              <a:gd name="connsiteY50" fmla="*/ 202438 h 238125"/>
              <a:gd name="connsiteX51" fmla="*/ 156743 w 238125"/>
              <a:gd name="connsiteY51" fmla="*/ 178588 h 238125"/>
              <a:gd name="connsiteX52" fmla="*/ 192881 w 238125"/>
              <a:gd name="connsiteY52" fmla="*/ 178588 h 238125"/>
              <a:gd name="connsiteX53" fmla="*/ 207169 w 238125"/>
              <a:gd name="connsiteY53" fmla="*/ 164300 h 238125"/>
              <a:gd name="connsiteX54" fmla="*/ 207169 w 238125"/>
              <a:gd name="connsiteY54" fmla="*/ 130963 h 238125"/>
              <a:gd name="connsiteX55" fmla="*/ 230981 w 238125"/>
              <a:gd name="connsiteY55" fmla="*/ 130963 h 238125"/>
              <a:gd name="connsiteX56" fmla="*/ 235382 w 238125"/>
              <a:gd name="connsiteY56" fmla="*/ 128019 h 238125"/>
              <a:gd name="connsiteX57" fmla="*/ 234353 w 238125"/>
              <a:gd name="connsiteY57" fmla="*/ 122828 h 238125"/>
              <a:gd name="connsiteX58" fmla="*/ 45244 w 238125"/>
              <a:gd name="connsiteY58" fmla="*/ 211935 h 238125"/>
              <a:gd name="connsiteX59" fmla="*/ 30956 w 238125"/>
              <a:gd name="connsiteY59" fmla="*/ 226213 h 238125"/>
              <a:gd name="connsiteX60" fmla="*/ 16669 w 238125"/>
              <a:gd name="connsiteY60" fmla="*/ 211925 h 238125"/>
              <a:gd name="connsiteX61" fmla="*/ 30956 w 238125"/>
              <a:gd name="connsiteY61" fmla="*/ 197638 h 238125"/>
              <a:gd name="connsiteX62" fmla="*/ 45244 w 238125"/>
              <a:gd name="connsiteY62" fmla="*/ 211925 h 238125"/>
              <a:gd name="connsiteX63" fmla="*/ 45244 w 238125"/>
              <a:gd name="connsiteY63" fmla="*/ 211935 h 238125"/>
              <a:gd name="connsiteX64" fmla="*/ 202406 w 238125"/>
              <a:gd name="connsiteY64" fmla="*/ 197638 h 238125"/>
              <a:gd name="connsiteX65" fmla="*/ 216694 w 238125"/>
              <a:gd name="connsiteY65" fmla="*/ 211925 h 238125"/>
              <a:gd name="connsiteX66" fmla="*/ 202406 w 238125"/>
              <a:gd name="connsiteY66" fmla="*/ 226213 h 238125"/>
              <a:gd name="connsiteX67" fmla="*/ 188119 w 238125"/>
              <a:gd name="connsiteY67" fmla="*/ 211925 h 238125"/>
              <a:gd name="connsiteX68" fmla="*/ 202406 w 238125"/>
              <a:gd name="connsiteY68" fmla="*/ 197638 h 238125"/>
              <a:gd name="connsiteX69" fmla="*/ 109128 w 238125"/>
              <a:gd name="connsiteY69" fmla="*/ 92863 h 238125"/>
              <a:gd name="connsiteX70" fmla="*/ 143275 w 238125"/>
              <a:gd name="connsiteY70" fmla="*/ 92863 h 238125"/>
              <a:gd name="connsiteX71" fmla="*/ 171850 w 238125"/>
              <a:gd name="connsiteY71" fmla="*/ 121438 h 238125"/>
              <a:gd name="connsiteX72" fmla="*/ 137703 w 238125"/>
              <a:gd name="connsiteY72" fmla="*/ 121438 h 238125"/>
              <a:gd name="connsiteX73" fmla="*/ 109128 w 238125"/>
              <a:gd name="connsiteY73" fmla="*/ 92863 h 238125"/>
              <a:gd name="connsiteX74" fmla="*/ 35719 w 238125"/>
              <a:gd name="connsiteY74" fmla="*/ 35713 h 238125"/>
              <a:gd name="connsiteX75" fmla="*/ 35719 w 238125"/>
              <a:gd name="connsiteY75" fmla="*/ 17520 h 238125"/>
              <a:gd name="connsiteX76" fmla="*/ 83344 w 238125"/>
              <a:gd name="connsiteY76" fmla="*/ 25454 h 238125"/>
              <a:gd name="connsiteX77" fmla="*/ 83344 w 238125"/>
              <a:gd name="connsiteY77" fmla="*/ 35713 h 238125"/>
              <a:gd name="connsiteX78" fmla="*/ 35719 w 238125"/>
              <a:gd name="connsiteY78" fmla="*/ 35713 h 238125"/>
              <a:gd name="connsiteX79" fmla="*/ 130969 w 238125"/>
              <a:gd name="connsiteY79" fmla="*/ 211925 h 238125"/>
              <a:gd name="connsiteX80" fmla="*/ 116681 w 238125"/>
              <a:gd name="connsiteY80" fmla="*/ 226213 h 238125"/>
              <a:gd name="connsiteX81" fmla="*/ 102394 w 238125"/>
              <a:gd name="connsiteY81" fmla="*/ 211925 h 238125"/>
              <a:gd name="connsiteX82" fmla="*/ 116681 w 238125"/>
              <a:gd name="connsiteY82" fmla="*/ 197638 h 238125"/>
              <a:gd name="connsiteX83" fmla="*/ 130969 w 238125"/>
              <a:gd name="connsiteY83" fmla="*/ 211925 h 238125"/>
              <a:gd name="connsiteX84" fmla="*/ 197644 w 238125"/>
              <a:gd name="connsiteY84" fmla="*/ 164300 h 238125"/>
              <a:gd name="connsiteX85" fmla="*/ 192881 w 238125"/>
              <a:gd name="connsiteY85" fmla="*/ 169063 h 238125"/>
              <a:gd name="connsiteX86" fmla="*/ 40481 w 238125"/>
              <a:gd name="connsiteY86" fmla="*/ 169063 h 238125"/>
              <a:gd name="connsiteX87" fmla="*/ 35719 w 238125"/>
              <a:gd name="connsiteY87" fmla="*/ 164300 h 238125"/>
              <a:gd name="connsiteX88" fmla="*/ 35719 w 238125"/>
              <a:gd name="connsiteY88" fmla="*/ 126200 h 238125"/>
              <a:gd name="connsiteX89" fmla="*/ 40481 w 238125"/>
              <a:gd name="connsiteY89" fmla="*/ 121438 h 238125"/>
              <a:gd name="connsiteX90" fmla="*/ 124225 w 238125"/>
              <a:gd name="connsiteY90" fmla="*/ 121438 h 238125"/>
              <a:gd name="connsiteX91" fmla="*/ 132359 w 238125"/>
              <a:gd name="connsiteY91" fmla="*/ 129572 h 238125"/>
              <a:gd name="connsiteX92" fmla="*/ 135731 w 238125"/>
              <a:gd name="connsiteY92" fmla="*/ 130963 h 238125"/>
              <a:gd name="connsiteX93" fmla="*/ 197644 w 238125"/>
              <a:gd name="connsiteY93" fmla="*/ 130963 h 238125"/>
              <a:gd name="connsiteX94" fmla="*/ 197644 w 238125"/>
              <a:gd name="connsiteY94" fmla="*/ 164300 h 238125"/>
              <a:gd name="connsiteX95" fmla="*/ 185318 w 238125"/>
              <a:gd name="connsiteY95" fmla="*/ 121438 h 238125"/>
              <a:gd name="connsiteX96" fmla="*/ 156743 w 238125"/>
              <a:gd name="connsiteY96" fmla="*/ 92863 h 238125"/>
              <a:gd name="connsiteX97" fmla="*/ 190910 w 238125"/>
              <a:gd name="connsiteY97" fmla="*/ 92863 h 238125"/>
              <a:gd name="connsiteX98" fmla="*/ 219485 w 238125"/>
              <a:gd name="connsiteY98" fmla="*/ 121438 h 238125"/>
              <a:gd name="connsiteX99" fmla="*/ 185318 w 238125"/>
              <a:gd name="connsiteY99" fmla="*/ 121438 h 238125"/>
              <a:gd name="connsiteX100" fmla="*/ 164306 w 238125"/>
              <a:gd name="connsiteY100" fmla="*/ 159538 h 238125"/>
              <a:gd name="connsiteX101" fmla="*/ 169069 w 238125"/>
              <a:gd name="connsiteY101" fmla="*/ 154775 h 238125"/>
              <a:gd name="connsiteX102" fmla="*/ 169069 w 238125"/>
              <a:gd name="connsiteY102" fmla="*/ 145250 h 238125"/>
              <a:gd name="connsiteX103" fmla="*/ 164306 w 238125"/>
              <a:gd name="connsiteY103" fmla="*/ 140488 h 238125"/>
              <a:gd name="connsiteX104" fmla="*/ 159544 w 238125"/>
              <a:gd name="connsiteY104" fmla="*/ 145250 h 238125"/>
              <a:gd name="connsiteX105" fmla="*/ 159544 w 238125"/>
              <a:gd name="connsiteY105" fmla="*/ 154775 h 238125"/>
              <a:gd name="connsiteX106" fmla="*/ 164306 w 238125"/>
              <a:gd name="connsiteY106" fmla="*/ 159538 h 238125"/>
              <a:gd name="connsiteX107" fmla="*/ 78581 w 238125"/>
              <a:gd name="connsiteY107" fmla="*/ 130963 h 238125"/>
              <a:gd name="connsiteX108" fmla="*/ 50006 w 238125"/>
              <a:gd name="connsiteY108" fmla="*/ 130963 h 238125"/>
              <a:gd name="connsiteX109" fmla="*/ 45244 w 238125"/>
              <a:gd name="connsiteY109" fmla="*/ 135725 h 238125"/>
              <a:gd name="connsiteX110" fmla="*/ 45244 w 238125"/>
              <a:gd name="connsiteY110" fmla="*/ 154775 h 238125"/>
              <a:gd name="connsiteX111" fmla="*/ 50006 w 238125"/>
              <a:gd name="connsiteY111" fmla="*/ 159538 h 238125"/>
              <a:gd name="connsiteX112" fmla="*/ 78581 w 238125"/>
              <a:gd name="connsiteY112" fmla="*/ 159538 h 238125"/>
              <a:gd name="connsiteX113" fmla="*/ 83344 w 238125"/>
              <a:gd name="connsiteY113" fmla="*/ 154775 h 238125"/>
              <a:gd name="connsiteX114" fmla="*/ 83344 w 238125"/>
              <a:gd name="connsiteY114" fmla="*/ 135725 h 238125"/>
              <a:gd name="connsiteX115" fmla="*/ 78581 w 238125"/>
              <a:gd name="connsiteY115" fmla="*/ 130963 h 238125"/>
              <a:gd name="connsiteX116" fmla="*/ 73819 w 238125"/>
              <a:gd name="connsiteY116" fmla="*/ 150013 h 238125"/>
              <a:gd name="connsiteX117" fmla="*/ 54769 w 238125"/>
              <a:gd name="connsiteY117" fmla="*/ 150013 h 238125"/>
              <a:gd name="connsiteX118" fmla="*/ 54769 w 238125"/>
              <a:gd name="connsiteY118" fmla="*/ 140488 h 238125"/>
              <a:gd name="connsiteX119" fmla="*/ 73819 w 238125"/>
              <a:gd name="connsiteY119" fmla="*/ 140488 h 238125"/>
              <a:gd name="connsiteX120" fmla="*/ 73819 w 238125"/>
              <a:gd name="connsiteY120" fmla="*/ 150013 h 238125"/>
              <a:gd name="connsiteX121" fmla="*/ 183356 w 238125"/>
              <a:gd name="connsiteY121" fmla="*/ 159538 h 238125"/>
              <a:gd name="connsiteX122" fmla="*/ 188119 w 238125"/>
              <a:gd name="connsiteY122" fmla="*/ 154775 h 238125"/>
              <a:gd name="connsiteX123" fmla="*/ 188119 w 238125"/>
              <a:gd name="connsiteY123" fmla="*/ 145250 h 238125"/>
              <a:gd name="connsiteX124" fmla="*/ 183356 w 238125"/>
              <a:gd name="connsiteY124" fmla="*/ 140488 h 238125"/>
              <a:gd name="connsiteX125" fmla="*/ 178594 w 238125"/>
              <a:gd name="connsiteY125" fmla="*/ 145250 h 238125"/>
              <a:gd name="connsiteX126" fmla="*/ 178594 w 238125"/>
              <a:gd name="connsiteY126" fmla="*/ 154775 h 238125"/>
              <a:gd name="connsiteX127" fmla="*/ 183356 w 238125"/>
              <a:gd name="connsiteY127" fmla="*/ 159538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238125" h="238125">
                <a:moveTo>
                  <a:pt x="145256" y="159538"/>
                </a:moveTo>
                <a:cubicBezTo>
                  <a:pt x="147885" y="159538"/>
                  <a:pt x="150019" y="157404"/>
                  <a:pt x="150019" y="154775"/>
                </a:cubicBezTo>
                <a:lnTo>
                  <a:pt x="150019" y="145250"/>
                </a:lnTo>
                <a:cubicBezTo>
                  <a:pt x="150019" y="142621"/>
                  <a:pt x="147885" y="140488"/>
                  <a:pt x="145256" y="140488"/>
                </a:cubicBezTo>
                <a:cubicBezTo>
                  <a:pt x="142627" y="140488"/>
                  <a:pt x="140494" y="142621"/>
                  <a:pt x="140494" y="145250"/>
                </a:cubicBezTo>
                <a:lnTo>
                  <a:pt x="140494" y="154775"/>
                </a:lnTo>
                <a:cubicBezTo>
                  <a:pt x="140494" y="157404"/>
                  <a:pt x="142627" y="159538"/>
                  <a:pt x="145256" y="159538"/>
                </a:cubicBezTo>
                <a:close/>
                <a:moveTo>
                  <a:pt x="234353" y="122828"/>
                </a:moveTo>
                <a:lnTo>
                  <a:pt x="196253" y="84728"/>
                </a:lnTo>
                <a:cubicBezTo>
                  <a:pt x="195358" y="83842"/>
                  <a:pt x="194148" y="83338"/>
                  <a:pt x="192881" y="83338"/>
                </a:cubicBezTo>
                <a:lnTo>
                  <a:pt x="97631" y="83338"/>
                </a:lnTo>
                <a:cubicBezTo>
                  <a:pt x="95707" y="83338"/>
                  <a:pt x="93964" y="84500"/>
                  <a:pt x="93231" y="86281"/>
                </a:cubicBezTo>
                <a:cubicBezTo>
                  <a:pt x="92488" y="88062"/>
                  <a:pt x="92897" y="90110"/>
                  <a:pt x="94259" y="91472"/>
                </a:cubicBezTo>
                <a:lnTo>
                  <a:pt x="114700" y="111913"/>
                </a:lnTo>
                <a:lnTo>
                  <a:pt x="73819" y="111913"/>
                </a:lnTo>
                <a:lnTo>
                  <a:pt x="73819" y="45238"/>
                </a:lnTo>
                <a:lnTo>
                  <a:pt x="88106" y="45238"/>
                </a:lnTo>
                <a:cubicBezTo>
                  <a:pt x="90735" y="45238"/>
                  <a:pt x="92869" y="43104"/>
                  <a:pt x="92869" y="40475"/>
                </a:cubicBezTo>
                <a:lnTo>
                  <a:pt x="92869" y="21425"/>
                </a:lnTo>
                <a:cubicBezTo>
                  <a:pt x="92869" y="19101"/>
                  <a:pt x="91183" y="17110"/>
                  <a:pt x="88887" y="16729"/>
                </a:cubicBezTo>
                <a:lnTo>
                  <a:pt x="31737" y="7204"/>
                </a:lnTo>
                <a:cubicBezTo>
                  <a:pt x="30375" y="6985"/>
                  <a:pt x="28946" y="7366"/>
                  <a:pt x="27880" y="8271"/>
                </a:cubicBezTo>
                <a:cubicBezTo>
                  <a:pt x="26803" y="9166"/>
                  <a:pt x="26194" y="10500"/>
                  <a:pt x="26194" y="11900"/>
                </a:cubicBezTo>
                <a:lnTo>
                  <a:pt x="26194" y="40475"/>
                </a:lnTo>
                <a:cubicBezTo>
                  <a:pt x="26194" y="43104"/>
                  <a:pt x="28327" y="45238"/>
                  <a:pt x="30956" y="45238"/>
                </a:cubicBezTo>
                <a:lnTo>
                  <a:pt x="64294" y="45238"/>
                </a:lnTo>
                <a:lnTo>
                  <a:pt x="64294" y="111913"/>
                </a:lnTo>
                <a:lnTo>
                  <a:pt x="40481" y="111913"/>
                </a:lnTo>
                <a:cubicBezTo>
                  <a:pt x="32604" y="111913"/>
                  <a:pt x="26194" y="118323"/>
                  <a:pt x="26194" y="126200"/>
                </a:cubicBezTo>
                <a:lnTo>
                  <a:pt x="26194" y="164300"/>
                </a:lnTo>
                <a:cubicBezTo>
                  <a:pt x="26194" y="172177"/>
                  <a:pt x="32604" y="178588"/>
                  <a:pt x="40481" y="178588"/>
                </a:cubicBezTo>
                <a:lnTo>
                  <a:pt x="76610" y="178588"/>
                </a:lnTo>
                <a:lnTo>
                  <a:pt x="52769" y="202429"/>
                </a:lnTo>
                <a:cubicBezTo>
                  <a:pt x="49082" y="194018"/>
                  <a:pt x="40700" y="188113"/>
                  <a:pt x="30956" y="188113"/>
                </a:cubicBezTo>
                <a:cubicBezTo>
                  <a:pt x="17831" y="188113"/>
                  <a:pt x="7144" y="198800"/>
                  <a:pt x="7144" y="211925"/>
                </a:cubicBezTo>
                <a:cubicBezTo>
                  <a:pt x="7144" y="225050"/>
                  <a:pt x="17831" y="235738"/>
                  <a:pt x="30956" y="235738"/>
                </a:cubicBezTo>
                <a:cubicBezTo>
                  <a:pt x="43329" y="235738"/>
                  <a:pt x="53416" y="226203"/>
                  <a:pt x="54550" y="214116"/>
                </a:cubicBezTo>
                <a:lnTo>
                  <a:pt x="90078" y="178588"/>
                </a:lnTo>
                <a:lnTo>
                  <a:pt x="111919" y="178588"/>
                </a:lnTo>
                <a:lnTo>
                  <a:pt x="111919" y="188598"/>
                </a:lnTo>
                <a:cubicBezTo>
                  <a:pt x="101060" y="190808"/>
                  <a:pt x="92869" y="200428"/>
                  <a:pt x="92869" y="211925"/>
                </a:cubicBezTo>
                <a:cubicBezTo>
                  <a:pt x="92869" y="225050"/>
                  <a:pt x="103556" y="235738"/>
                  <a:pt x="116681" y="235738"/>
                </a:cubicBezTo>
                <a:cubicBezTo>
                  <a:pt x="129807" y="235738"/>
                  <a:pt x="140494" y="225050"/>
                  <a:pt x="140494" y="211925"/>
                </a:cubicBezTo>
                <a:cubicBezTo>
                  <a:pt x="140494" y="200428"/>
                  <a:pt x="132293" y="190808"/>
                  <a:pt x="121444" y="188598"/>
                </a:cubicBezTo>
                <a:lnTo>
                  <a:pt x="121444" y="178588"/>
                </a:lnTo>
                <a:lnTo>
                  <a:pt x="143275" y="178588"/>
                </a:lnTo>
                <a:lnTo>
                  <a:pt x="178813" y="214125"/>
                </a:lnTo>
                <a:cubicBezTo>
                  <a:pt x="179946" y="226203"/>
                  <a:pt x="190033" y="235738"/>
                  <a:pt x="202406" y="235738"/>
                </a:cubicBezTo>
                <a:cubicBezTo>
                  <a:pt x="215532" y="235738"/>
                  <a:pt x="226219" y="225050"/>
                  <a:pt x="226219" y="211925"/>
                </a:cubicBezTo>
                <a:cubicBezTo>
                  <a:pt x="226219" y="198800"/>
                  <a:pt x="215532" y="188113"/>
                  <a:pt x="202406" y="188113"/>
                </a:cubicBezTo>
                <a:cubicBezTo>
                  <a:pt x="192653" y="188113"/>
                  <a:pt x="184271" y="194028"/>
                  <a:pt x="180594" y="202438"/>
                </a:cubicBezTo>
                <a:lnTo>
                  <a:pt x="156743" y="178588"/>
                </a:lnTo>
                <a:lnTo>
                  <a:pt x="192881" y="178588"/>
                </a:lnTo>
                <a:cubicBezTo>
                  <a:pt x="200758" y="178588"/>
                  <a:pt x="207169" y="172177"/>
                  <a:pt x="207169" y="164300"/>
                </a:cubicBezTo>
                <a:lnTo>
                  <a:pt x="207169" y="130963"/>
                </a:lnTo>
                <a:lnTo>
                  <a:pt x="230981" y="130963"/>
                </a:lnTo>
                <a:cubicBezTo>
                  <a:pt x="232905" y="130963"/>
                  <a:pt x="234648" y="129800"/>
                  <a:pt x="235382" y="128019"/>
                </a:cubicBezTo>
                <a:cubicBezTo>
                  <a:pt x="236125" y="126238"/>
                  <a:pt x="235715" y="124190"/>
                  <a:pt x="234353" y="122828"/>
                </a:cubicBezTo>
                <a:close/>
                <a:moveTo>
                  <a:pt x="45244" y="211935"/>
                </a:moveTo>
                <a:cubicBezTo>
                  <a:pt x="45234" y="219802"/>
                  <a:pt x="38824" y="226213"/>
                  <a:pt x="30956" y="226213"/>
                </a:cubicBezTo>
                <a:cubicBezTo>
                  <a:pt x="23079" y="226213"/>
                  <a:pt x="16669" y="219802"/>
                  <a:pt x="16669" y="211925"/>
                </a:cubicBezTo>
                <a:cubicBezTo>
                  <a:pt x="16669" y="204048"/>
                  <a:pt x="23079" y="197638"/>
                  <a:pt x="30956" y="197638"/>
                </a:cubicBezTo>
                <a:cubicBezTo>
                  <a:pt x="38833" y="197638"/>
                  <a:pt x="45244" y="204048"/>
                  <a:pt x="45244" y="211925"/>
                </a:cubicBezTo>
                <a:cubicBezTo>
                  <a:pt x="45244" y="211925"/>
                  <a:pt x="45244" y="211925"/>
                  <a:pt x="45244" y="211935"/>
                </a:cubicBezTo>
                <a:close/>
                <a:moveTo>
                  <a:pt x="202406" y="197638"/>
                </a:moveTo>
                <a:cubicBezTo>
                  <a:pt x="210283" y="197638"/>
                  <a:pt x="216694" y="204048"/>
                  <a:pt x="216694" y="211925"/>
                </a:cubicBezTo>
                <a:cubicBezTo>
                  <a:pt x="216694" y="219802"/>
                  <a:pt x="210283" y="226213"/>
                  <a:pt x="202406" y="226213"/>
                </a:cubicBezTo>
                <a:cubicBezTo>
                  <a:pt x="194529" y="226213"/>
                  <a:pt x="188119" y="219802"/>
                  <a:pt x="188119" y="211925"/>
                </a:cubicBezTo>
                <a:cubicBezTo>
                  <a:pt x="188119" y="204048"/>
                  <a:pt x="194529" y="197638"/>
                  <a:pt x="202406" y="197638"/>
                </a:cubicBezTo>
                <a:close/>
                <a:moveTo>
                  <a:pt x="109128" y="92863"/>
                </a:moveTo>
                <a:lnTo>
                  <a:pt x="143275" y="92863"/>
                </a:lnTo>
                <a:lnTo>
                  <a:pt x="171850" y="121438"/>
                </a:lnTo>
                <a:lnTo>
                  <a:pt x="137703" y="121438"/>
                </a:lnTo>
                <a:lnTo>
                  <a:pt x="109128" y="92863"/>
                </a:lnTo>
                <a:close/>
                <a:moveTo>
                  <a:pt x="35719" y="35713"/>
                </a:moveTo>
                <a:lnTo>
                  <a:pt x="35719" y="17520"/>
                </a:lnTo>
                <a:lnTo>
                  <a:pt x="83344" y="25454"/>
                </a:lnTo>
                <a:lnTo>
                  <a:pt x="83344" y="35713"/>
                </a:lnTo>
                <a:lnTo>
                  <a:pt x="35719" y="35713"/>
                </a:lnTo>
                <a:close/>
                <a:moveTo>
                  <a:pt x="130969" y="211925"/>
                </a:moveTo>
                <a:cubicBezTo>
                  <a:pt x="130969" y="219802"/>
                  <a:pt x="124558" y="226213"/>
                  <a:pt x="116681" y="226213"/>
                </a:cubicBezTo>
                <a:cubicBezTo>
                  <a:pt x="108804" y="226213"/>
                  <a:pt x="102394" y="219802"/>
                  <a:pt x="102394" y="211925"/>
                </a:cubicBezTo>
                <a:cubicBezTo>
                  <a:pt x="102394" y="204048"/>
                  <a:pt x="108804" y="197638"/>
                  <a:pt x="116681" y="197638"/>
                </a:cubicBezTo>
                <a:cubicBezTo>
                  <a:pt x="124558" y="197638"/>
                  <a:pt x="130969" y="204048"/>
                  <a:pt x="130969" y="211925"/>
                </a:cubicBezTo>
                <a:close/>
                <a:moveTo>
                  <a:pt x="197644" y="164300"/>
                </a:moveTo>
                <a:cubicBezTo>
                  <a:pt x="197644" y="166929"/>
                  <a:pt x="195510" y="169063"/>
                  <a:pt x="192881" y="169063"/>
                </a:cubicBezTo>
                <a:lnTo>
                  <a:pt x="40481" y="169063"/>
                </a:lnTo>
                <a:cubicBezTo>
                  <a:pt x="37852" y="169063"/>
                  <a:pt x="35719" y="166929"/>
                  <a:pt x="35719" y="164300"/>
                </a:cubicBezTo>
                <a:lnTo>
                  <a:pt x="35719" y="126200"/>
                </a:lnTo>
                <a:cubicBezTo>
                  <a:pt x="35719" y="123571"/>
                  <a:pt x="37852" y="121438"/>
                  <a:pt x="40481" y="121438"/>
                </a:cubicBezTo>
                <a:lnTo>
                  <a:pt x="124225" y="121438"/>
                </a:lnTo>
                <a:lnTo>
                  <a:pt x="132359" y="129572"/>
                </a:lnTo>
                <a:cubicBezTo>
                  <a:pt x="133255" y="130458"/>
                  <a:pt x="134464" y="130963"/>
                  <a:pt x="135731" y="130963"/>
                </a:cubicBezTo>
                <a:lnTo>
                  <a:pt x="197644" y="130963"/>
                </a:lnTo>
                <a:lnTo>
                  <a:pt x="197644" y="164300"/>
                </a:lnTo>
                <a:close/>
                <a:moveTo>
                  <a:pt x="185318" y="121438"/>
                </a:moveTo>
                <a:lnTo>
                  <a:pt x="156743" y="92863"/>
                </a:lnTo>
                <a:lnTo>
                  <a:pt x="190910" y="92863"/>
                </a:lnTo>
                <a:lnTo>
                  <a:pt x="219485" y="121438"/>
                </a:lnTo>
                <a:lnTo>
                  <a:pt x="185318" y="121438"/>
                </a:lnTo>
                <a:close/>
                <a:moveTo>
                  <a:pt x="164306" y="159538"/>
                </a:moveTo>
                <a:cubicBezTo>
                  <a:pt x="166935" y="159538"/>
                  <a:pt x="169069" y="157404"/>
                  <a:pt x="169069" y="154775"/>
                </a:cubicBezTo>
                <a:lnTo>
                  <a:pt x="169069" y="145250"/>
                </a:lnTo>
                <a:cubicBezTo>
                  <a:pt x="169069" y="142621"/>
                  <a:pt x="166935" y="140488"/>
                  <a:pt x="164306" y="140488"/>
                </a:cubicBezTo>
                <a:cubicBezTo>
                  <a:pt x="161677" y="140488"/>
                  <a:pt x="159544" y="142621"/>
                  <a:pt x="159544" y="145250"/>
                </a:cubicBezTo>
                <a:lnTo>
                  <a:pt x="159544" y="154775"/>
                </a:lnTo>
                <a:cubicBezTo>
                  <a:pt x="159544" y="157404"/>
                  <a:pt x="161677" y="159538"/>
                  <a:pt x="164306" y="159538"/>
                </a:cubicBezTo>
                <a:close/>
                <a:moveTo>
                  <a:pt x="78581" y="130963"/>
                </a:moveTo>
                <a:lnTo>
                  <a:pt x="50006" y="130963"/>
                </a:lnTo>
                <a:cubicBezTo>
                  <a:pt x="47377" y="130963"/>
                  <a:pt x="45244" y="133096"/>
                  <a:pt x="45244" y="135725"/>
                </a:cubicBezTo>
                <a:lnTo>
                  <a:pt x="45244" y="154775"/>
                </a:lnTo>
                <a:cubicBezTo>
                  <a:pt x="45244" y="157404"/>
                  <a:pt x="47377" y="159538"/>
                  <a:pt x="50006" y="159538"/>
                </a:cubicBezTo>
                <a:lnTo>
                  <a:pt x="78581" y="159538"/>
                </a:lnTo>
                <a:cubicBezTo>
                  <a:pt x="81210" y="159538"/>
                  <a:pt x="83344" y="157404"/>
                  <a:pt x="83344" y="154775"/>
                </a:cubicBezTo>
                <a:lnTo>
                  <a:pt x="83344" y="135725"/>
                </a:lnTo>
                <a:cubicBezTo>
                  <a:pt x="83344" y="133096"/>
                  <a:pt x="81210" y="130963"/>
                  <a:pt x="78581" y="130963"/>
                </a:cubicBezTo>
                <a:close/>
                <a:moveTo>
                  <a:pt x="73819" y="150013"/>
                </a:moveTo>
                <a:lnTo>
                  <a:pt x="54769" y="150013"/>
                </a:lnTo>
                <a:lnTo>
                  <a:pt x="54769" y="140488"/>
                </a:lnTo>
                <a:lnTo>
                  <a:pt x="73819" y="140488"/>
                </a:lnTo>
                <a:lnTo>
                  <a:pt x="73819" y="150013"/>
                </a:lnTo>
                <a:close/>
                <a:moveTo>
                  <a:pt x="183356" y="159538"/>
                </a:moveTo>
                <a:cubicBezTo>
                  <a:pt x="185985" y="159538"/>
                  <a:pt x="188119" y="157404"/>
                  <a:pt x="188119" y="154775"/>
                </a:cubicBezTo>
                <a:lnTo>
                  <a:pt x="188119" y="145250"/>
                </a:lnTo>
                <a:cubicBezTo>
                  <a:pt x="188119" y="142621"/>
                  <a:pt x="185985" y="140488"/>
                  <a:pt x="183356" y="140488"/>
                </a:cubicBezTo>
                <a:cubicBezTo>
                  <a:pt x="180727" y="140488"/>
                  <a:pt x="178594" y="142621"/>
                  <a:pt x="178594" y="145250"/>
                </a:cubicBezTo>
                <a:lnTo>
                  <a:pt x="178594" y="154775"/>
                </a:lnTo>
                <a:cubicBezTo>
                  <a:pt x="178594" y="157404"/>
                  <a:pt x="180727" y="159538"/>
                  <a:pt x="183356" y="15953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pic>
        <p:nvPicPr>
          <p:cNvPr id="9" name="図プレースホルダー 8" descr="宇宙船の宇宙服を着ている人">
            <a:extLst>
              <a:ext uri="{FF2B5EF4-FFF2-40B4-BE49-F238E27FC236}">
                <a16:creationId xmlns:a16="http://schemas.microsoft.com/office/drawing/2014/main" id="{02EAB7FB-AEBA-41BC-B1D7-A4B080684C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BB01078-83F5-4580-AB7B-43EE4C547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32" y="115447"/>
            <a:ext cx="1863648" cy="899622"/>
          </a:xfrm>
        </p:spPr>
        <p:txBody>
          <a:bodyPr anchor="ctr"/>
          <a:lstStyle/>
          <a:p>
            <a:pPr algn="ctr"/>
            <a:r>
              <a:rPr lang="ja-JP" altLang="en-US" dirty="0"/>
              <a:t>要望</a:t>
            </a:r>
            <a:endParaRPr kumimoji="1"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1B00CCE4-E85D-490D-BB23-DDA751783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32" y="704676"/>
            <a:ext cx="7291325" cy="1887522"/>
          </a:xfrm>
        </p:spPr>
        <p:txBody>
          <a:bodyPr anchor="ctr"/>
          <a:lstStyle/>
          <a:p>
            <a:r>
              <a:rPr kumimoji="1" lang="ja-JP" altLang="en-US" sz="2800" dirty="0"/>
              <a:t>「このやろう」と入力したら、「なんだばかやろう」と返ってくるシステムを作ってほしい。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3AF809-625F-493E-ABB8-17E5A1B86596}"/>
              </a:ext>
            </a:extLst>
          </p:cNvPr>
          <p:cNvSpPr txBox="1"/>
          <p:nvPr/>
        </p:nvSpPr>
        <p:spPr>
          <a:xfrm>
            <a:off x="7969541" y="181698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・入力フォーム</a:t>
            </a:r>
            <a:endParaRPr kumimoji="1" lang="ja-JP" altLang="en-US" dirty="0"/>
          </a:p>
        </p:txBody>
      </p:sp>
      <p:sp>
        <p:nvSpPr>
          <p:cNvPr id="9" name="タイトル 3">
            <a:extLst>
              <a:ext uri="{FF2B5EF4-FFF2-40B4-BE49-F238E27FC236}">
                <a16:creationId xmlns:a16="http://schemas.microsoft.com/office/drawing/2014/main" id="{4AFCFCE9-8F3D-42F8-95CD-20197692BFAF}"/>
              </a:ext>
            </a:extLst>
          </p:cNvPr>
          <p:cNvSpPr txBox="1">
            <a:spLocks/>
          </p:cNvSpPr>
          <p:nvPr/>
        </p:nvSpPr>
        <p:spPr>
          <a:xfrm>
            <a:off x="7759171" y="115447"/>
            <a:ext cx="1863648" cy="8996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kumimoji="1" sz="4800" kern="1200" spc="-1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algn="ctr"/>
            <a:r>
              <a:rPr lang="ja-JP" altLang="en-US" dirty="0">
                <a:solidFill>
                  <a:schemeClr val="tx1"/>
                </a:solidFill>
              </a:rPr>
              <a:t>機能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615DB51-CB4F-4C81-9608-808C803D7715}"/>
              </a:ext>
            </a:extLst>
          </p:cNvPr>
          <p:cNvSpPr txBox="1"/>
          <p:nvPr/>
        </p:nvSpPr>
        <p:spPr>
          <a:xfrm>
            <a:off x="7969541" y="27150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・出力画面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E563DBC-7887-442A-A37B-0C2D2F84F635}"/>
              </a:ext>
            </a:extLst>
          </p:cNvPr>
          <p:cNvSpPr txBox="1"/>
          <p:nvPr/>
        </p:nvSpPr>
        <p:spPr>
          <a:xfrm>
            <a:off x="7759171" y="897506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「このやろう」と入力すると</a:t>
            </a:r>
            <a:endParaRPr lang="en-US" altLang="ja-JP" dirty="0"/>
          </a:p>
          <a:p>
            <a:r>
              <a:rPr kumimoji="1" lang="ja-JP" altLang="en-US" dirty="0"/>
              <a:t>「なんだばかやろう」が表示される。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44FC876-54DF-45CF-9420-D33C577A7021}"/>
              </a:ext>
            </a:extLst>
          </p:cNvPr>
          <p:cNvSpPr txBox="1"/>
          <p:nvPr/>
        </p:nvSpPr>
        <p:spPr>
          <a:xfrm>
            <a:off x="7969541" y="22660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・送信ボタン</a:t>
            </a:r>
          </a:p>
        </p:txBody>
      </p:sp>
    </p:spTree>
    <p:extLst>
      <p:ext uri="{BB962C8B-B14F-4D97-AF65-F5344CB8AC3E}">
        <p14:creationId xmlns:p14="http://schemas.microsoft.com/office/powerpoint/2010/main" val="377708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B317B0E-4FE3-4975-A019-4ED7CDCC6A7D}"/>
              </a:ext>
            </a:extLst>
          </p:cNvPr>
          <p:cNvSpPr/>
          <p:nvPr/>
        </p:nvSpPr>
        <p:spPr>
          <a:xfrm>
            <a:off x="83974" y="202120"/>
            <a:ext cx="11874760" cy="1513748"/>
          </a:xfrm>
          <a:prstGeom prst="rect">
            <a:avLst/>
          </a:prstGeom>
          <a:solidFill>
            <a:srgbClr val="E686D1">
              <a:alpha val="42000"/>
            </a:srgb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B188B4-FFE3-4DD3-B8AB-D4785CE16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548" y="448976"/>
            <a:ext cx="1688983" cy="693123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r>
              <a:rPr kumimoji="1" lang="ja-JP" altLang="en-US" sz="1200" b="1" dirty="0"/>
              <a:t>このやろう</a:t>
            </a:r>
            <a:endParaRPr kumimoji="1" lang="en-US" altLang="ja-JP" sz="1200" b="1" dirty="0"/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5FD8E5E3-1C48-4C4C-BB16-0556ACB2B950}"/>
              </a:ext>
            </a:extLst>
          </p:cNvPr>
          <p:cNvSpPr txBox="1">
            <a:spLocks/>
          </p:cNvSpPr>
          <p:nvPr/>
        </p:nvSpPr>
        <p:spPr>
          <a:xfrm>
            <a:off x="3098333" y="448978"/>
            <a:ext cx="1884727" cy="6931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b="1" dirty="0"/>
              <a:t>送信ボタン</a:t>
            </a:r>
            <a:endParaRPr lang="en-US" altLang="ja-JP" sz="1200" b="1" dirty="0"/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10FB4A00-86D9-43BA-AAE3-D9D900B6EACC}"/>
              </a:ext>
            </a:extLst>
          </p:cNvPr>
          <p:cNvSpPr txBox="1">
            <a:spLocks/>
          </p:cNvSpPr>
          <p:nvPr/>
        </p:nvSpPr>
        <p:spPr>
          <a:xfrm>
            <a:off x="4983060" y="2139559"/>
            <a:ext cx="1884727" cy="693123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b="1" dirty="0"/>
              <a:t>「このやろう」が入力されたと認識</a:t>
            </a:r>
            <a:endParaRPr lang="en-US" altLang="ja-JP" sz="1200" b="1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1B7170F-971E-42EA-90EB-125B39E4BE8A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026531" y="795538"/>
            <a:ext cx="107180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AB3B49D-14AF-47DA-8E44-21E44BDE4E2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003819" y="795539"/>
            <a:ext cx="4244835" cy="14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字幕 2">
            <a:extLst>
              <a:ext uri="{FF2B5EF4-FFF2-40B4-BE49-F238E27FC236}">
                <a16:creationId xmlns:a16="http://schemas.microsoft.com/office/drawing/2014/main" id="{81A4E98A-99CB-42E6-A12E-BA1D4E7578F3}"/>
              </a:ext>
            </a:extLst>
          </p:cNvPr>
          <p:cNvSpPr txBox="1">
            <a:spLocks/>
          </p:cNvSpPr>
          <p:nvPr/>
        </p:nvSpPr>
        <p:spPr>
          <a:xfrm>
            <a:off x="9248654" y="448977"/>
            <a:ext cx="1884727" cy="6931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b="1" dirty="0"/>
              <a:t>なんだ</a:t>
            </a:r>
            <a:endParaRPr lang="en-US" altLang="ja-JP" sz="1200" b="1" dirty="0"/>
          </a:p>
          <a:p>
            <a:r>
              <a:rPr lang="ja-JP" altLang="en-US" sz="1200" b="1" dirty="0"/>
              <a:t>ばかやろう</a:t>
            </a:r>
            <a:endParaRPr lang="en-US" altLang="ja-JP" sz="1200" b="1" dirty="0"/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89C268EA-8B32-43E1-97F1-7A8CA35E9C36}"/>
              </a:ext>
            </a:extLst>
          </p:cNvPr>
          <p:cNvSpPr txBox="1">
            <a:spLocks/>
          </p:cNvSpPr>
          <p:nvPr/>
        </p:nvSpPr>
        <p:spPr>
          <a:xfrm>
            <a:off x="2359402" y="2685306"/>
            <a:ext cx="1477860" cy="726860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b="1" dirty="0"/>
              <a:t>入力された情報を取得</a:t>
            </a:r>
            <a:endParaRPr lang="en-US" altLang="ja-JP" sz="12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CD28D9D-DD0C-4688-8E14-CBF78D4B53B7}"/>
              </a:ext>
            </a:extLst>
          </p:cNvPr>
          <p:cNvCxnSpPr>
            <a:cxnSpLocks/>
            <a:stCxn id="20" idx="3"/>
            <a:endCxn id="5" idx="1"/>
          </p:cNvCxnSpPr>
          <p:nvPr/>
        </p:nvCxnSpPr>
        <p:spPr>
          <a:xfrm flipV="1">
            <a:off x="3837262" y="2486121"/>
            <a:ext cx="1145798" cy="56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字幕 2">
            <a:extLst>
              <a:ext uri="{FF2B5EF4-FFF2-40B4-BE49-F238E27FC236}">
                <a16:creationId xmlns:a16="http://schemas.microsoft.com/office/drawing/2014/main" id="{74366062-942D-4324-BC5C-76E99177D179}"/>
              </a:ext>
            </a:extLst>
          </p:cNvPr>
          <p:cNvSpPr txBox="1">
            <a:spLocks/>
          </p:cNvSpPr>
          <p:nvPr/>
        </p:nvSpPr>
        <p:spPr>
          <a:xfrm>
            <a:off x="8009856" y="2139557"/>
            <a:ext cx="1805947" cy="693123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b="1" dirty="0"/>
              <a:t>「このやろう」と入力された</a:t>
            </a:r>
            <a:endParaRPr lang="en-US" altLang="ja-JP" sz="1200" b="1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1C1993D-660B-465F-8F7F-D25AE5705BCE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6867787" y="2486119"/>
            <a:ext cx="114206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5C6918D-23F2-4B47-AE3E-DDB90041780B}"/>
              </a:ext>
            </a:extLst>
          </p:cNvPr>
          <p:cNvCxnSpPr>
            <a:cxnSpLocks/>
            <a:stCxn id="26" idx="0"/>
            <a:endCxn id="11" idx="2"/>
          </p:cNvCxnSpPr>
          <p:nvPr/>
        </p:nvCxnSpPr>
        <p:spPr>
          <a:xfrm flipV="1">
            <a:off x="8912830" y="1142100"/>
            <a:ext cx="1278188" cy="997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字幕 2">
            <a:extLst>
              <a:ext uri="{FF2B5EF4-FFF2-40B4-BE49-F238E27FC236}">
                <a16:creationId xmlns:a16="http://schemas.microsoft.com/office/drawing/2014/main" id="{D1C3CF6A-1C3C-4FAF-8A14-C74F98DA8FED}"/>
              </a:ext>
            </a:extLst>
          </p:cNvPr>
          <p:cNvSpPr txBox="1">
            <a:spLocks/>
          </p:cNvSpPr>
          <p:nvPr/>
        </p:nvSpPr>
        <p:spPr>
          <a:xfrm>
            <a:off x="5003819" y="3188497"/>
            <a:ext cx="1805947" cy="693123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b="1" dirty="0"/>
              <a:t>「このばか」</a:t>
            </a:r>
            <a:endParaRPr lang="en-US" altLang="ja-JP" sz="1200" b="1" dirty="0"/>
          </a:p>
          <a:p>
            <a:r>
              <a:rPr lang="ja-JP" altLang="en-US" sz="1200" b="1" dirty="0"/>
              <a:t>違うと認識</a:t>
            </a:r>
            <a:endParaRPr lang="en-US" altLang="ja-JP" sz="1200" b="1" dirty="0"/>
          </a:p>
        </p:txBody>
      </p:sp>
      <p:sp>
        <p:nvSpPr>
          <p:cNvPr id="37" name="字幕 2">
            <a:extLst>
              <a:ext uri="{FF2B5EF4-FFF2-40B4-BE49-F238E27FC236}">
                <a16:creationId xmlns:a16="http://schemas.microsoft.com/office/drawing/2014/main" id="{01D12286-63C4-4616-A83E-FEBF1C23D1AC}"/>
              </a:ext>
            </a:extLst>
          </p:cNvPr>
          <p:cNvSpPr txBox="1">
            <a:spLocks/>
          </p:cNvSpPr>
          <p:nvPr/>
        </p:nvSpPr>
        <p:spPr>
          <a:xfrm>
            <a:off x="8046666" y="5406543"/>
            <a:ext cx="1218040" cy="4038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/>
              <a:t>何だ君は</a:t>
            </a:r>
            <a:endParaRPr lang="en-US" altLang="ja-JP" sz="1200" dirty="0"/>
          </a:p>
        </p:txBody>
      </p:sp>
      <p:sp>
        <p:nvSpPr>
          <p:cNvPr id="38" name="字幕 2">
            <a:extLst>
              <a:ext uri="{FF2B5EF4-FFF2-40B4-BE49-F238E27FC236}">
                <a16:creationId xmlns:a16="http://schemas.microsoft.com/office/drawing/2014/main" id="{AEC4EBCB-E56A-4C42-81C5-96B55C1C280A}"/>
              </a:ext>
            </a:extLst>
          </p:cNvPr>
          <p:cNvSpPr txBox="1">
            <a:spLocks/>
          </p:cNvSpPr>
          <p:nvPr/>
        </p:nvSpPr>
        <p:spPr>
          <a:xfrm>
            <a:off x="8026686" y="4897373"/>
            <a:ext cx="1218040" cy="4038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/>
              <a:t>ばか</a:t>
            </a:r>
            <a:endParaRPr lang="en-US" altLang="ja-JP" sz="1200" dirty="0"/>
          </a:p>
        </p:txBody>
      </p:sp>
      <p:sp>
        <p:nvSpPr>
          <p:cNvPr id="39" name="字幕 2">
            <a:extLst>
              <a:ext uri="{FF2B5EF4-FFF2-40B4-BE49-F238E27FC236}">
                <a16:creationId xmlns:a16="http://schemas.microsoft.com/office/drawing/2014/main" id="{8BF70514-3E05-4455-B56C-672C9B1CB90D}"/>
              </a:ext>
            </a:extLst>
          </p:cNvPr>
          <p:cNvSpPr txBox="1">
            <a:spLocks/>
          </p:cNvSpPr>
          <p:nvPr/>
        </p:nvSpPr>
        <p:spPr>
          <a:xfrm>
            <a:off x="7992100" y="4319497"/>
            <a:ext cx="1323111" cy="497828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b="1" dirty="0"/>
              <a:t>なんだ</a:t>
            </a:r>
            <a:endParaRPr lang="en-US" altLang="ja-JP" sz="1200" b="1" dirty="0"/>
          </a:p>
          <a:p>
            <a:r>
              <a:rPr lang="ja-JP" altLang="en-US" sz="1200" b="1" dirty="0"/>
              <a:t>ばかやろう</a:t>
            </a:r>
            <a:endParaRPr lang="en-US" altLang="ja-JP" sz="1200" b="1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8B6FC03-86BE-4E4C-85DD-5FA57CBB94FE}"/>
              </a:ext>
            </a:extLst>
          </p:cNvPr>
          <p:cNvSpPr txBox="1"/>
          <p:nvPr/>
        </p:nvSpPr>
        <p:spPr>
          <a:xfrm>
            <a:off x="5318884" y="290590"/>
            <a:ext cx="2818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お客様から見える場所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DD959DD-3A87-45B2-B368-B0E3EC8AF437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3098332" y="1142101"/>
            <a:ext cx="942365" cy="1543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図 29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1243D7D7-1A30-40BA-9798-0B2B438D7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36736" y="2977355"/>
            <a:ext cx="1308644" cy="1591056"/>
          </a:xfrm>
          <a:prstGeom prst="rect">
            <a:avLst/>
          </a:prstGeom>
        </p:spPr>
      </p:pic>
      <p:sp>
        <p:nvSpPr>
          <p:cNvPr id="41" name="字幕 2">
            <a:extLst>
              <a:ext uri="{FF2B5EF4-FFF2-40B4-BE49-F238E27FC236}">
                <a16:creationId xmlns:a16="http://schemas.microsoft.com/office/drawing/2014/main" id="{4FC49050-EFA5-4536-8206-A9BE7E434322}"/>
              </a:ext>
            </a:extLst>
          </p:cNvPr>
          <p:cNvSpPr txBox="1">
            <a:spLocks/>
          </p:cNvSpPr>
          <p:nvPr/>
        </p:nvSpPr>
        <p:spPr>
          <a:xfrm rot="20553197">
            <a:off x="10033838" y="3437850"/>
            <a:ext cx="958365" cy="46059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600" b="1" dirty="0"/>
              <a:t>なんだ</a:t>
            </a:r>
            <a:endParaRPr lang="en-US" altLang="ja-JP" sz="600" b="1" dirty="0"/>
          </a:p>
          <a:p>
            <a:r>
              <a:rPr lang="ja-JP" altLang="en-US" sz="600" b="1" dirty="0"/>
              <a:t>ばかやろう</a:t>
            </a:r>
            <a:endParaRPr lang="en-US" altLang="ja-JP" sz="600" b="1" dirty="0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1532D69E-39AE-44AD-BE94-1436C8B71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127" y="2854924"/>
            <a:ext cx="993010" cy="901273"/>
          </a:xfrm>
          <a:prstGeom prst="rect">
            <a:avLst/>
          </a:prstGeom>
        </p:spPr>
      </p:pic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55DEF383-A80E-4295-95B6-4CB270102A98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8653656" y="2832680"/>
            <a:ext cx="163822" cy="1486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1FB65E24-AD25-4B96-970B-F0E063201D51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9315211" y="4025321"/>
            <a:ext cx="491011" cy="54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DADAA88A-0538-4374-9446-CB549A05541D}"/>
              </a:ext>
            </a:extLst>
          </p:cNvPr>
          <p:cNvCxnSpPr>
            <a:cxnSpLocks/>
          </p:cNvCxnSpPr>
          <p:nvPr/>
        </p:nvCxnSpPr>
        <p:spPr>
          <a:xfrm flipH="1" flipV="1">
            <a:off x="10291058" y="1142100"/>
            <a:ext cx="254237" cy="216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図 54" descr="アイコン&#10;&#10;自動的に生成された説明">
            <a:extLst>
              <a:ext uri="{FF2B5EF4-FFF2-40B4-BE49-F238E27FC236}">
                <a16:creationId xmlns:a16="http://schemas.microsoft.com/office/drawing/2014/main" id="{93D9C423-580D-4830-827E-5AD8F5C24D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74505">
            <a:off x="7662397" y="3955053"/>
            <a:ext cx="649127" cy="603839"/>
          </a:xfrm>
          <a:prstGeom prst="rect">
            <a:avLst/>
          </a:prstGeom>
        </p:spPr>
      </p:pic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30977349-65E7-453E-8557-A057548F2C9B}"/>
              </a:ext>
            </a:extLst>
          </p:cNvPr>
          <p:cNvCxnSpPr>
            <a:cxnSpLocks/>
            <a:stCxn id="20" idx="3"/>
            <a:endCxn id="36" idx="1"/>
          </p:cNvCxnSpPr>
          <p:nvPr/>
        </p:nvCxnSpPr>
        <p:spPr>
          <a:xfrm>
            <a:off x="3837262" y="3048736"/>
            <a:ext cx="1166557" cy="486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図 60" descr="白いバックグラウンドの前に座っている人形&#10;&#10;低い精度で自動的に生成された説明">
            <a:extLst>
              <a:ext uri="{FF2B5EF4-FFF2-40B4-BE49-F238E27FC236}">
                <a16:creationId xmlns:a16="http://schemas.microsoft.com/office/drawing/2014/main" id="{325F0B92-C72F-45C7-968F-6FABDF6110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176" y="3445834"/>
            <a:ext cx="989470" cy="1158969"/>
          </a:xfrm>
          <a:prstGeom prst="rect">
            <a:avLst/>
          </a:prstGeom>
        </p:spPr>
      </p:pic>
      <p:sp>
        <p:nvSpPr>
          <p:cNvPr id="66" name="字幕 2">
            <a:extLst>
              <a:ext uri="{FF2B5EF4-FFF2-40B4-BE49-F238E27FC236}">
                <a16:creationId xmlns:a16="http://schemas.microsoft.com/office/drawing/2014/main" id="{012F8D06-A64F-4030-A93A-36DC7A4294B6}"/>
              </a:ext>
            </a:extLst>
          </p:cNvPr>
          <p:cNvSpPr txBox="1">
            <a:spLocks/>
          </p:cNvSpPr>
          <p:nvPr/>
        </p:nvSpPr>
        <p:spPr>
          <a:xfrm>
            <a:off x="247813" y="1831571"/>
            <a:ext cx="1688983" cy="693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/>
              <a:t>このばか</a:t>
            </a:r>
            <a:endParaRPr lang="en-US" altLang="ja-JP" sz="1200" dirty="0"/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D6EB481E-C46A-4B63-87BE-A4005B284AE8}"/>
              </a:ext>
            </a:extLst>
          </p:cNvPr>
          <p:cNvCxnSpPr>
            <a:cxnSpLocks/>
            <a:stCxn id="66" idx="3"/>
            <a:endCxn id="4" idx="1"/>
          </p:cNvCxnSpPr>
          <p:nvPr/>
        </p:nvCxnSpPr>
        <p:spPr>
          <a:xfrm flipV="1">
            <a:off x="1936796" y="795540"/>
            <a:ext cx="1161537" cy="138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A229C5C-3B0C-499D-B9C6-21F8BD070C7C}"/>
              </a:ext>
            </a:extLst>
          </p:cNvPr>
          <p:cNvSpPr txBox="1"/>
          <p:nvPr/>
        </p:nvSpPr>
        <p:spPr>
          <a:xfrm>
            <a:off x="3356827" y="4083655"/>
            <a:ext cx="4837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u="sng" dirty="0"/>
              <a:t>・この後、エラーメッセージを出す</a:t>
            </a:r>
            <a:endParaRPr kumimoji="1" lang="en-US" altLang="ja-JP" sz="1200" u="sng" dirty="0"/>
          </a:p>
          <a:p>
            <a:endParaRPr kumimoji="1" lang="en-US" altLang="ja-JP" sz="1200" u="sng" dirty="0"/>
          </a:p>
          <a:p>
            <a:r>
              <a:rPr kumimoji="1" lang="ja-JP" altLang="en-US" sz="1200" u="sng" dirty="0"/>
              <a:t>・もしくはこの場合はまた違うデータを返す</a:t>
            </a:r>
            <a:endParaRPr kumimoji="1" lang="en-US" altLang="ja-JP" sz="1200" u="sng" dirty="0"/>
          </a:p>
          <a:p>
            <a:endParaRPr kumimoji="1" lang="en-US" altLang="ja-JP" sz="1200" u="sng" dirty="0"/>
          </a:p>
          <a:p>
            <a:r>
              <a:rPr lang="ja-JP" altLang="en-US" sz="1200" u="sng" dirty="0"/>
              <a:t>・入力メッセージ、出力メッセージは今後増やせるようにするか</a:t>
            </a:r>
            <a:endParaRPr kumimoji="1" lang="ja-JP" altLang="en-US" sz="1200" u="sng" dirty="0"/>
          </a:p>
        </p:txBody>
      </p:sp>
      <p:pic>
        <p:nvPicPr>
          <p:cNvPr id="85" name="図 84" descr="記号 が含まれている画像&#10;&#10;自動的に生成された説明">
            <a:extLst>
              <a:ext uri="{FF2B5EF4-FFF2-40B4-BE49-F238E27FC236}">
                <a16:creationId xmlns:a16="http://schemas.microsoft.com/office/drawing/2014/main" id="{821B3169-8DC1-44C2-8EF3-2200A34E4E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363" y="578917"/>
            <a:ext cx="1027235" cy="760154"/>
          </a:xfrm>
          <a:prstGeom prst="rect">
            <a:avLst/>
          </a:prstGeom>
        </p:spPr>
      </p:pic>
      <p:pic>
        <p:nvPicPr>
          <p:cNvPr id="87" name="図 86" descr="コンピューターに表示されたアイコン&#10;&#10;低い精度で自動的に生成された説明">
            <a:extLst>
              <a:ext uri="{FF2B5EF4-FFF2-40B4-BE49-F238E27FC236}">
                <a16:creationId xmlns:a16="http://schemas.microsoft.com/office/drawing/2014/main" id="{67E5C409-C78C-47B7-AE39-B35A26EDB8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6" y="726280"/>
            <a:ext cx="942365" cy="83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4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467DBD-3A8B-4822-95C1-07A9D578B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b="1" dirty="0"/>
              <a:t>画面イメージ</a:t>
            </a:r>
          </a:p>
        </p:txBody>
      </p:sp>
      <p:pic>
        <p:nvPicPr>
          <p:cNvPr id="4" name="コンテンツ プレースホルダー 4">
            <a:extLst>
              <a:ext uri="{FF2B5EF4-FFF2-40B4-BE49-F238E27FC236}">
                <a16:creationId xmlns:a16="http://schemas.microsoft.com/office/drawing/2014/main" id="{9B61D1B2-B8F2-47AB-BFA3-13EDF5AAC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000" t="11004" b="3328"/>
          <a:stretch/>
        </p:blipFill>
        <p:spPr>
          <a:xfrm>
            <a:off x="838200" y="1241572"/>
            <a:ext cx="10515600" cy="5403704"/>
          </a:xfr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1DCA8A-9F8C-4E2C-826F-491F720C395D}"/>
              </a:ext>
            </a:extLst>
          </p:cNvPr>
          <p:cNvSpPr txBox="1"/>
          <p:nvPr/>
        </p:nvSpPr>
        <p:spPr>
          <a:xfrm>
            <a:off x="5554826" y="465589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このやろう</a:t>
            </a:r>
          </a:p>
        </p:txBody>
      </p:sp>
    </p:spTree>
    <p:extLst>
      <p:ext uri="{BB962C8B-B14F-4D97-AF65-F5344CB8AC3E}">
        <p14:creationId xmlns:p14="http://schemas.microsoft.com/office/powerpoint/2010/main" val="87502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EE9153-A472-4660-868D-AD3D84E05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84" y="415459"/>
            <a:ext cx="2618064" cy="81772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ja-JP" dirty="0"/>
              <a:t>Customer</a:t>
            </a:r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914D1F0D-AA4D-4A67-819B-80FD3CCF7B5C}"/>
              </a:ext>
            </a:extLst>
          </p:cNvPr>
          <p:cNvSpPr txBox="1">
            <a:spLocks/>
          </p:cNvSpPr>
          <p:nvPr/>
        </p:nvSpPr>
        <p:spPr>
          <a:xfrm>
            <a:off x="393584" y="1304977"/>
            <a:ext cx="1074489" cy="4399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600" dirty="0"/>
              <a:t>日本語</a:t>
            </a:r>
            <a:endParaRPr lang="en-US" altLang="ja-JP" sz="1600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7B91EECF-5C49-4F45-8285-FF89A243C2B7}"/>
              </a:ext>
            </a:extLst>
          </p:cNvPr>
          <p:cNvSpPr txBox="1">
            <a:spLocks/>
          </p:cNvSpPr>
          <p:nvPr/>
        </p:nvSpPr>
        <p:spPr>
          <a:xfrm>
            <a:off x="4786969" y="415458"/>
            <a:ext cx="1748056" cy="8177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dirty="0"/>
              <a:t>Order</a:t>
            </a:r>
            <a:endParaRPr lang="ja-JP" altLang="en-US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F80AEBE-C9AF-4E0B-BC22-98F93F1EF792}"/>
              </a:ext>
            </a:extLst>
          </p:cNvPr>
          <p:cNvSpPr txBox="1">
            <a:spLocks/>
          </p:cNvSpPr>
          <p:nvPr/>
        </p:nvSpPr>
        <p:spPr>
          <a:xfrm>
            <a:off x="393584" y="1816705"/>
            <a:ext cx="1074489" cy="4399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600" dirty="0"/>
              <a:t>ひらがな</a:t>
            </a:r>
            <a:endParaRPr lang="en-US" altLang="ja-JP" sz="1600" dirty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4A3612BF-A8A8-41F0-985A-DC23A8027DC2}"/>
              </a:ext>
            </a:extLst>
          </p:cNvPr>
          <p:cNvSpPr txBox="1">
            <a:spLocks/>
          </p:cNvSpPr>
          <p:nvPr/>
        </p:nvSpPr>
        <p:spPr>
          <a:xfrm>
            <a:off x="393584" y="2328433"/>
            <a:ext cx="1074489" cy="4399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600" dirty="0"/>
              <a:t>漢字</a:t>
            </a:r>
            <a:endParaRPr lang="en-US" altLang="ja-JP" sz="1600" dirty="0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662E4B71-EEB0-48B6-A031-AB4B42E004DF}"/>
              </a:ext>
            </a:extLst>
          </p:cNvPr>
          <p:cNvSpPr txBox="1">
            <a:spLocks/>
          </p:cNvSpPr>
          <p:nvPr/>
        </p:nvSpPr>
        <p:spPr>
          <a:xfrm>
            <a:off x="393583" y="2840161"/>
            <a:ext cx="1074489" cy="4399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600" dirty="0"/>
              <a:t>カタカナ</a:t>
            </a:r>
            <a:endParaRPr lang="en-US" altLang="ja-JP" sz="1600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1E94BC9A-CF1F-4ED9-A1E7-B874D2F0C52C}"/>
              </a:ext>
            </a:extLst>
          </p:cNvPr>
          <p:cNvSpPr txBox="1">
            <a:spLocks/>
          </p:cNvSpPr>
          <p:nvPr/>
        </p:nvSpPr>
        <p:spPr>
          <a:xfrm>
            <a:off x="393583" y="3357940"/>
            <a:ext cx="1074489" cy="4399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600" dirty="0"/>
              <a:t>別の文言</a:t>
            </a:r>
            <a:endParaRPr lang="en-US" altLang="ja-JP" sz="1600" dirty="0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7BFE2E54-DB43-41E7-99B9-E6DC5FC9D393}"/>
              </a:ext>
            </a:extLst>
          </p:cNvPr>
          <p:cNvSpPr txBox="1">
            <a:spLocks/>
          </p:cNvSpPr>
          <p:nvPr/>
        </p:nvSpPr>
        <p:spPr>
          <a:xfrm>
            <a:off x="4786969" y="1376772"/>
            <a:ext cx="1074489" cy="4399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600" dirty="0"/>
              <a:t>日本語</a:t>
            </a:r>
            <a:endParaRPr lang="en-US" altLang="ja-JP" sz="1600" dirty="0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3CB407FB-B590-4B8C-A29E-DB854396C0CE}"/>
              </a:ext>
            </a:extLst>
          </p:cNvPr>
          <p:cNvSpPr txBox="1">
            <a:spLocks/>
          </p:cNvSpPr>
          <p:nvPr/>
        </p:nvSpPr>
        <p:spPr>
          <a:xfrm>
            <a:off x="4786968" y="1960296"/>
            <a:ext cx="1074489" cy="4399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600" dirty="0"/>
              <a:t>ひらがな</a:t>
            </a:r>
            <a:endParaRPr lang="en-US" altLang="ja-JP" sz="1600" dirty="0"/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A12108AA-FA7C-4F24-B718-0278F3DEEBD4}"/>
              </a:ext>
            </a:extLst>
          </p:cNvPr>
          <p:cNvSpPr txBox="1">
            <a:spLocks/>
          </p:cNvSpPr>
          <p:nvPr/>
        </p:nvSpPr>
        <p:spPr>
          <a:xfrm>
            <a:off x="4786967" y="2543820"/>
            <a:ext cx="1074489" cy="4399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600" dirty="0"/>
              <a:t>漢字</a:t>
            </a:r>
            <a:endParaRPr lang="en-US" altLang="ja-JP" sz="1600" dirty="0"/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B9330CBF-B87B-453A-BB93-E784DEEDC56A}"/>
              </a:ext>
            </a:extLst>
          </p:cNvPr>
          <p:cNvSpPr txBox="1">
            <a:spLocks/>
          </p:cNvSpPr>
          <p:nvPr/>
        </p:nvSpPr>
        <p:spPr>
          <a:xfrm>
            <a:off x="4786966" y="3127344"/>
            <a:ext cx="1074489" cy="4399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600" dirty="0"/>
              <a:t>カタカナ</a:t>
            </a:r>
            <a:endParaRPr lang="en-US" altLang="ja-JP" sz="1600" dirty="0"/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F5173979-3F97-4E5F-ACE5-BAFDBA728EA3}"/>
              </a:ext>
            </a:extLst>
          </p:cNvPr>
          <p:cNvSpPr txBox="1">
            <a:spLocks/>
          </p:cNvSpPr>
          <p:nvPr/>
        </p:nvSpPr>
        <p:spPr>
          <a:xfrm>
            <a:off x="6475952" y="1377749"/>
            <a:ext cx="1074489" cy="4399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600" dirty="0"/>
              <a:t>別の文言</a:t>
            </a:r>
            <a:endParaRPr lang="en-US" altLang="ja-JP" sz="1600" dirty="0"/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2165FA9B-36AB-4737-8B2A-919BB464EFC0}"/>
              </a:ext>
            </a:extLst>
          </p:cNvPr>
          <p:cNvSpPr txBox="1">
            <a:spLocks/>
          </p:cNvSpPr>
          <p:nvPr/>
        </p:nvSpPr>
        <p:spPr>
          <a:xfrm>
            <a:off x="393581" y="4526837"/>
            <a:ext cx="1074489" cy="4399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600" dirty="0"/>
              <a:t>空白</a:t>
            </a:r>
            <a:endParaRPr lang="en-US" altLang="ja-JP" sz="1600" dirty="0"/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A7A964A3-BFE8-45A1-B3DE-B3A08DF2A521}"/>
              </a:ext>
            </a:extLst>
          </p:cNvPr>
          <p:cNvSpPr txBox="1">
            <a:spLocks/>
          </p:cNvSpPr>
          <p:nvPr/>
        </p:nvSpPr>
        <p:spPr>
          <a:xfrm>
            <a:off x="6475952" y="1960295"/>
            <a:ext cx="1074489" cy="4399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600" dirty="0"/>
              <a:t>空白</a:t>
            </a:r>
            <a:endParaRPr lang="en-US" altLang="ja-JP" sz="1600" dirty="0"/>
          </a:p>
        </p:txBody>
      </p:sp>
      <p:sp>
        <p:nvSpPr>
          <p:cNvPr id="17" name="タイトル 1">
            <a:extLst>
              <a:ext uri="{FF2B5EF4-FFF2-40B4-BE49-F238E27FC236}">
                <a16:creationId xmlns:a16="http://schemas.microsoft.com/office/drawing/2014/main" id="{52A39E9A-FA20-4623-953C-94B6A7D7D80E}"/>
              </a:ext>
            </a:extLst>
          </p:cNvPr>
          <p:cNvSpPr txBox="1">
            <a:spLocks/>
          </p:cNvSpPr>
          <p:nvPr/>
        </p:nvSpPr>
        <p:spPr>
          <a:xfrm>
            <a:off x="4786966" y="3710868"/>
            <a:ext cx="1074489" cy="4399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600" dirty="0"/>
              <a:t>英語</a:t>
            </a:r>
            <a:endParaRPr lang="en-US" altLang="ja-JP" sz="1600" dirty="0"/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4545A61B-77FF-43E2-BC21-F1CEB8FD0D78}"/>
              </a:ext>
            </a:extLst>
          </p:cNvPr>
          <p:cNvSpPr txBox="1">
            <a:spLocks/>
          </p:cNvSpPr>
          <p:nvPr/>
        </p:nvSpPr>
        <p:spPr>
          <a:xfrm>
            <a:off x="393582" y="3943314"/>
            <a:ext cx="1074489" cy="4399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600" dirty="0"/>
              <a:t>英語</a:t>
            </a:r>
            <a:endParaRPr lang="en-US" altLang="ja-JP" sz="1600" dirty="0"/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19266312-3671-4886-90C6-A6B71B03A98F}"/>
              </a:ext>
            </a:extLst>
          </p:cNvPr>
          <p:cNvSpPr txBox="1">
            <a:spLocks/>
          </p:cNvSpPr>
          <p:nvPr/>
        </p:nvSpPr>
        <p:spPr>
          <a:xfrm>
            <a:off x="9679149" y="415458"/>
            <a:ext cx="1748056" cy="8177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dirty="0"/>
              <a:t>Product</a:t>
            </a:r>
            <a:endParaRPr lang="ja-JP" altLang="en-US" dirty="0"/>
          </a:p>
        </p:txBody>
      </p:sp>
      <p:sp>
        <p:nvSpPr>
          <p:cNvPr id="20" name="タイトル 1">
            <a:extLst>
              <a:ext uri="{FF2B5EF4-FFF2-40B4-BE49-F238E27FC236}">
                <a16:creationId xmlns:a16="http://schemas.microsoft.com/office/drawing/2014/main" id="{7CB640E1-BE2A-43D7-AD0A-43C54851BFB4}"/>
              </a:ext>
            </a:extLst>
          </p:cNvPr>
          <p:cNvSpPr txBox="1">
            <a:spLocks/>
          </p:cNvSpPr>
          <p:nvPr/>
        </p:nvSpPr>
        <p:spPr>
          <a:xfrm>
            <a:off x="9679149" y="1376772"/>
            <a:ext cx="1748056" cy="5191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600" dirty="0"/>
              <a:t>対応する文言</a:t>
            </a:r>
            <a:endParaRPr lang="en-US" altLang="ja-JP" sz="1600" dirty="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A7DE42E-FDD9-4A86-88FD-A0C272F580C2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3011648" y="824320"/>
            <a:ext cx="17753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66665CF0-8FDE-4B8B-A490-7A14C909573B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6535025" y="824320"/>
            <a:ext cx="3144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038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7E6F4-969F-44C4-A9EB-67918F82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20650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b="1" i="0" dirty="0">
                <a:effectLst/>
                <a:latin typeface="Segoe UI" panose="020B0502040204020203" pitchFamily="34" charset="0"/>
              </a:rPr>
              <a:t>どのような技術を使って作るかイメージ</a:t>
            </a:r>
            <a:endParaRPr kumimoji="1" lang="ja-JP" altLang="en-US" b="1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AD68197-7F30-488C-9BCF-9DB95DFEA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000" t="11004" b="3328"/>
          <a:stretch/>
        </p:blipFill>
        <p:spPr>
          <a:xfrm>
            <a:off x="167952" y="1425573"/>
            <a:ext cx="7236471" cy="5067302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D0EDBD8-E28E-4F2D-89EE-E03F4ED3D476}"/>
              </a:ext>
            </a:extLst>
          </p:cNvPr>
          <p:cNvSpPr txBox="1"/>
          <p:nvPr/>
        </p:nvSpPr>
        <p:spPr>
          <a:xfrm>
            <a:off x="7498701" y="1425573"/>
            <a:ext cx="452534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仮に、このようにテキストボックスに決められたメッセージを入れると、決められた文言が表示されるようにする。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7BDAB83-E233-4F3E-B9C7-3E79358A8736}"/>
              </a:ext>
            </a:extLst>
          </p:cNvPr>
          <p:cNvSpPr txBox="1"/>
          <p:nvPr/>
        </p:nvSpPr>
        <p:spPr>
          <a:xfrm>
            <a:off x="7498701" y="2528597"/>
            <a:ext cx="4525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</a:t>
            </a:r>
            <a:r>
              <a:rPr kumimoji="1" lang="en-US" altLang="ja-JP" sz="1600" dirty="0"/>
              <a:t>HTML</a:t>
            </a:r>
            <a:r>
              <a:rPr kumimoji="1" lang="ja-JP" altLang="en-US" sz="1600" dirty="0"/>
              <a:t>、</a:t>
            </a:r>
            <a:r>
              <a:rPr kumimoji="1" lang="en-US" altLang="ja-JP" sz="1600" dirty="0"/>
              <a:t>CSS</a:t>
            </a:r>
            <a:r>
              <a:rPr kumimoji="1" lang="ja-JP" altLang="en-US" sz="1600" dirty="0"/>
              <a:t>、</a:t>
            </a:r>
            <a:r>
              <a:rPr kumimoji="1" lang="en-US" altLang="ja-JP" sz="1600" dirty="0"/>
              <a:t>Java Script</a:t>
            </a:r>
            <a:r>
              <a:rPr lang="ja-JP" altLang="en-US" sz="1600" dirty="0"/>
              <a:t>でデザイン作成。</a:t>
            </a:r>
            <a:endParaRPr kumimoji="1" lang="ja-JP" altLang="en-US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7BBCAA-E03D-4261-843B-7A88AE677383}"/>
              </a:ext>
            </a:extLst>
          </p:cNvPr>
          <p:cNvSpPr txBox="1"/>
          <p:nvPr/>
        </p:nvSpPr>
        <p:spPr>
          <a:xfrm>
            <a:off x="7498701" y="3023919"/>
            <a:ext cx="4525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①バックグラウンドに</a:t>
            </a:r>
            <a:r>
              <a:rPr kumimoji="1" lang="ja-JP" altLang="en-US" sz="1400" dirty="0"/>
              <a:t>「このやろう」が入力されたら、「なんだばかやろう」を返す。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83C17A-8735-4972-8A87-0349205FC80B}"/>
              </a:ext>
            </a:extLst>
          </p:cNvPr>
          <p:cNvSpPr txBox="1"/>
          <p:nvPr/>
        </p:nvSpPr>
        <p:spPr>
          <a:xfrm>
            <a:off x="7498701" y="4247959"/>
            <a:ext cx="4525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②バックグラウンドにいくつか返すメッセージを格納しておき、</a:t>
            </a:r>
            <a:r>
              <a:rPr kumimoji="1" lang="ja-JP" altLang="en-US" sz="1400" dirty="0"/>
              <a:t>「このやろう」が入力されたら、「なんだばかやろう」を取ってきて返すようにする</a:t>
            </a:r>
            <a:r>
              <a:rPr lang="ja-JP" altLang="en-US" sz="1400" dirty="0"/>
              <a:t>。</a:t>
            </a:r>
            <a:endParaRPr lang="en-US" altLang="ja-JP" sz="1400" dirty="0"/>
          </a:p>
          <a:p>
            <a:r>
              <a:rPr kumimoji="1" lang="ja-JP" altLang="en-US" sz="1400" dirty="0"/>
              <a:t>違うメッセージが入力されたら違うものを返す。</a:t>
            </a:r>
            <a:endParaRPr kumimoji="1" lang="en-US" altLang="ja-JP" sz="1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DE97A84-1064-4354-99DC-22CB46B8AD83}"/>
              </a:ext>
            </a:extLst>
          </p:cNvPr>
          <p:cNvSpPr txBox="1"/>
          <p:nvPr/>
        </p:nvSpPr>
        <p:spPr>
          <a:xfrm>
            <a:off x="7592007" y="3567971"/>
            <a:ext cx="452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→この場合は、</a:t>
            </a:r>
            <a:r>
              <a:rPr lang="en-US" altLang="ja-JP" sz="1400" dirty="0"/>
              <a:t>Java Script</a:t>
            </a:r>
            <a:r>
              <a:rPr lang="ja-JP" altLang="en-US" sz="1400" dirty="0"/>
              <a:t>の</a:t>
            </a:r>
            <a:r>
              <a:rPr lang="en-US" altLang="ja-JP" sz="1400" dirty="0"/>
              <a:t>if</a:t>
            </a:r>
            <a:r>
              <a:rPr lang="ja-JP" altLang="en-US" sz="1400" dirty="0"/>
              <a:t>、</a:t>
            </a:r>
            <a:r>
              <a:rPr lang="en-US" altLang="ja-JP" sz="1400" dirty="0"/>
              <a:t>else</a:t>
            </a:r>
            <a:r>
              <a:rPr lang="ja-JP" altLang="en-US" sz="1400" dirty="0"/>
              <a:t>で定義する？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F4AC4AD-90C9-4109-96F7-6A5EEA9D4AE9}"/>
              </a:ext>
            </a:extLst>
          </p:cNvPr>
          <p:cNvSpPr txBox="1"/>
          <p:nvPr/>
        </p:nvSpPr>
        <p:spPr>
          <a:xfrm>
            <a:off x="7498700" y="5373052"/>
            <a:ext cx="45253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→この場合は、クラウド？サーバーどこかにいくつかデータを格納しておき、何が入力されたか判断して返す？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857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テーマ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8521_TF78043420.potx" id="{735822C5-1316-42DD-8BD3-E4A76E0273F8}" vid="{64EDF8F5-741E-44A9-9704-9F7FAABA1B68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328</Words>
  <Application>Microsoft Office PowerPoint</Application>
  <PresentationFormat>ワイド画面</PresentationFormat>
  <Paragraphs>61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Meiryo UI</vt:lpstr>
      <vt:lpstr>游ゴシック</vt:lpstr>
      <vt:lpstr>游ゴシック Light</vt:lpstr>
      <vt:lpstr>Arial</vt:lpstr>
      <vt:lpstr>Lucida Sans Typewriter</vt:lpstr>
      <vt:lpstr>Segoe UI</vt:lpstr>
      <vt:lpstr>Office テーマ</vt:lpstr>
      <vt:lpstr>2_Office テーマ</vt:lpstr>
      <vt:lpstr>応答せよ！ このやろう！ システム</vt:lpstr>
      <vt:lpstr>要望</vt:lpstr>
      <vt:lpstr>PowerPoint プレゼンテーション</vt:lpstr>
      <vt:lpstr>画面イメージ</vt:lpstr>
      <vt:lpstr>Customer</vt:lpstr>
      <vt:lpstr>どのような技術を使って作るかイメージ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mkazuno</dc:creator>
  <cp:lastModifiedBy>mkazuno</cp:lastModifiedBy>
  <cp:revision>9</cp:revision>
  <dcterms:created xsi:type="dcterms:W3CDTF">2021-10-22T00:39:33Z</dcterms:created>
  <dcterms:modified xsi:type="dcterms:W3CDTF">2021-10-27T04:33:38Z</dcterms:modified>
</cp:coreProperties>
</file>